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2" r:id="rId1"/>
  </p:sldMasterIdLst>
  <p:notesMasterIdLst>
    <p:notesMasterId r:id="rId17"/>
  </p:notesMasterIdLst>
  <p:handoutMasterIdLst>
    <p:handoutMasterId r:id="rId18"/>
  </p:handoutMasterIdLst>
  <p:sldIdLst>
    <p:sldId id="256" r:id="rId2"/>
    <p:sldId id="258" r:id="rId3"/>
    <p:sldId id="260" r:id="rId4"/>
    <p:sldId id="262" r:id="rId5"/>
    <p:sldId id="281" r:id="rId6"/>
    <p:sldId id="277" r:id="rId7"/>
    <p:sldId id="271" r:id="rId8"/>
    <p:sldId id="348" r:id="rId9"/>
    <p:sldId id="350" r:id="rId10"/>
    <p:sldId id="349" r:id="rId11"/>
    <p:sldId id="282" r:id="rId12"/>
    <p:sldId id="351" r:id="rId13"/>
    <p:sldId id="352" r:id="rId14"/>
    <p:sldId id="353" r:id="rId15"/>
    <p:sldId id="315" r:id="rId16"/>
  </p:sldIdLst>
  <p:sldSz cx="9144000" cy="5143500" type="screen16x9"/>
  <p:notesSz cx="6858000" cy="9144000"/>
  <p:embeddedFontLst>
    <p:embeddedFont>
      <p:font typeface="Alata" panose="020B0604020202020204" charset="0"/>
      <p:regular r:id="rId19"/>
    </p:embeddedFont>
    <p:embeddedFont>
      <p:font typeface="IBM Plex Sans Medium" panose="020B0603050203000203" pitchFamily="34" charset="0"/>
      <p:regular r:id="rId20"/>
      <p:italic r:id="rId21"/>
    </p:embeddedFont>
    <p:embeddedFont>
      <p:font typeface="Montserrat" panose="00000500000000000000" pitchFamily="2" charset="0"/>
      <p:regular r:id="rId22"/>
      <p:bold r:id="rId23"/>
      <p:italic r:id="rId24"/>
      <p:boldItalic r:id="rId25"/>
    </p:embeddedFont>
    <p:embeddedFont>
      <p:font typeface="Poppins" panose="000005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4A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2C4C56-1D36-4078-AFC7-F12D147675F6}">
  <a:tblStyle styleId="{BA2C4C56-1D36-4078-AFC7-F12D147675F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47974" autoAdjust="0"/>
  </p:normalViewPr>
  <p:slideViewPr>
    <p:cSldViewPr snapToGrid="0">
      <p:cViewPr varScale="1">
        <p:scale>
          <a:sx n="52" d="100"/>
          <a:sy n="52" d="100"/>
        </p:scale>
        <p:origin x="2602" y="29"/>
      </p:cViewPr>
      <p:guideLst/>
    </p:cSldViewPr>
  </p:slideViewPr>
  <p:notesTextViewPr>
    <p:cViewPr>
      <p:scale>
        <a:sx n="202" d="100"/>
        <a:sy n="202"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3C197FC-CFDD-4686-2D07-8372BBBE44A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1FD0A32-C164-D571-DBA7-798B052371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5CE007-766C-469A-93CA-DF731B899F5A}" type="datetimeFigureOut">
              <a:rPr lang="en-US" smtClean="0"/>
              <a:t>1/16/2024</a:t>
            </a:fld>
            <a:endParaRPr lang="en-US"/>
          </a:p>
        </p:txBody>
      </p:sp>
      <p:sp>
        <p:nvSpPr>
          <p:cNvPr id="4" name="Footer Placeholder 3">
            <a:extLst>
              <a:ext uri="{FF2B5EF4-FFF2-40B4-BE49-F238E27FC236}">
                <a16:creationId xmlns:a16="http://schemas.microsoft.com/office/drawing/2014/main" id="{5CC7791D-9B43-69F2-EFDA-6CA5076391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8DA52CC-F6F0-6F9C-D0D6-0A0CEEB157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1B7D87-6C29-4F85-AC7F-E06F9BB51AA1}" type="slidenum">
              <a:rPr lang="en-US" smtClean="0"/>
              <a:t>‹#›</a:t>
            </a:fld>
            <a:endParaRPr lang="en-US"/>
          </a:p>
        </p:txBody>
      </p:sp>
    </p:spTree>
    <p:extLst>
      <p:ext uri="{BB962C8B-B14F-4D97-AF65-F5344CB8AC3E}">
        <p14:creationId xmlns:p14="http://schemas.microsoft.com/office/powerpoint/2010/main" val="1733406065"/>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5T19:00:51.765"/>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1,'0'5,"0"9,6 1,8-2,7-3,5-4,0 4,-1 0,3-3,-5 5,1-1,1-1,2-3,3-3,2 5,1 5,0 1,1 3,1-1,-1-3,-5 1,-3-2,-5-2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5T19:01:04.553"/>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1140 88,'-1140'0,"1178"0,1 1,72 12,-63-4,1-2,97 0,-124-6,0 2,0 0,22 6,-18-3,41 4,-4-8,-30-2,0 3,40 6,-20 0,1-2,54 1,111-10,-76 0,-116 4,1 1,-1 1,0 2,40 13,-38-10,1-1,0-2,42 5,-35-7,-1 2,0 2,0 1,-1 2,52 22,-60-22,-9-6,0 0,0-1,1-1,0 0,22-1,-25-2,1 1,-1 1,0 0,0 1,0 1,0 0,22 10,22 14,-59-24,-10-1,-11-1,-254-5,170-13,67 9,-59-4,62 11,1-1,-1-2,1-1,0-2,-37-11,-167-42,96 42,11 1,47-3,51 11,-56-9,47 11,0-2,1-2,-42-16,43 12,-1 2,0 2,-43-5,58 11,0-1,0-1,-31-13,27 9,-48-10,52 16,1-2,0-1,0-1,-38-18,43 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5T19:01:05.234"/>
    </inkml:context>
    <inkml:brush xml:id="br0">
      <inkml:brushProperty name="width" value="0.3" units="cm"/>
      <inkml:brushProperty name="height" value="0.6" units="cm"/>
      <inkml:brushProperty name="color" value="#E6E6E6"/>
      <inkml:brushProperty name="tip" value="rectangle"/>
      <inkml:brushProperty name="rasterOp" value="maskPen"/>
      <inkml:brushProperty name="ignorePressure" value="1"/>
    </inkml:brush>
  </inkml:definitions>
  <inkml:trace contextRef="#ctx0" brushRef="#br0">1792 374,'-60'1,"30"1,0-2,0-1,0-1,-49-11,-69-17,79 18,-34-2,69 11,0-2,0-1,-33-11,-115-40,153 50,-55-4,53 8,-48-11,28-1,24 7,0 1,-38-6,39 9,0-2,0 0,1-2,-40-18,41 15,0 1,0 2,-1 1,-48-9,54 15,1-2,-1 0,1-1,0-1,-20-8,37 10,10 0,10 1,-16 2,234 2,-210 3,-1 0,1 1,-1 2,45 20,24 7,-73-30,0-1,28 3,-33-6,0 1,-1 1,1 0,-1 1,24 10,-14-4,1-1,1-1,0-2,54 6,-46-8,1 3,37 10,-8 6,-40-13,2-1,-1-1,1-1,55 6,-46-11,-1 2,1 2,-1 1,48 16,265 68,-328-86,0 1,37 16,-39-14,1 0,39 8,-39-10,-49-6,14 0,-3-1,1-1,-1 0,1-1,0-1,0 0,-19-9,4-1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5T19:01:09.097"/>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1460 135,'-6'0,"-7"0,-2 6,-4 2,-4-1,1 4,-1 1,-3-2,-2-3,-2-2,-2-3,-2 0,0-2,0 0,0-1,-1 1,1-1,0 1,0 0,0-1,0 1,0 0,1 0,-1 0,0 0,0 0,0 0,6-5,2-3,-1 1,-1 1,-1 2,3-4,1-1,-1 1,-2-4,-2 0,-1 2,-2 3,-1 3,6-5,1 1,1 0,-3-3,-1 0,-1 1,4-2,1 0,0 2,-3 3,11 3,8 8,11 2,5 7,8 1,7-2,0 3,3-2,2-2,-3 2,1 0,1-3,-3 2,0 0,3-2,2-4,-3 4,0 0,2-2,1 3,3 1,2-3,-5 3,-1 0,1 4,2-2,1-3,1-2,2 2,0-1,2-1,-1 3,0-1,6 4,2-1,-1-2,-1-4,-2 3,4-1,1 4,-1-1,-2-2,-3-3,-1-3,-1-3,5 0,-4 3,-3 2,-1 0,0-2,0-1,0-2,-4 5,3 2,3-2,1 5,7 0,1-3,5-2,0-2,-2-3,-3-1,-9 5,1 2,0-2,6 0,-4 3,4 1,-1-2,0-1,-2-3,-1-2,-1-1,-1-1,-1 0,0 6,5 1,2 0,6-2,6 5,5 0,0-2,0 5,-3-1,0-2,-3-3,0-2,-2-3,-10 5,0 1,-1-1,-1-2,-2-2,-1 5,-1 1,0-1,0-3,-1 5,1 0,-1-2,1-2,0-2,0-2,0-1,-6 5,-2 2,0-1,-9-2,-14-1,-13-2,-11-1,-7 0,-5-1,-3-1,0 1,-1 0,1 0,1-1,0 1,0-5,1-3,0 1,1 1,-1-4,0 0,0 1,0-3,1 0,-1 3,-6 2,-1 3,0-5,-5 1,0 1,2-5,3 0,3 3,1 2,8-4,-3 1,-2 2,-7 2,-1 2,-7 2,1 1,8-5,-1-1,1 0,-4-4,-1 0,2 1,2-3,3 1,2 2,1 3,1 3,0 2,1 1,-6 1,-2-6,-6-1,0 1,1 0,4-3,3-2,2 2,1 3,2-4,1 0,-1 1,1 3,0 2,-1 2,0 1,1 1,-1-6,0-1,0 0,0 2,0 1,6-4,2-1,0 1,-2 2,-2 3,-1 0,-2 2,0 1,11 0,14 0,15 1,12-1,9 0,5 1,2-1,8 0,1 0,0 0,-2 0,-3 0,-2 0,-2 0,0 0,-1 5,-1 3,1-1,-1-1,1-2,-1-1,1-2,0 0,0-1,-1-1,1 1,6 6,2 1,-1 0,-1-1,-3-2,0 4,-2 1,0-1,-1-2,-1-2,1-2,-1 5,6 1,3 0,5-3,0-1,4-1,-1-2,3-1,-3 0,-3 0,-4 0,-4 5,-3 2,-1 0,-2-1,1-2,-1-1,0 4,0 1,1-1,-1-1,1-2,0 4,0 0,0 0,0-2,5-2,3-2,-1-1,-1-1,-2 0,-2 0,-6 5,-4 2,7 0,2 5,2-1,0 5,-1-1,0-2,-12-5,-17-2,-14-3,-12-2,-9-7,-5-3,-3 1,-1-4,6-1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5T19:01:09.574"/>
    </inkml:context>
    <inkml:brush xml:id="br0">
      <inkml:brushProperty name="width" value="0.05" units="cm"/>
      <inkml:brushProperty name="height" value="0.3" units="cm"/>
      <inkml:brushProperty name="color" value="#FFFFFF"/>
      <inkml:brushProperty name="ignorePressure" value="1"/>
      <inkml:brushProperty name="inkEffects" value="pencil"/>
    </inkml:brush>
  </inkml:definitions>
  <inkml:trace contextRef="#ctx0" brushRef="#br0">1 1,'5'0,"9"0,6 0,7 0,3 0,4 0,0 0,2 0,-1 0,0 0,0 0,-7 5,-1 3,0-1,1-1,2-2,1-1,1-2,1 0,1 5,6 1,-4 6,-2 1,-1-3,-1-2,1 2,-1-1,1-1,1-3,-1-2,1-2,0 5,0 0,0 0,0-2,5 5,9 5,1 1,-2-2,-4-4,-2-4,3-2,-1-3,5 6,-1 0,-2 0,-3 4,-4 1,5-3,-1-2,0 3,-3 1,-2-3,-1-2,5 4,6-1,2-1,-3-2,4-2,-2-2,3-1,-8 5,1 1,4 0,6-1,-1-2,-4 4,-4 0,-4 0,-3-2,-3-2,-1-2,5 5,2 1,-1 0,5-2,0-2,-1-2,-3 5,-3 1,-1-1,-2-2,5-1,-5 4,-2 1,-1-1,0-3,0-1,0 4,1 1,0-2,1-1,0-2,0-2,-12-1,-15-1,-14 0,-12 0,-9 0,-5-1,-3 1,-1 0,1 0,-1 0,2 0,0 0,0 0,1 0,-6 0,-1 0,0 0,1 0,2 0,-4 0,-1 0,1 0,-3 0,0 0,-5 0,2 0,8-6,-1-2,2 1,-5 1,0-4,-5 0,1 2,3 1,3 3,-3 2,-5 1,0 0,3 2,3-1,4-5,3-2,-4 0,-1 1,7-4,-2-1,-1 3,-5 1,-1-3,1 0,2 1,2 3,3 2,1 2,0 1,2 1,-1-5,1-3,-1 2,1 0,-7 2,5-4,1-1,2 2,0 1,-1 2,1 1,-2-3,1-2,-1 1,1-4,-1-1,0 3,0-4,0 0,0 3,0 3,0 2,1 3,4-5,3 0,-1 0,5-4,0 0,-2 1,-2 3,-3 3,-3 1,5-3,1-2,-1 1,5-4,-1-1,-1-3,3 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5T19:01:13.543"/>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885 409,'-6'0,"-1"6,-6 1,-1 6,-3 1,-4-2,-6-3,4 2,4 6,0-1,-2-3,2 3,-2-2,4 2,-2-1,2 2,-1-1,3 2,3 3,9 0,12-6,3 2,7-3,4-3,-1 2,2-2,3-1,1-4,3-2,-4 3,-2 1,2 0,1-3,3-1,0-2,2-1,1-1,0 5,0 3,0-1,0-2,-5 5,-3 0,1-1,1-2,1-3,3-1,0-2,2-1,-1 0,1-1,0 1,1 0,-1-1,0 1,0 6,0 1,0 1,5-3,3 0,-1-3,-1 0,-2-2,-2 6,0 1,-2 0,0-1,-1-2,1-2,0-1,-1 5,1 2,0-1,-1-1,1-3,0 0,0-2,0-1,0 0,-1 0,1 0,0-1,0 1,0 0,-11 0,-16 0,-15 0,-11 0,-9 0,-5 0,-3 0,-1 0,1-6,-1-1,2-1,-1-3,2-1,0 2,0 3,0-3,0-1,1-3,-1 0,0 3,0 2,1 4,4-3,3-1,-1 1,5-3,-6 0,3-4,-1 1,-2 2,-2 4,-1-3,-1 1,-2 2,6-4,2 1,-1 2,-1 2,-2 3,-2 2,5-5,2-1,-2 0,5-3,-1 0,-1 1,-3 3,3-3,1 0,-3 1,-1 3,-3 3,-2 0,4-3,2-2,0 1,-3-4,-1 0,-1 1,-2 3,-1 3,6-4,1-1,1 1,3-3,1-6,-2-1,-3 4,4-2,5-4,5-4,12 1,11 6,16 5,14 4,13 5,3 1,-3 3,-4-1,0 1,-1 0,2 0,-2 0,-3-1,-3 0,-4 0,-1 0,-3 0,6 0,6 0,3 0,-3 6,-3 1,-2 1,-4-3,5 0,5 3,2 1,-3-1,-2-2,-4 3,-2 1,3-2,7-2,0-2,-1-1,2-2,-2-1,-2 0,-4-1,-2 6,3 3,0-1,-1-2,-2 5,-1 1,-2-2,4-3,2-1,5 3,5 1,1-2,-4-1,-3-2,-5-2,2-1,0 5,-1 1,-3 0,-2-2,-1 5,-2 0,0-2,0-1,-1 3,1-1,-1 0,1-3,-1-2,-5 4,-13 0,-15 0,-14-3,-9-1,-7-2,-4-1,-3-1,0 0,1 0,0-1,1 1,0 0,0 0,1 0,0 0,6-6,2-2,0 1,-2-4,-2-1,-1-4,-1 1,-7 4,-9 2,-1 4,2-4,3 1,3 0,3 3,-4-4,0-1,1-4,-4 0,0 3,2 2,2 4,-3-4,0 1,2 0,-4-3,-5 0,0-4,3 1,4 2,4-2,2 1,-3 3,-6 3,-2 3,3 2,-3-4,1-2,3 1,4-4,3 0,2 1,1 3,1 2,-5 2,-2-4,-5 0,-7 0,6-4,5-1,-1 3,0-4,-4 1,1 3,-4 2,1 2,-3 3,2 1,4-5,3-1,4 0,-3-4,-1 0,3 2,1 2,1 2,2 2,2 2,-1 1,2 0,0-5,-1-3,0 1,1 1,5-4,2 0,11 2,13 1,14 3,10 2,7 1,5 0,2 2,0-1,0 1,0-1,0 0,-1 0,-1 6,0 2,6-1,1-1,1-2,-3-1,-1 4,-2 1,0 0,-2-2,0 4,0 0,5-2,2-2,6-2,6 4,5 1,0-2,-6 5,-5-1,1-2,-8 4,1-1,-1-2,-1-3,-2-3,-2-2,0-1,0-1,-1 5,5 2,2 0,6-1,0 3,-2 2,-3-2,-2-3,-3 4,-2 0,-1-1,6-3,0-2,7-2,0-1,3 5,0 1,-3 0,-4 4,-4 0,-2-1,-2-3,-7 3,-3 0,1-1,2-3,1-2,2-2,1 5,1 0,1 0,0 5,0-1,1-1,-7 3,-13-1,-9 4,-12-2,-10-2,-9-4,-5-3,-4-2,-1-2,-1-1,0-1,0 1,1-1,0 0,1 1,0 0,0 0,1 0,-1 0,0 0,-6 0,-1 0,0 0,1 0,2 0,-4 0,-1 0,1 0,2 0,-3 0,-1 0,2 0,2 0,2 0,2 0,1 0,-5 0,-1 0,0 0,2 0,1 0,2 0,1 0,1 0,0 0,0 0,0 0,1 0,-1 0,1 0,-1 0,0 0,0 0,0 0,1 0,-1 0,0 0,0 0,0 0,0 0,0 0,0 0,0 0,0 0,1 0,-1 0,0 0,12 0,15 0,14 0,13 0,7 0,6 0,9 0,2 0,0 0,-2 0,-2 0,-2 0,-2 6,-1 1,-2 0,1-1,-1-2,7-1,-5 4,-2 1,5-1,8 5,1-1,-1-1,-3 3,-3-1,3-2,1-3,-3-2,-1-3,-3-1,5 5,1 1,-2 0,-2 4,5 0,0-1,4 3,-1-1,-2-2,3 2,-1 0,-3-2,3-4,-2-1,5-3,-2-1,-3 4,3 3,4 4,5 2,-1 3,-5-1,-5-4,1-3,-1-3,-4-3,-2-2,-3 5,-1 1,-2-1,0-1,-1 5,0-1,1 0,-6 3,-2-1,0-1,2-3,1-3,3-1,0-2,2-1,-6 5,-2 2,1 0,-5 4,1 1,1-2,-9-2,-13-4,-12-1,-10-2,-8 0,-5-2,-2 1,-1-1,-1 1,1 0,1-1,0-5,1-2,-1 1,-4 1,-3 1,1 3,-4-6,-1 0,-3 1,0 1,3-3,-2-1,1 2,-3 1,8-2,4-1,3 2,2 2,-5 2,-7 1,-3 2,2-4,3-3,3 1,3 2,1 1,1 2,-4-5,-2-1,0 1,2 1,-5 2,6-4,-2-1,-7 1,0 2,2 2,3 2,2-5,3-1,-4 1,-1 1,1-3,-4-1,-5 2,-1-4,2 0,5 2,4 4,2 1,-3 3,-7 1,-6-5,0-1,-2 0,2-4,6 0,4 1,4 3,3 3,2-5,2 0,0 1,0 2,0 2,0 2,-1-5,1 0,-1-1,0 3,0-4,0-1,0 1,0 3,6-4,14 0,14 2,13 2,11 2,6 2,5 1,7 1,2 0,0 1,-2-1,-3 0,4 1,1-1,4 6,5 1,-1 1,-3 3,2 1,3-2,-1-3,-4-3,6 5,1 0,-5 4,-4 0,1-1,4 2,4-2,5 4,-3-1,-5-3,0-4,-4-3,2-3,-2 5,-4 0,8 0,1 4,-4 0,-4-2,-4 4,8-1,7 4,0-1,1-3,-3-4,-5-3,0-2,3-2,-7 5,0 1,-2-1,3 0,-1 3,-2 1,-3-2,-3-2,3 4,2 0,-2-1,-1-3,3 3,0 1,5-2,5-2,-5 4,-7 0,-3-2,-3-2,4 4,2 0,-2-2,0-1,-2-3,-1-2,-1 5,-1 1,-6 4,-13 1,-16-2,-12-3,-11-2,-7-3,-3-2,-2-1,-1 0,6-7,3-1,0 1,-1 0,-1 3,-2 1,-6 2,3-5,2-2,0 1,0 2,1-5,-1-1,0 3,0 1,-1 3,0 1,6-3,2-2,-1 1,-1 1,-2-3,-1-1,-2 2,6-4,1 0,-1 3,-1 2,-2 2,-2 3,-1 1,-6-5,-8-1,3-5,4-1,4 2,1 2,7 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9:01:27.226"/>
    </inkml:context>
    <inkml:brush xml:id="br0">
      <inkml:brushProperty name="width" value="0.35" units="cm"/>
      <inkml:brushProperty name="height" value="0.35" units="cm"/>
      <inkml:brushProperty name="color" value="#FFFFFF"/>
    </inkml:brush>
  </inkml:definitions>
  <inkml:trace contextRef="#ctx0" brushRef="#br0">714 4757 24575,'1322'0'0,"-1288"2"-185,-1 1 1,53 13-1,-36-6-189,93 27-719,-69-16 863,-47-16 230,0-1 0,0-1 0,44-1 0,-40-1 0,-1 0 0,48 9 0,-11 5 44,-17-2 175,0-3 0,1-2 0,70 2 0,-85-7 86,0 1 0,0 2 0,60 18 0,-46-12-179,-26-7-131,1 2 0,28 11 0,-52-18 5,0 0 0,0 1 0,0-1 0,0 0 0,0 1 0,0-1 0,-1 0 0,1 1 0,0-1 0,0 1 0,0 0 0,-1-1 0,1 1 0,0 0 0,-1-1 0,1 1 0,-1 0 0,1-1 0,0 3 0,-1-3 0,0 1 0,-1-1 0,1 1 0,0-1 0,-1 1 0,1-1 0,-1 0 0,1 1 0,-1-1 0,1 0 0,-1 1 0,1-1 0,-1 0 0,1 0 0,-1 1 0,0-1 0,1 0 0,-1 0 0,1 0 0,-1 0 0,1 0 0,-2 0 0,-44 4 0,44-4 0,-41 1 0,-230-5 0,177-11 0,63 8 0,-41-3 0,-52-7 0,85 10 0,-63-4 0,-1 12 0,62 1 0,1-3 0,-1 0 0,-63-12 0,-131-29 0,201 35 0,-36-8 0,0 3 0,-120-3 0,162 13 0,0-1 0,0-2 0,1 0 0,-44-16 0,-20-3 0,-198-44 0,166 31 0,208 34 0,640 4-1137,-689 1 1137,-1 2 0,53 12 0,-35-6 0,74 18-37,-71-15-5,108 14 1,-85-20-195,1 5 1,-1 2-1,101 33 1,-89-24-863,-65-18 1124,0 1 0,0 1 0,0 1 0,-1 1 0,27 15 0,-35-17 5,-1 0 0,1-1 0,32 9 0,23 10 1708,-68-24-1705,0 0 0,0 0 0,0 0 0,0 0-1,0 1 1,0-1 0,0 0 0,-1 1 0,1 0 0,0 0 0,-1-1 0,2 4-1,-2-4-11,-1 0 0,1 0 0,-1 0-1,0 0 1,1 0 0,-1 0 0,0 0-1,0 1 1,0-1 0,1 0-1,-1 0 1,-1 0 0,1 0 0,0 1-1,0-1 1,0 0 0,0 0-1,-2 2 1,1-1 1,0 1-1,-1-1 0,0 1 1,0-1-1,0 0 0,0 0 1,0 0-1,0 0 1,0 0-1,-1 0 0,1-1 1,-1 1-1,1-1 0,-1 0 1,0 0-1,1 0 1,-1 0-1,-4 1 0,-52 12-22,-1-4 0,0-1 0,0-4 0,-77-1 0,-845-6-1247,955 1 1247,-1-2 0,-42-9 0,38 5 0,-46-2 0,-334 6 0,210 5 0,175-4 0,-1 0 0,-44-12 0,39 8 0,-42-5 0,-127 9 863,168-7-515,26 2-313,8 6-35,1 0 0,-1 1 0,0-1 0,1 1 0,-1-1 0,1 1 0,-1-1 0,1 1 0,0-1 0,-1 1 0,1 0 1,-1-1-1,1 1 0,0 0 0,-1 0 0,1-1 0,0 1 0,-1 0 0,1 0 0,0 0 0,1 0 0,12-4 0,1 2 0,0 0 0,0 0 0,0 2 0,26 1 0,77 16 0,-78-9 0,57 2 0,-65-6 0,-2 0 0,1 2 0,0 1 0,-1 2 0,30 12 0,-27-8 0,1-3 0,0 0 0,56 7 0,5-13 0,-70-4 0,-1 0 0,0 2 0,1 0 0,-1 2 0,0 1 0,36 11 0,-35-7-168,0-1-1,0-2 0,1 0 1,47 3-1,-41-3 169,-1 1 0,0 1 0,58 24 0,33 10 0,-102-37 106,0 0-1,-1 1 0,0 1 1,0 1-1,-1 1 1,0 0-1,19 14 0,-35-21-105,0-1 0,0 0 0,0 1 0,0 0 0,-1-1 0,1 1 0,-1 0 0,1 0 0,-1 0 0,0 0 0,1 0 0,-1 0 0,0 0 0,0 0 0,-1 0 0,1 1 0,0-1 0,-1 0 0,1 1 0,-1-1 0,0 0 0,0 1 0,0-1 0,0 0 0,0 1 0,-1-1 0,0 4 0,0-3 0,-1 0 0,0-1 0,1 1 0,-1-1 0,0 1 0,0-1 0,0 0 0,-1 0 0,1 0 0,0 0 0,-1 0 0,1 0 0,-1-1 0,0 1 0,1-1 0,-1 0 0,0 0 0,0 0 0,0 0 0,0 0 0,-3 0 0,-33 3 0,0 0 0,0-3 0,-62-5 0,7 0 0,-1024 4 0,1110 0 0,4 1 0,0-1 0,0 0 0,0 0 0,-1 0 0,1 0 0,0-1 0,0 1 0,0-1 0,-1-1 0,1 1 0,0 0 0,1-1 0,-1 0 0,-5-3 0,9 5 0,0 0 0,0 0 0,-1 0 0,1 0 0,0 0 0,0-1 0,0 1 0,0 0 0,0 0 0,0 0 0,0 0 0,0-1 0,-1 1 0,1 0 0,0 0 0,0 0 0,0-1 0,0 1 0,0 0 0,0 0 0,0 0 0,0-1 0,0 1 0,0 0 0,0 0 0,0 0 0,1-1 0,-1 1 0,0 0 0,0 0 0,0 0 0,0 0 0,0-1 0,0 1 0,0 0 0,0 0 0,1 0 0,-1 0 0,0-1 0,0 1 0,0 0 0,12-5 0,12 0 0,55-2 0,132 7 0,-84 3 0,1058-3-2549,-1165 1 2484,0 1 1,0 1-1,28 8 1,-25-5 72,48 6 0,83-11 2751,-827 0-2721,307-3-44,-26 2 6,1670 0-3859,-1235 2 3343,70 13 1,19 1-913,-79-14 1329,-2 0 95,59 9 0,97 11 4,-70-10 0,322 8-1034,-411-18 1176,73 12-1,14 2 63,-77-12-204,71 14 0,2-1-13,6 0 185,-87-10 225,0-2 0,94-4 0,22 1 1859,-155-1-1780,0 0 0,0 0 0,0 2-1,0-1 1,20 9 0,-31-11-472,0 0 0,0 0 1,0 0-1,1 0 0,-1 0 0,0 0 1,0 0-1,0 0 0,0 0 0,0 0 1,1 0-1,-1 0 0,0 0 0,0 0 1,0 0-1,0 0 0,0 0 1,0 0-1,1 0 0,-1 0 0,0 0 1,0 1-1,0-1 0,0 0 0,0 0 1,0 0-1,0 0 0,0 0 0,0 0 1,1 0-1,-1 1 0,0-1 0,0 0 1,0 0-1,0 0 0,0 0 0,0 0 1,0 0-1,0 1 0,0-1 0,0 0 1,0 0-1,0 0 0,0 0 0,0 0 1,0 1-1,0-1 0,0 0 0,0 0 1,0 0-1,0 0 0,0 0 1,-1 1-1,1-1 0,0 0 0,0 0 1,0 0-1,0 0 0,0 0 0,0 0 1,0 0-1,0 0 0,-1 1 0,1-1 1,-15 4 149,-20 0-74,-507-3-80,260-3 0,196 3 0,-98-3 0,158-1 0,-33-10 0,36 7 0,-38-4 0,41 8 0,46 2 0,-6 1 0,91-2 0,-31 0 0,156 17 0,61 26-1309,-100-16 409,-143-16 162,105 3 0,57-14 1394,-76-2-1322,776 3-636,-346 0 5601,-1068 0-3601,470-2-698,0-1 0,-52-12 0,14 1 0,-1 0 0,45 8 0,-1 1 0,-35-3 0,20 6 0,4 1 0,-62-10 0,6-9 0,-91-16 0,172 34 0,-1 0 0,1 0 0,0-1 0,-15-6 0,22 9 0,0-1 0,1 0 0,-1 0 0,0 0 0,0 0 0,1 0 0,-1 0 0,1 0 0,-1 0 0,1-1 0,-1 1 0,1-1 0,0 1 0,0-1 0,0 1 0,0-1 0,0 0 0,0 1 0,0-1 0,0 0 0,1 0 0,-1 0 0,1 0 0,-1 1 0,1-1 0,0 0 0,0 0 0,0-4 0,0 4 0,1 0 0,0 0 0,0 0 0,0 1 0,1-1 0,-1 0 0,0 0 0,1 1 0,-1-1 0,1 0 0,0 1 0,-1 0 0,1-1 0,0 1 0,0 0 0,0 0 0,0 0 0,0 0 0,0 0 0,0 0 0,0 1 0,0-1 0,0 1 0,0 0 0,3-1 0,10-1 0,0 0 0,22 0 0,-30 2 0,90 2-90,-69 1 12,1-3-1,-1 0 0,1-1 0,-1-2 0,34-8 0,-26 4 52,-1 1 0,1 2 0,0 1-1,62 4 1,46-3 51,-49-14-578,-63 10 227,43-4 1,335 7 326,-212 5 0,571-2 1882,-1605 0-3271,795-2 1389,-76-14 0,73 9 0,-58-4 0,21 11 0,44 1 0,0-1 0,0-3 0,-44-7 0,30 1 0,-73-3 0,-19-2 0,41 2-455,-1 5-1,-116 6 0,117 2 199,62-3 156,-1-2 0,-50-12-1,24 4-581,-2-3 683,47 9 0,-1 1 0,-33-2 0,21 3 524,-64-16 1,62 12-375,33 7-34,1 0 0,-1-1 0,1 1 0,-1-1 0,1 1 1,0-1-1,-1 0 0,1 0 0,0-1 0,0 1 0,-3-5 1,5 7-74,0-1 1,1 0 0,-1 1-1,1-1 1,0 0 0,-1 1-1,1-1 1,-1 0 0,1 0-1,0 0 1,0 1 0,-1-1-1,1 0 1,0 0 0,0 0-1,0 0 1,0 0 0,0 1-1,0-1 1,0 0 0,0-1-1,1 1-19,0-1-1,0 1 0,-1 0 0,1 0 1,0 0-1,0 0 0,0 0 0,0 0 1,0 0-1,0 0 0,0 1 0,1-1 0,-1 0 1,0 0-1,0 1 0,1-1 0,-1 1 1,2-1-1,23-7-21,0 1 0,47-5 0,-36 6-3,8 1-335,56 0-1,-62 4 65,0-1 0,48-9 0,-35 2 85,0 2-1,53 0 0,108 8-740,-78 1 669,1593-2-1894,-1690 2 2153,74 13 0,-70-7 0,55 1 0,-72-8 0,9-1-2,-1 2 1,45 9 0,-42-4-129,-10-3 434,-1 1 1,-1 1-1,1 2 0,-1 0 0,38 20 0,-59-27-163,0 1 0,0 0 0,0 0 0,-1 1 0,1-1 0,-1 0-1,0 1 1,0 0 0,1-1 0,-2 1 0,1 0 0,0 0 0,0 0 0,0 3 0,-1-4-98,-1-1 0,0 0-1,0 1 1,1-1 0,-1 1 0,0-1 0,0 0 0,-1 1 0,1-1 0,0 0-1,0 1 1,-1-1 0,1 0 0,-1 1 0,1-1 0,-1 0 0,1 1 0,-1-1-1,0 0 1,1 0 0,-1 0 0,0 0 0,0 0 0,0 0 0,0 0 0,0 0 0,0 0-1,0 0 1,-1-1 0,1 1 0,0 0 0,0-1 0,-1 1 0,1-1 0,0 1-1,-2 0 1,-16 4-43,0-1 1,-1-1-1,1-1 0,-1 0 0,1-2 0,-1 0 0,-26-4 0,-8 2 0,-999-2-690,567 6 477,444-4 331,1-3 0,-1-1 0,-52-15 0,51 10 25,1 2 1,-78-5 0,112 14-144,-9 0 0,14-2 0,8-2 0,8-2 0,-1 2 0,1-1 0,0 2 0,0 0 0,1 0 0,18 0 0,86 0 0,-87 3 0,1278 2-1762,-1260 0 669,74 14 1,-70-8 656,56 2 0,660-9 426,-368-3 183,-359 1 668,-28-1-441,-1 1-1,1 1 1,-1 0 0,0 1-1,1 1 1,-1 0 0,14 4 0,-26-6-390,0 1 0,1-1 0,-1 0 0,0 1 1,1-1-1,-1 1 0,0 0 0,0-1 0,1 1 1,-1 0-1,0 0 0,0 0 0,0 0 0,0 0 1,0 0-1,0 0 0,0 0 0,-1 0 0,1 0 1,0 1-1,-1-1 0,1 0 0,0 0 0,-1 1 1,1-1-1,-1 0 0,0 1 0,0-1 0,1 1 1,-1-1-1,0 0 0,0 1 0,0-1 0,0 1 1,-1-1-1,1 0 0,0 1 0,-1-1 0,1 1 1,-1-1-1,1 0 0,-1 0 0,1 1 0,-1-1 1,0 0-1,0 0 0,0 0 0,-1 2 0,-3 3 5,0 0 0,0 0 0,-1-1-1,1 0 1,-2 0 0,1 0 0,-12 6-1,-6 0-14,-1-2 0,-1 0 0,0-2 0,0 0 0,0-2 0,-48 3 0,-269-4 0,177-7 0,134 3 0,0 1 0,0 1 0,-42 9 0,28-2 0,-1-2 0,-63 1 0,-98-9 0,77-1 0,112 3 0,-33-3 0,49 2 0,0 0 0,0-1 0,0 0 0,0 0 0,0 0 0,0 0 0,0 0 0,0 0 0,1-1 0,-1 1 0,0-1 0,1 0 0,-4-3 0,6 4 0,-1 0 0,0 0 0,0 0 0,1 0 0,-1 0 0,1 0 0,-1 0 0,1 0 0,0 0 0,-1 0 0,1-1 0,0 1 0,0 0 0,0 0 0,-1 0 0,1-1 0,1 1 0,-1 0 0,0 0 0,0 0 0,0-1 0,1 1 0,-1 0 0,0 0 0,1 0 0,-1 0 0,1 0 0,0 0 0,-1 0 0,1 0 0,0 0 0,-1 0 0,1 0 0,0 0 0,0 0 0,0 0 0,0 1 0,2-2 0,2-2 0,0 0 0,0 0 0,0 1 0,1 0 0,-1 0 0,8-3 0,9 0 0,1 1 0,-1 2 0,1 0 0,0 1 0,-1 1 0,30 3 0,-23-1 0,0-2 0,0 0 0,34-7 0,2-1 0,-1 2 0,1 2 0,66 6 0,-117-1 0,7-1 0,0-1 0,0-1 0,27-8 0,-23 6 0,43-6 0,122 12 0,25-3 0,-190-2 0,40-11 0,-16 3 0,-34 9 0,-4 2 0,1-1 0,-1-1 0,0 0 0,1-1 0,-2 0 0,1 0 0,13-9 0,-23 13 0,-1 0 0,1-1 0,-1 1 0,0 0 0,1 0 0,-1-1 0,1 1 0,-1-1 0,0 1 0,1 0 0,-1-1 0,0 1 0,1-1 0,-1 1 0,0-1 0,0 1 0,1-1 0,-1 1 0,0-1 0,0 1 0,0-1 0,0 1 0,0-1 0,0 1 0,0-1 0,0 1 0,0-1 0,0 0 0,0 0 0,-13-9 0,-26 2 0,-81 4 0,86 4 0,1-1 0,-62-9 0,20-7 0,25 5 0,1 2 0,-2 2 0,-63-1 0,83 9 0,-3 1 0,0-2 0,0-1 0,-36-7 0,-70-29 0,99 25 0,-1 1 0,0 3 0,0 1 0,-57-3 0,69 11 0,10 0 0,-1 0 0,0-2 0,0 0 0,-22-6 0,-3-1 0,36 8 0,1 0 0,0 0 0,0-1 0,0-1 0,0 0 0,0 0 0,1 0 0,-1-1 0,-11-8 0,20 12 0,-1 0 0,1 0 0,0 0 0,0 0 0,0 0 0,0 0 0,0 0 0,0 0 0,0 0 0,0 0 0,-1-1 0,1 1 0,0 0 0,0 0 0,0 0 0,0 0 0,0 0 0,0 0 0,0-1 0,0 1 0,0 0 0,0 0 0,0 0 0,0 0 0,0 0 0,0-1 0,0 1 0,0 0 0,0 0 0,0 0 0,0 0 0,0 0 0,0 0 0,0-1 0,0 1 0,0 0 0,0 0 0,0 0 0,0 0 0,1 0 0,-1 0 0,0-1 0,0 1 0,0 0 0,0 0 0,0 0 0,0 0 0,10-4 0,12 1 0,319 1-1095,-167 5 541,907-4-1719,-1055 0 2759,0-3 0,0 0 0,0-1 0,29-11 0,-106 11-162,-1416 7-2057,1446-3 1667,0-2 0,0 0 0,-25-7 0,21 4 649,-44-4-1,49 9-485,1-2-1,-24-5 0,38 8-36,1-2-1,-1 1 1,0 0-1,1-1 0,0 0 1,-1 0-1,1 0 1,0-1-1,0 1 1,0-1-1,0 0 0,1 0 1,-1 0-1,-5-8 1,9 11-51,-1-1 0,0 0 0,1-1-1,-1 1 1,1 0 0,0 0 0,-1 0 0,1 0 0,0 0 0,0 0 0,0 0 0,-1-1 0,1 1-1,0 0 1,1 0 0,-1 0 0,0 0 0,0 0 0,0-1 0,1 1 0,-1 0 0,0 0 0,1 0 0,-1 0-1,1 0 1,0 0 0,-1 0 0,1 0 0,0 0 0,-1 0 0,1 1 0,0-1 0,0 0 0,0 0 0,0 1-1,0-1 1,0 0 0,0 1 0,0-1 0,0 1 0,0-1 0,0 1 0,0 0 0,0-1 0,2 1 0,6-3 72,0 1 1,0-1 0,1 2 0,10-1 0,252 0-82,-127 5 0,1616-3-2690,-1749 0 2860,0 0 0,0 1-1,0 0 1,0 1-1,0 1 1,0 0 0,-1 0-1,1 1 1,11 6 0,-23-10-160,1 0 1,-1 1 0,1-1-1,-1 0 1,1 1 0,-1-1-1,1 0 1,-1 1 0,1-1-1,-1 0 1,0 1 0,1-1-1,-1 1 1,0-1 0,1 1-1,-1-1 1,0 1 0,0-1-1,1 1 1,-1-1 0,0 1-1,0 0 1,0-1 0,0 1-1,0-1 1,0 1 0,0-1-1,0 1 1,0-1 0,0 1-1,0 0 1,0-1 0,0 1-1,0-1 1,-1 1 0,1-1-1,0 1 1,0-1 0,-1 1-1,1-1 1,0 1 0,-1-1-1,1 1 1,0-1 0,-1 0-1,1 1 1,-1-1 0,1 1-1,0-1 1,-1 0 0,1 0-1,-1 1 1,1-1-1,-1 0 1,1 0 0,-1 1-1,0-1 1,-40 17 336,32-13-319,-11 3-28,0-1 0,0 0 0,-1-1 0,0-2 0,-36 3 0,-110-7 0,73-2 0,-954 3-1265,1013-2 1265,1-1 0,-38-9 0,33 5 0,-55-3 0,47 9 0,15 1 0,0-1 0,-59-11 0,-92-30 0,159 37 0,1 2 0,-1 1 0,-28 0 0,-12-1 0,60 3 57,0-1 1,0 0-1,0 0 1,0 0-1,0-1 1,1 1-1,-1-1 1,0 0-1,1 0 1,-7-5-1,9 7-38,1-1-1,-1 1 0,1-1 0,-1 1 0,1-1 0,-1 0 0,1 1 0,-1-1 1,1 1-1,0-1 0,-1 0 0,1 0 0,0 1 0,-1-1 0,1 0 0,0 1 1,0-1-1,0 0 0,0 0 0,0 1 0,0-1 0,0 0 0,0-1 0,1 1-7,-1 0-1,1 0 1,0-1-1,0 1 1,0 0-1,-1 0 0,1 0 1,0 0-1,1 0 1,-1 1-1,0-1 0,0 0 1,0 0-1,0 1 1,1-1-1,-1 1 0,0-1 1,3 0-1,16-4-12,1 1 1,-1 1-1,1 0 0,0 2 0,0 0 0,40 4 1,-11-1-151,1442 2-3764,-793-6 2766,432 2 565,-1105 2 1235,0 1 0,-1 1-1,1 1 1,29 11 0,-106-11 1916,14-6-2566,0 2 0,-65 11 0,43-2-848,-112 4-1,-63-16-1972,82 0 1998,-2832 2-2907,2755-17 3730,22-1 0,165 18 0,-19-1 0,-79-11 0,-69-27 134,-59-8-124,199 36 790,1-2 0,-128-44 1,144 46 72,45 10-635,0 1 0,0-2-1,0 1 1,0-1 0,0 0 0,1 0-1,-1-1 1,1 0 0,-1 0 0,1 0-1,-9-7 1,14 9-211,0 1 1,1-1-1,-1 0 0,1 1 1,-1-1-1,1 0 0,-1 1 1,1-1-1,-1 0 0,1 1 1,0-1-1,-1 0 0,1 0 1,0 0-1,0 1 0,0-1 1,0 0-1,-1 0 1,1 0-1,0 0 0,0 1 1,1-1-1,-1 0 0,0 0 1,0 0-1,0 1 0,0-1 1,1 0-1,-1 0 0,0 0 1,1 1-1,-1-1 0,1 0 1,-1 1-1,1-1 0,-1 0 1,1 1-1,-1-1 0,1 1 1,-1-1-1,1 1 0,0-1 1,-1 1-1,1-1 0,0 1 1,0-1-1,-1 1 0,1 0 1,0 0-1,1-1 0,8-3 298,-1 1 0,1-1 0,13-1 0,-12 2-219,29-6-346,1 1 1,0 2-1,50-1 0,128 8-1491,-88 1 1030,1292-2-2766,-1166 17 3467,-17 1 0,-26-20 0,90 4 0,-150 14-707,18 1-144,-136-16 842,1-1 55,1 1 0,52 10-1,76 12-45,-20-4 0,-25-6 2949,-282-18 1182,-104 7-5444,55 0 46,-436-2-1241,577-4 2358,0-2 0,-78-19 0,72 11 166,-105-5 0,-71-2-17,153 11-162,-26-5-888,-89-6-118,9 3 1143,-23 0 29,179 18-3,-27-1 0,-78-11 0,-194-29-46,65 7-184,200 24 225,-35-6 128,-61-9 493,52 9-642,41 7 1436,-157 5 0,164 5 1518,597-1-1297,-481 2-1909,0 2-1,0 2 1,60 16-1,19 4-544,277 17-14,-139-11 837,-66-5 0,65 2-983,-190-22 497,101-3 0,-3-1-371,55 25 676,-102-9 220,-82-12 581,1-1 0,37 1 0,-48-8 143,24 2 490,-44-1-1105,0 0-1,-1 0 0,1 1 1,0-1-1,-1 1 1,1 0-1,0 0 0,-1 0 1,1 0-1,-1 0 0,1 1 1,2 2-1,-5-4-137,0 0 1,1 0-1,-1 0 0,0 0 0,0 0 1,0 0-1,0 0 0,0 1 0,0-1 0,0 0 1,0 0-1,1 0 0,-1 0 0,0 1 1,0-1-1,0 0 0,0 0 0,0 0 1,0 0-1,0 0 0,0 1 0,0-1 1,0 0-1,0 0 0,0 0 0,0 0 1,0 1-1,0-1 0,0 0 0,0 0 1,0 0-1,-1 0 0,1 1 0,0-1 1,0 0-1,0 0 0,0 0 0,0 0 1,0 0-1,0 0 0,0 1 0,-1-1 1,1 0-1,0 0 0,0 0 0,-11 5 388,-13 0-21,-61 1-377,-115-7 0,77-1 0,-550 2-4203,601-4 3300,-141-25 0,-27-3 758,155 28 235,31 4-747,1-3-1,0-3 1,-73-16-1,24-4 907,-139-17-1,173 31-255,-84-25-1,-8-3 207,-45-2-668,147 32 510,1-2 0,0-3 0,-81-33 0,-73-27 1992,206 73-1881,1 1 0,0-1-1,0 0 1,0-1 0,0 1 0,0-1 0,0 0 0,1 0 0,0 0 0,-1 0-1,1-1 1,0 1 0,1-1 0,-5-7 0,6 9-60,0 0 0,1 0-1,-1 0 1,1 0 0,-1 0 0,1 0 0,0 0 0,0-1 0,0 1-1,0 0 1,0 0 0,0 0 0,1 0 0,-1 0 0,1 0 0,0 0 0,-1 0-1,1 0 1,0 0 0,0 0 0,0 0 0,0 0 0,1 0 0,-1 1-1,0-1 1,1 0 0,-1 1 0,1-1 0,0 1 0,-1 0 0,1 0-1,4-3 1,1 0-45,0 0-1,1 0 1,0 0 0,0 1-1,0 0 1,0 0-1,14-2 1,62-4-469,-12 2-316,19-6 751,108 0 1,94 13-274,-116 2-1683,848-2-3364,-958 3 5220,89 16 0,-91-10 75,107 17 36,200 18-416,-292-40 533,0 3 0,-1 4 0,0 3 0,-1 3 0,120 44 0,-173-53 44,0-1 1,49 6 0,-53-10 545,0 1 0,0 0-1,-1 2 1,40 15 0,-59-21-709,-1 0 0,1 0 1,-1 0-1,1 1 0,-1-1 0,1 0 0,-1 0 0,1 0 0,-1 1 0,1-1 1,-1 0-1,1 0 0,-1 1 0,0-1 0,1 0 0,-1 1 0,0-1 0,1 0 1,-1 1-1,0-1 0,1 1 0,-1-1 0,0 0 0,0 1 0,1-1 0,-1 1 0,0-1 1,0 1-1,0-1 0,0 1 0,0-1 0,0 1 0,0-1 0,0 1 0,0-1 1,0 1-1,0-1 0,0 1 0,0-1 0,0 1 0,0-1 0,0 1 0,0-1 1,-1 1-1,1 0 0,-2 0 138,0 1 0,-1 0 0,1 0 0,0-1 0,-1 1 0,1-1 0,-1 0 0,1 0 0,-4 1-1,-11 4 550,0-1 0,-18 3-1,-33-1-1014,0-3-1,-80-7 1,36 1 81,-1150 2-2219,1186-4 2444,-1-4 0,-106-24 0,82 12 0,-35-6-111,-148-22-722,231 40 402,-55-15 0,58 11 467,-71-8 0,46 9-23,1-3-1,-78-25 0,11 3-925,61 18 2573,2-4 1,-79-33-1,153 53-1634,0 0 0,1 0 0,-1 0 0,1-1 0,0 1-1,0-1 1,0 0 0,0 0 0,0 0 0,0-1 0,1 1 0,0-1 0,-1 1 0,1-1 0,1 0-1,-1 1 1,1-1 0,-1 0 0,1 0 0,0 0 0,0-1 0,1 1 0,-1 0 0,1 0 0,0 0-1,0 0 1,1-1 0,-1 1 0,1 0 0,0 0 0,0 0 0,0 0 0,0 0 0,1 0-1,0 0 1,-1 1 0,1-1 0,1 0 0,-1 1 0,1 0 0,-1-1 0,1 1 0,0 0 0,0 0-1,0 1 1,6-5 0,11-5-26,1 1 0,0 0 0,1 2 0,0 0 0,0 1 0,1 2 0,0 0 0,0 2 0,1 0 0,-1 1 0,30 1 0,-8-1-223,1-2 0,74-18 0,24-4-377,-23 19-182,156 7 1,-115 4 458,-158-3 322,136 1-944,169-22 0,-97 8-310,5-1 340,-54-2 1237,272 10 1,-240 8-48,80-2 6021,-355-1-6272,-98 3-185,153 1-209,-34 10-1,37-8 390,0 0 0,-24 1 0,-321-3-11,187-6-180,-830 3-3701,955 3 3873,-66 11 0,-29 2 0,-430-13 0,300-5 0,-366 2-1148,618 2 1132,0 0 0,-43 11 0,38-6 292,-40 2 0,64-8-80,1 0 0,-1 0 0,1 1 0,-1 0 0,1 0 1,-11 6-1,18-8-146,0 0 0,-1 1 1,1 0-1,0-1 1,0 1-1,0 0 0,-1-1 1,1 1-1,0 0 0,0 0 1,0 0-1,1 0 1,-1 0-1,0 0 0,0 0 1,0 0-1,1 0 0,-1 1 1,0-1-1,1 0 1,-1 0-1,1 1 0,0-1 1,-1 0-1,1 0 0,0 1 1,0-1-1,0 0 1,0 1-1,0-1 0,0 1 1,0-1-1,0 0 0,1 0 1,-1 1-1,0-1 1,1 0-1,-1 1 0,1-1 1,0 0-1,-1 0 0,1 0 1,0 0-1,0 0 1,-1 1-1,1-1 0,0-1 1,0 1-1,0 0 1,2 1-1,5 4-44,0 0 0,0 0 0,0-1 0,1 0 1,0-1-1,0 0 0,0 0 0,19 4 0,22 11-5,-6-1 672,84 22 0,-61-21-1806,26 7 1063,94 33 79,-107-31-834,149 31 0,12 3-743,9 3 136,176 45 1432,-333-83 0,73 5 0,-32-7 0,87 23 0,136 37 0,-154-46 0,-135-29 0,82 24 0,-40-1-827,159 26 0,-200-45 1073,107 35 1,25 5 119,42-2 1057,-197-41-612,-1 2 0,73 30 1,-59-19-207,-55-23-464,-1 1 0,1-1 1,-1 1-1,1 0 0,-1 1 1,0-1-1,1 1 0,-1-1 0,3 5 1,-5-6-121,-1-1-1,1 1 1,0 0 0,-1 0 0,0 0 0,1-1 0,-1 1 0,1 0 0,-1 0 0,0 0 0,0 0 0,1 0 0,-1 0 0,0 0 0,0 0 0,0 0 0,0 0 0,0 0 0,0 0 0,0 0 0,-1 0 0,1-1 0,0 1 0,0 0 0,-1 0 0,1 0 0,0 0 0,-1 0 0,1 0 0,-1-1 0,0 1 0,1 0 0,-1 0 0,1-1 0,-1 1-1,0 0 1,0-1 0,1 1 0,-1-1 0,0 1 0,0-1 0,0 1 0,-1 0 0,-4 2-21,-1 0 0,0 0 0,0 0 0,0-1 0,0 0 0,0 0 0,-1-1 0,-13 2 0,-67-3 0,57-1 0,-1235-4-2302,734 7 1685,475-5 617,-93-16 0,94 10 0,-21-4-52,18 3-53,-72-4-1,81 11-275,0-2-1,1-3 1,-82-23 0,97 23 381,-49-5 0,57 10 0,0-1 0,1-1 0,-50-17 0,17-2 364,-61-24 777,114 47-1138,-117-44 1362,105 38-1053,1-1-1,-1-1 1,2 0 0,-30-24-1,17 10-235,22 20-65,1-1 0,0 1 0,0-2 0,0 1 1,0 0-1,1-1 0,0 0 0,0 0 0,0 0 0,0 0 0,1-1 0,0 0 1,0 1-1,1-1 0,-1 0 0,1 0 0,-2-11 0,3 8-11,0 1 0,0-1 0,1 1 0,0-1 0,0 1 0,1-1 0,0 1 0,1-1 0,-1 1 0,2 0 0,-1 0 0,1 0 0,1 0 0,-1 0 0,1 1 0,1-1 0,-1 1 0,1 0 0,0 1 0,12-12 0,10-9-28,2 1 0,1 2 0,0 1 0,62-34 0,6-3-724,-59 35 769,1 1-1,62-26 1,-7 9-436,-54 22 76,0 2-1,54-15 1,-56 20 343,55-25 0,16-5 0,46-13-456,-104 34 187,0 2 0,2 3 0,0 2 0,60-7 0,129-9-531,130-10-700,193 36 1034,-304 6 321,278-2 413,-516 1-90,0 1 1,0 1-1,0 1 0,0 1 0,0 1 0,-1 1 0,0 1 0,-1 1 0,0 1 0,0 1 0,-1 1 0,-1 1 1,34 27-1,-48-34-39,0 0 0,-1 0 0,0 1 1,0-1-1,-1 1 0,0 0 0,0 0 0,-1 1 1,1-1-1,-2 1 0,1 0 0,-1-1 0,0 1 1,-1 0-1,0 0 0,1 16 0,-2-8 96,0 0-1,-1-1 0,-1 1 1,-1 0-1,0 0 0,-1-1 1,-9 26-1,8-33-234,0 0 0,0 0 0,-1-1 0,0 0 0,0 0 0,-1 0 0,0-1 0,0 0 0,0 0 0,-1-1 0,0 0 0,-12 6 0,7-3 0,1 0 0,0 0 0,-20 19 0,22-18 6,0-1 0,-1 0 0,0 0-1,-23 11 1,-20 14-168,3 2-348,-101 49 0,127-71-25,-46 20-581,-122 38 1,151-57 1024,-65 24-437,34-10-368,-94 20-1,-147 33 480,272-72 419,0-1 0,0-2-1,-1-2 1,-61-1 0,-78 7-101,-129 13-389,-5-24 554,116-1-94,-761 2-1033,901-4 1061,-1-2 0,1-3 0,-61-17 0,40 8 0,21 4 92,26 6 28,0 1 0,-1 1-1,-36 0 1,44 5-120,0-2 0,1-1 0,-1-1 0,1-1 0,-47-17 0,50 17 545,0 0 1,0 2-1,-30-3 1,30 5 136,0-1 0,0-1 1,-32-10-1,52 13-570,1-1 0,-1 1 0,0 0 0,0-1 0,1 1 0,-1-1 0,1 0 0,0 0 0,-1 0 0,1 0 0,0-1-1,0 1 1,0 0 0,-2-6 0,3 7-83,1 0 0,-1 0 0,1 0 0,0 0 0,0 0 0,-1-1 0,1 1 0,0 0 0,0 0 0,0 0 0,0 0 0,1-1 0,-1 1 0,0 0 0,0 0 0,1 0 0,-1 0 0,1 0 0,-1 0 0,1 0 0,-1 0 0,1 0 0,-1 0 0,1 0 0,0 0 0,0 0 0,0 0 0,-1 0 0,1 1 0,0-1 0,0 0 0,0 1-1,0-1 1,0 0 0,0 1 0,0 0 0,0-1 0,1 1 0,-1-1 0,2 1 0,11-4-69,0 0 0,1 1-1,-1 1 1,1 0 0,0 1-1,19 1 1,-14 0-58,-1-1 0,1 0-1,21-6 1,17-3 70,0 3 1,0 2-1,1 3 0,59 5 0,-7-1-132,557-2-4437,-606 3 4597,68 12 0,49 2 0,-66-10-460,166 33 0,-231-32 157,451 71-64,-412-67 369,160 12 36,-44-4 162,-109-7-196,87 18-4,-114-17 0,116 9 0,-143-21 426,0 1 1,0 3-1,-1 0 1,75 24-1,-109-27-176,0-1-1,0 0 1,0 1-1,-1 0 1,7 5 0,-10-8-224,-1 0 0,1 1 0,-1-1 1,1 0-1,-1 1 0,1-1 0,-1 1 0,1-1 1,-1 1-1,0-1 0,1 1 0,-1-1 1,0 1-1,0-1 0,1 1 0,-1-1 1,0 1-1,0-1 0,0 1 0,1 0 1,-1-1-1,0 1 0,0-1 0,0 1 1,0 0-1,0-1 0,0 1 0,0-1 0,-1 1 1,1 0-1,0-1 0,0 1 0,0-1 1,0 1-1,-1-1 0,1 1 0,0-1 1,-1 1-1,1-1 0,0 1 0,-1-1 1,1 1-1,-1-1 0,1 1 0,-1-1 1,1 0-1,-1 1 0,1-1 0,-1 0 1,1 1-1,-1-1 0,1 0 0,-1 0 0,1 0 1,-1 1-1,0-1 0,1 0 0,-1 0 1,1 0-1,-1 0 0,0 0 0,-17 5 374,1-1-1,-27 3 1,-1 0 62,-39 4-904,-1-3 0,0-4 0,-89-7 1,32 0 82,-561 3-1229,351 0-1752,132-17 2262,20 0 96,6 17 982,-205-12 0,216-5-239,-178-24-437,112 9 831,77 12-66,-37-7 696,131 17-731,-1 2 1,-97 5 0,142 1 404,-1-1 0,-62-15 0,64 11-366,-34-9 828,-23-4 1107,234 21 1355,-62-2-2349,1128 1-7461,-1132 4 6267,0 3 1,83 19-1,-25-3-344,81 10-117,363 43-605,-142-4 1226,-212-29 0,96 25 0,-203-40 0,44-1-481,-107-20 273,0 2 0,54 17 0,-37-2 627,-23-6-365,2-3 1,-1-1-1,75 8 1,-85-16 230,0 2 0,0 1 0,-1 2 1,69 29-1,2-4 192,-66-22 586,48 20 0,-89-32-918,-1 0 0,0 0-1,1 0 1,-1 0 0,0 0 0,0 1 0,0-1-1,-1 1 1,1 0 0,-1 0 0,1 0 0,-1 0-1,0 0 1,0 1 0,0-1 0,1 5 0,-3-6-105,1-1 0,-1 1-1,1 0 1,-1 0 0,0 0 0,0-1 0,0 1 0,0 0 0,0 0 0,0-1 0,-1 1 0,1 0 0,0 0 0,-1-1 0,0 1 0,1 0 0,-1-1 0,0 1 0,0 0 0,0-1 0,0 1 0,0-1 0,0 0 0,0 1 0,0-1 0,-1 0 0,1 0 0,-1 1 0,1-1 0,-1 0 0,1-1 0,-1 1 0,1 0 0,-1 0 0,-3 0 0,-21 8 392,-1-2 0,1-2 0,-43 5 0,47-7-365,-90 15-585,54-8-205,-105 7 0,-201-15 1401,-185-4-4015,46 0-514,254-18 2711,159 9 992,-161-22 148,-27-3 0,51 5 0,111 14 0,-140-5 0,196 19 166,0-4-1,-72-16 1,-70-9 196,67 15-362,-30-1 0,159 18 0,-77-3 0,-90-15 0,44 2 1172,-14-2 1003,115 14-1298,22 5-642,0-2 0,0 1 0,1-1 0,-1 0 0,0 0 0,0 0 0,1-1 0,-1 0 0,1 0 0,0-1 0,-1 1 0,-6-6 0,12 8-221,0 0-1,0 0 0,0 0 0,-1 0 1,1-1-1,0 1 0,0 0 0,0 0 1,0 0-1,0 0 0,0-1 1,0 1-1,0 0 0,0 0 0,0 0 1,0-1-1,0 1 0,0 0 0,0 0 1,0 0-1,0-1 0,0 1 0,0 0 1,0 0-1,0 0 0,0-1 0,0 1 1,0 0-1,0 0 0,0 0 0,0-1 1,0 1-1,0 0 0,1 0 0,-1 0 1,0 0-1,0-1 0,0 1 0,1 0 1,10-5 513,13 0 39,62-1-566,106 7 0,-68 2 0,-76-3-131,291 13-2869,166 67-2617,-342-51 4625,-97-21 992,95 0 0,33 2 0,217 56 0,-114-21 0,-87-31 0,-145-13 0,0 3 0,104 21 0,103 32 372,-9-17-372,-214-36-91,56-2 0,11 0-29,-97 0 392,0 2 0,19 5 0,29 4 878,-58-11-824,0-2 48,-1 1 1,1 0 0,-1 1 0,1 0 0,-1 0-1,19 14 1633,-27-15-1974,-15 5 979,-20-2 217,-348-1-1428,191-6-51,121 4 23,7 0-399,1-2 1,-86-13-1,-95-11 754,58 9-2132,63 5 1714,-145 8 0,-111-10 336,68-16-163,148 15-1718,-199-19-248,223 21 2012,-23-3-132,-136-25 203,220 31 254,-1 4 0,-97 7-1,-67-3 2574,130-15-1172,74 8-869,-57-2 1,56 11-799,29 0 221,0-1 1,1 0 0,-1 0 0,0-1 0,0-1 0,0 0-1,0 0 1,-17-6 0,28 8-200,0 0 0,0 0 0,0 0 0,-1 0 0,1-1-1,0 1 1,0 0 0,-1 0 0,1 0 0,0 0 0,0 0 0,0 0 0,-1 0 0,1 0-1,0-1 1,0 1 0,0 0 0,-1 0 0,1 0 0,0 0 0,0 0 0,0-1 0,0 1-1,0 0 1,-1 0 0,1 0 0,0-1 0,0 1 0,0 0 0,0 0 0,0-1 0,0 1-1,0 0 1,0 0 0,0-1 0,0 1 0,0 0 0,0 0 0,0 0 0,0-1 0,0 1-1,0 0 1,0 0 0,0-1 0,0 1 0,0 0 0,0 0 0,1-1 0,13-5 452,22 1 20,219 2-463,-142 5-202,-51 1-176,0 3 0,84 20 0,-83-13 97,1-3-1,70 2 1,-52-8-225,133 23 0,78 35-824,-212-44 1213,-24-8 98,106 5 0,-6-2 0,295 69 0,-139-22 0,-179-45-945,-14-3 508,72 26 425,-119-22 499,0-2 1,123 7 0,-181-21-55,-1 1-1,0 0 1,0 1 0,1 1-1,-2 0 1,1 1 0,18 7-1,-32-8-47,-9-1-110,-10 0-54,-247-1-1157,120-2 562,94-3 370,0-1 0,0-3 0,-55-15 0,7 1-963,-156-18-311,-76-17-2205,276 44 3009,-36-10 340,-174-18 1,138 27-88,-180-43-1,-23-5-400,232 47 796,-177-53-1,200 49-137,-81-10-1,22 5-36,4-15 21,99 27 330,-1 2-1,0 1 1,-46-6-1,50 11 127,1-2 1,0 0-1,1-2 0,-1-2 1,2 0-1,-1-1 0,1-2 1,-24-16-1,41 23-329,0 0 0,0 0 0,1-1-1,0 0 1,1-1 0,-1 0 0,1 0 0,1 0-1,-1-1 1,-7-16 0,11 20-91,1-1 0,0 0 0,0 0 1,0 0-1,1 0 0,-1 0 0,2-1 0,-1 1 0,1 0 1,0-1-1,0 1 0,0 0 0,1-1 0,0 1 0,1 0 1,-1 0-1,1 0 0,0 0 0,4-8 0,-2 8-56,-1 1 0,1 0 0,0-1 0,1 1 0,-1 1 0,1-1 0,0 1 0,0 0 0,0 0 0,1 0 0,10-5 0,9-4 0,38-12 0,-44 18 0,12-5-48,4-3-194,1 2 1,0 2-1,58-11 0,151-28-1289,-174 32 1540,2 3 0,127-9 0,-149 23-9,3 0 0,73-11 0,110-29 0,-180 34 29,1 3-1,66 2 1,-67 3-385,0-3 0,68-10 0,163-30-1142,-152 25 1480,-2 0 362,-81 8 887,-65 9-978,0 0 1,0-1-1,-1-1 1,1 0-1,-14-4 1,-80-23 946,61 18-1200,-1 2 0,-52-4 0,48 7 0,-77-19 0,-151-51-1593,227 62 1324,-73-8 0,69 14 289,-57-17 1,54 7-21,15 4 0,-66-12 0,-162-33 0,200 42 0,-83-10-604,-26-6-162,155 26 766,-60-17 0,-102-15 0,148 32 223,-56-18 1,64 16 61,0 1 1,-1 1-1,-43-4 1,63 11 104,7 0-229,1 0 1,0 0-1,0 0 0,-1 0 1,1-1-1,0 0 1,-1 0-1,1 0 0,0 0 1,0-1-1,0 1 0,-7-5 1,11 6-160,0-1 0,-1 1 1,1 0-1,0 0 0,0 0 0,0 0 1,0 0-1,0 0 0,0-1 1,0 1-1,0 0 0,0 0 0,-1 0 1,1 0-1,0 0 0,0-1 0,0 1 1,0 0-1,0 0 0,0 0 0,0 0 1,0-1-1,0 1 0,0 0 1,0 0-1,0 0 0,0 0 0,1-1 1,-1 1-1,0 0 0,0 0 0,0 0 1,0 0-1,0 0 0,0-1 1,0 1-1,0 0 0,0 0 0,0 0 1,1 0-1,-1 0 0,0 0 0,0 0 1,0 0-1,1-1 0,10-3 24,13-1-52,31 0 26,0 3 0,79 7 0,-2 18 0,-94-15 0,20 5-168,-33-6-32,52 6 0,-20-5-120,0 3-1,92 28 1,-26-5 10,-23-16 310,-70-14 0,1 1 0,46 14 0,-36-6 49,67 10 0,-71-17 54,-1 2-1,62 21 1,-69-19 42,0-2 1,48 8-1,-17-4 47,-49-9-112,-1 0 1,1 0-1,-1 1 1,16 9-1,-23-12-54,-1 1-1,0-1 0,1 1 0,-1 0 0,0 0 0,0 0 1,0 0-1,0 0 0,0 0 0,2 4 0,-4-5-19,1 1-1,-1-1 1,1 0-1,-1 1 1,1-1-1,-1 0 1,0 1-1,0-1 1,0 0-1,0 1 1,0-1-1,0 0 1,0 1-1,0-1 0,-1 1 1,1-1-1,0 0 1,-1 1-1,1-1 1,-1 0-1,1 0 1,-2 3-1,-1-2-5,1 1 0,0-1 0,0 0 0,-1 0 0,1 0 0,-1 0 0,0 0 0,0 0 0,1-1 0,-1 1 0,0-1 0,0 0 0,-1 0 0,1 0 0,0 0 0,0 0 0,-4-1 0,-61 5 0,57-5 0,-481-2-2127,162 0 963,-584 2 1164,877-2 0,-72-13 0,-12-1 0,42 15 0,45 1 0,-1-2 0,-58-9 0,40 2 0,0 3 0,0 1 0,-59 4 0,87-1 32,0-1 1,0 0 0,0-2 0,-33-11-1,68 15 511,0-1-1,0 0 1,16-6-1,15-4 416,-4 6-958,61-2 0,-60 7 0,56-11 0,-37 2-170,111-4 1,61 15-582,-89 2 257,491-2-3883,316-2 3530,-183 1 1280,-733 2-195,0 1 1,57 14-1,-22-4 1645,-63-13-1755,-1 1 1,1-1 0,-1 1-1,1 0 1,0 0 0,-1 0-1,0 0 1,1 0 0,-1 0-1,0 0 1,1 1 0,-1 0-1,0-1 1,2 3 0,-3-3-82,-1 0 1,1-1 0,-1 1 0,0-1 0,0 1 0,1 0 0,-1-1 0,0 1 0,0 0 0,0-1 0,0 1 0,1 0 0,-1-1 0,0 1 0,0 0 0,-1-1 0,1 1 0,0 0 0,0-1 0,0 1 0,-1 1 0,1 0 16,-1-1 0,0 1-1,-1-1 1,1 1 0,0 0 0,0-1 0,-1 0 0,1 1-1,0-1 1,-4 2 0,-5 4-52,1-1-1,-1-1 1,-1 0-1,1 0 1,-1-1-1,0 0 1,0-1-1,-19 3 1,-6-1-11,-51-1 1,51-3-10,-52 7-1,-20 5-854,-1-5 1,-156-8-1,109-2 406,-694 2-2773,659-17 2471,32 1 176,95 13 583,-1-3 0,1-3 0,0-3 0,-78-25 0,74 16 41,-1 3 0,-90-12-1,82 16-40,-142-43 0,192 49 0,-56-12 0,47 12 0,-41-15 0,-164-56 1137,145 43-806,20 6 207,68 27-294,0 0 1,0 0-1,1-1 1,-1 0-1,1-1 1,0 1-1,0-1 1,-7-8-1,12 11-127,-1 0 0,1-1-1,0 1 1,0-1 0,0 1 0,1-1-1,-1 0 1,1 0 0,-1 0 0,1 0 0,0 0-1,0 0 1,1 0 0,-1 0 0,0-1-1,1 1 1,0 0 0,0 0 0,0-1-1,0 1 1,0 0 0,1 0 0,0 0 0,1-5-1,-1 5-96,1 0-1,-1 0 0,1 0 1,0 0-1,0 0 1,0 0-1,1 1 0,-1-1 1,1 1-1,-1 0 0,1 0 1,0 0-1,0 0 1,0 0-1,4-2 0,55-20 42,-38 15-62,17-8 1,-16 6 0,1 1 0,-1 2 0,1 0 0,42-6 0,126-20 0,-134 25-175,8-3-689,127-5 0,-146 15 575,64-12 1,42-2-245,44-1 650,1 0-2065,20 19 1172,85-4-63,-158-14 839,27-2 0,307 19 4385,-1629-1-6175,575 0-1108,510-2 2874,-67-13 1,-46-2-114,-89-6 137,180 13 0,-129-23 0,138 23-74,-36-4-321,-122 1 0,189 14 436,18 0 142,0-1 1,0-1-1,0-1 0,-40-9 0,-98-23 834,139 28-196,0 1 1,0 1-1,-49 0 1,10 1 1154,61 2-1940,0 1 0,1-1 1,-1 0-1,1 0 0,-1 0 0,1 0 1,0-1-1,-1 1 0,1-1 1,0 0-1,0 0 0,-3-2 0,5 3-32,1 1-1,-1-1 1,1 1-1,-1-1 1,1 0-1,-1 1 0,1-1 1,0 0-1,-1 1 1,1-1-1,0 0 1,-1 1-1,1-1 0,0 0 1,0 1-1,0-1 1,0 0-1,0 0 1,0 1-1,0-1 0,0 0 1,0 0-1,0 0 1,1-1-3,-1 1 0,1-1 0,0 1 1,0 0-1,0 0 0,0-1 0,0 1 0,0 0 1,0 0-1,0 0 0,1 0 0,-1 0 0,0 0 1,1 1-1,-1-1 0,2 0 0,16-8-53,0 1-1,1 1 0,-1 1 1,2 1-1,-1 0 0,0 2 1,24-2-1,151 5-604,-96 3 524,845-3-2161,-869 4 1873,0 3-1,91 22 1,-33-6-232,-93-16 369,253 26-4104,-208-26 3798,-1 3 0,121 32 1,-161-32 553,115 32 36,-83-21 0,97 16 0,-109-25-23,112 36 0,-135-35 20,80 17-2,-76-20 313,86 30-1,-12 5-333,45 19 2971,-106-39-2104,39 20-847,-48-20 6,-31-16 0,0 0 0,0 1 0,-1 1 0,26 21 0,-13-8 536,-26-21-334,1 0-1,0 1 1,-1-1-1,0 1 1,1 0-1,-1 0 1,-1 1-1,1-1 1,-1 1 0,0-1-1,0 1 1,0 0-1,0 0 1,-1 1-1,0-1 1,0 0-1,-1 1 1,2 6 0,-2-5-64,-1-1 0,1 1 0,-1-1 0,-1 1 1,1-1-1,-1 1 0,0-1 0,-1 0 0,1 0 1,-1 1-1,-1-1 0,1 0 0,-1 0 1,0-1-1,0 1 0,-1-1 0,0 1 0,1-1 1,-2 0-1,1 0 0,-1-1 0,1 1 1,-1-1-1,-11 7 0,-10 5-279,-1-2 0,0 0 0,-1-2 0,-34 10 1,10-2-122,29-13 228,0-1 0,0-1 0,0-1 1,-40 3-1,-6 0 58,-85 11-1610,-28 4-586,87-12 1606,-1-4-1,-112-8 1,74 0 276,-735 2-1307,816-4 1674,0-1 0,0-3 0,0-2-1,-52-18 1,-18-3-923,-44 6 1058,112 19-215,-102-25-1,-142-67 4,215 79-6,53 13 63,1-2-1,-38-13 1,-44-15 930,76 27-1022,-52-23 1,-145-74 856,196 90-154,28 12-347,1 1 1,-1-1-1,1 0 0,0-1 1,0 0-1,1 0 1,-1 0-1,-10-12 0,11 9-175,0 0 0,1-1-1,0 0 1,1 0-1,-1 0 1,2-1-1,-1 0 1,2 1-1,-1-2 1,1 1-1,-2-15 1,4 17-72,0 0 0,0 1 1,1-1-1,0 1 1,1-1-1,0 1 0,0-1 1,0 1-1,1-1 1,0 1-1,1 0 0,-1 0 1,1 0-1,1 0 0,-1 0 1,10-11-1,-5 10-74,0 0 0,0 1 0,1 0 0,0 0 0,1 1 0,-1 0 0,16-6 0,32-21 0,-38 21-94,2 0-1,-1 2 1,1 0-1,1 2 1,41-11-1,16-7-81,-53 16 152,-1 1 1,1 2 0,0 0-1,1 2 1,-1 1-1,44-1 1,-3 1-757,70-14-1,-84 11 624,30-7 184,-23 4-122,70-2-1,544 10-3433,-334 4 2377,388-2 1152,-527 16 0,-57-2 0,-56-7-305,0 4-1,-1 4 0,103 30 1,58 15 257,-200-48 334,-1 2 0,0 1 0,-1 3-1,-1 2 1,47 27 0,60 33 2168,-30-1-1035,-118-75-1319,1 0-1,-1 1 1,0-1 0,0 1 0,-1 0 0,1 1 0,-1-1 0,0 0 0,-1 1 0,1 0 0,-1-1 0,0 1 0,0 0 0,-1 0 0,0 0 0,1 13 0,-1 5 384,-1 1 1,-5 46-1,4-65-491,0 1-1,0-1 1,-1 1-1,0-1 0,0 0 1,-1 0-1,0 0 1,0 0-1,0 0 1,-1-1-1,-7 10 0,3-7-20,-1 1-1,1-1 1,-1-1-1,-1 0 1,1 0-1,-13 6 1,1-2-14,0-2 1,0 0-1,-1-2 1,0 0-1,0-1 1,-31 4-1,-124 24-2899,29-3 2479,84-24 462,0-4 0,-81-5 0,37 0 0,-72 3-1077,-179-3-961,263-7 1798,-150-34 0,186 31 86,-308-91-827,54 12 1047,211 62-32,-142-60 1,20 5-1780,-88-26 1182,215 70 386,-108-62-1,52 31 372,61 32-105,-25-10-89,65 29 0,-72-39 0,-178-138 0,292 190 0,-30-23 0,-51-46 0,74 59 90,-10-9 725,1 0 0,1-2-1,1-1 1,-39-61 0,55 71-344,0 1-1,2-2 1,0 1-1,1-1 1,1 0-1,-4-36 1,4-2 1233,2-65 0,4 110-1750,0 0 0,1 1 1,1-1-1,0 0 0,0 1 1,1 0-1,1 0 0,0 0 0,0 1 1,2-1-1,-1 1 0,1 1 1,1-1-1,0 1 0,0 0 1,1 1-1,16-14 0,51-39-238,-54 42 122,1 1 1,1 1 0,1 1 0,39-20-1,-9 11 130,22-10-443,93-29-1,-162 63 344,79-26-1570,175-32 0,-41 29 1571,14-2-786,250-4-1,504 38-1457,-897 4 2256,0 3 0,-1 5-1,124 33 1,-30-13 308,29 6 277,70 50-466,-173-53 0,4 8 0,112 58 0,-174-77 0,6 5 326,-1 2-1,-1 2 1,-2 3-1,83 73 1,-120-94-242,-4-5 28,-1 1 0,0 0 1,0 1-1,-1 0 1,-1 1-1,0 1 0,13 23 1,-16-22 293,1-1 1,21 27-1,-22-34-397,-1 1 0,0 0 0,-1 1 0,0-1-1,-1 1 1,0 1 0,0-1 0,-1 1 0,4 19 0,-3 13 1477,-2 0 0,-6 84 1,0-35-497,3-82-961,-1-1 0,0 0-1,-1 0 1,0 1 0,-1-1 0,1 0 0,-2-1 0,1 1 0,-1-1-1,-1 1 1,1-1 0,-1 0 0,-1-1 0,0 1 0,0-1-1,0 0 1,-11 9 0,-13 17-29,22-23 0,0-1 0,-1 0 0,0 0 0,-17 12 0,-49 31-250,42-27-31,-2-2-1,0-1 1,-1-1 0,-65 25 0,8-11 281,53-18 0,-1-3 0,-1-1 0,-47 9 0,-48 2-542,-134 17-976,113-25 1354,-36 3-1846,-456-17 61,324-4 2068,69-4-1015,187 1 447,-116-24 1,-11-23 160,-106-20-259,198 53 579,-187-60 0,108 31-18,-19-6-15,112 24 1,11 4 0,-93-43 0,31 10 789,21 11 495,84 31-200,0-2 1,1-1-1,1-2 1,1-1-1,-36-33 1,66 52-992,0-1 0,0 0 1,1 0-1,-1 0 0,1 0 0,0 0 1,0-1-1,1 1 0,0-1 1,0 0-1,0 0 0,1 0 0,-1 0 1,2 0-1,-2-6 0,2 8-53,0 0 0,0 0 0,0 0 0,1 0 0,-1 0 0,1 0 1,0 0-1,0 1 0,0-1 0,0 0 0,1 1 0,-1-1 0,1 0 0,0 1 0,0 0 0,1 0 0,-1-1 0,1 1 0,-1 1 0,1-1 0,0 0 0,0 1 0,0-1 0,5-2 0,29-12-40,1 2 0,1 2 0,50-11 0,-85 23 0,152-26 0,-109 18 0,0 3 0,60-2 0,98 10 0,-67 1 0,-114-2 0,0 2 0,0 1 0,0 1 0,-1 1 0,34 13 0,38 10 0,-92-29 0,-1 1 0,0-1 0,0 1 0,1-1 0,-1 1 0,0 0 0,0-1 0,0 1 0,0 1 0,0-1 0,0 0 0,0 0 0,0 1 0,-1-1 0,1 1 0,0-1 0,-1 1 0,1 0 0,-1-1 0,1 1 0,-1 0 0,0 0 0,0 0 0,0 0 0,0 1 0,0-1 0,-1 0 0,1 0 0,0 5 0,-1-4 0,-1 0 0,1 1 0,-1-1 0,0 1 0,0-1 0,0 0 0,-1 0 0,1 1 0,-1-1 0,1 0 0,-1 0 0,0-1 0,0 1 0,-1 0 0,1-1 0,0 1 0,-1-1 0,0 0 0,-4 4 0,-6 2 0,0 0 0,0-1 0,-1 0 0,0-1 0,0-1 0,-1 0 0,1-1 0,-30 5 0,16-6 0,0-1 0,0-1 0,-54-5 0,77 4 0,0 0 0,1-1 0,-1 0 0,0 0 0,1 0 0,-1-1 0,1 1 0,-1-1 0,1 0 0,0 0 0,0-1 0,0 1 0,0-1 0,0 0 0,1 0 0,-1 0 0,1-1 0,-4-3 0,4 1 0,-1-1 0,1 1 0,1-1 0,-1 1 0,1-1 0,0 0 0,1 0 0,-1 0 0,2 0 0,-1 0 0,1-10 0,2-261 0,1 76 0,-4 140 0,3-78 0,0 128 0,1 1 0,1-1 0,-1 1 0,2 0 0,0 0 0,0 0 0,11-15 0,3-9 0,68-163 0,-79 181 0,2 0 0,15-20 0,1-2 0,-2 3-120,35-41-1,-32 45-250,31-50 0,-45 62 1,0 1-1,2 0 1,32-31 0,-31 35 370,-10 10 0,0 0 0,0-1 0,0 0 0,5-7 0,5-7 0,32-31 0,-3 3 0,49-49 0,-20 23 0,19-7 784,-68 57-740,48-36 0,11-10 25,111-102 1322,-151 135-1259,22-16-132,52-46 0,-102 83 0,-10 9 0,1-1 0,0 1 0,0 0 0,0 1 0,1 0 0,0 0 0,1 1 0,-1 0 0,1 0 0,18-6 0,-27 11 0,1 0 0,-1-1 0,1 1 0,0 0 0,-1 0 0,1 0 0,-1 0 0,1 0 0,0 0 0,-1 0 0,1 0 0,-1 0 0,1 1 0,-1-1 0,1 0 0,0 0 0,-1 0 0,1 1 0,-1-1 0,1 0 0,-1 1 0,1-1 0,-1 0 0,1 1 0,-1-1 0,1 1 0,-1-1 0,0 0 0,1 1 0,-1 0 0,3 20 0,-15 24 0,-21 59 0,24-68 0,-25 58 0,-7 9-1365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9:01:30.323"/>
    </inkml:context>
    <inkml:brush xml:id="br0">
      <inkml:brushProperty name="width" value="0.35" units="cm"/>
      <inkml:brushProperty name="height" value="0.35" units="cm"/>
      <inkml:brushProperty name="color" value="#FFFFFF"/>
    </inkml:brush>
  </inkml:definitions>
  <inkml:trace contextRef="#ctx0" brushRef="#br0">1340 309 24575,'3'-1'0,"0"0"0,0 0 0,0 0 0,0 0 0,-1-1 0,1 1 0,0-1 0,-1 1 0,1-1 0,-1 0 0,1 0 0,-1 0 0,3-4 0,12-8 0,78-38 0,-66 39 0,-1-3 0,41-28 0,-44 27 0,1 2 0,0 1 0,1 0 0,49-16 0,-3 1 0,-58 24 0,0 0 0,0 1 0,0 0 0,1 1 0,30-1 0,83 5 0,-77 1 0,-69 0 0,0 0 0,0 0 0,1 2 0,-25 8 0,-85 32 0,101-35 0,-24 10 0,31-11 0,-1 0 0,0-1 0,0-2 0,-1 0 0,0-1 0,-22 2 0,7-2 0,-67 15 0,69-12 0,-26 8 0,39-9 0,-1 0 0,0-2 0,-25 2 0,-9 0 0,-59 13 0,81-12 0,-107 27 0,85-20 0,33-8 0,0-1 0,0-1 0,-24 2 0,-40-6 0,61-1 0,-1 1 0,0 1 0,0 1 0,-42 9 0,-2 6 0,69-17 0,1 0 0,0 0 0,0 0 0,0 0 0,0 0 0,-1 0 0,1 0 0,0 0 0,0 0 0,0 0 0,0 0 0,-1 0 0,1 1 0,0-1 0,0 0 0,0 0 0,0 0 0,-1 0 0,1 0 0,0 0 0,0 0 0,0 1 0,0-1 0,0 0 0,0 0 0,0 0 0,-1 0 0,1 0 0,0 1 0,0-1 0,0 0 0,0 0 0,0 0 0,0 0 0,0 1 0,0-1 0,0 0 0,0 0 0,0 0 0,0 0 0,0 1 0,0-1 0,0 0 0,0 0 0,0 0 0,0 0 0,0 1 0,1-1 0,8 8 0,16 3 0,11-4 0,1-2 0,1-1 0,-1-2 0,68-5 0,-23 0 0,886 3 0,-1093 2 0,-147-5 0,177-12 0,62 8 0,-41-3 0,-79 10-411,105 2 147,1-2 0,-1-2 0,-64-12 1,51 5 233,-1 2 1,0 3 0,-78 5-1,-62-3 51,104-13-21,12 1 0,72 13 174,1-1-1,-1 0 1,1 0 0,-1-2-1,1 1 1,0-2 0,1 0 0,-16-8-1,26 12-173,1 1 0,0-1 0,0 1 0,0-1 0,1 0 0,-1 0 0,0 1 0,0-1 0,0 0 0,0 0 0,1 0 0,-1 0 0,0 0 0,1 0 0,-1 0 0,1 0 0,-1 0 0,1 0 0,0 0 0,-1 0 0,1-1 0,0 1 0,0 0 0,0 0 0,0-2 0,0 1 0,1 1 0,0 0 0,-1-1 0,1 1 0,0-1 0,0 1 0,0 0 0,0 0 0,0 0 0,0-1 0,0 1 0,1 0 0,-1 0 0,0 1 0,1-1 0,1-1 0,4-2 0,1 1 0,0 0 0,-1 0 0,2 0 0,13-2 0,70 0 0,-61 4 0,56-9 0,-27 1-90,107-5 0,65 16-209,-81 0 212,1116-2-6109,-1062 17 6196,-22-1 0,42 2-641,27 1-637,-33-3 1464,-16 0-256,261 32-154,-461-48 248,273 57 107,-181-33-141,151 17 0,-187-36 315,-1 2 1,1 3-1,-2 3 1,88 31 0,-116-35-215,1-1 0,-1-2 0,37 4 0,-27-5 213,45 13 0,74 37 3424,-131-49-3464,0 0 1,1-3-1,-1 0 0,1-1 0,46-4 0,-41 0-54,0 2 1,0 1-1,49 9 0,-36-3-210,76 4 0,-53-7 0,36 12 0,-67-9 0,56 2 0,197-9 0,-1127 0-2546</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5T19:01:39.595"/>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00000"/>
              </a:lnSpc>
              <a:tabLst>
                <a:tab pos="0" algn="l"/>
              </a:tabLst>
            </a:pPr>
            <a:r>
              <a:rPr lang="en" sz="1100" b="0" strike="noStrike" spc="-1" dirty="0">
                <a:solidFill>
                  <a:srgbClr val="000000"/>
                </a:solidFill>
                <a:latin typeface="IBM Plex Sans Medium"/>
                <a:ea typeface="IBM Plex Sans Medium"/>
              </a:rPr>
              <a:t>Good morning, ladies and gentelmen . I appreciate your valuable time today.</a:t>
            </a:r>
            <a:endParaRPr lang="en-US" sz="1100" b="0" strike="noStrike" spc="-1" dirty="0">
              <a:solidFill>
                <a:srgbClr val="000000"/>
              </a:solidFill>
              <a:latin typeface="Arial"/>
            </a:endParaRPr>
          </a:p>
          <a:p>
            <a:pPr>
              <a:lnSpc>
                <a:spcPct val="100000"/>
              </a:lnSpc>
              <a:tabLst>
                <a:tab pos="0" algn="l"/>
              </a:tabLst>
            </a:pPr>
            <a:endParaRPr lang="en-US" sz="1100" b="0" strike="noStrike" spc="-1" dirty="0">
              <a:solidFill>
                <a:srgbClr val="000000"/>
              </a:solidFill>
              <a:latin typeface="Arial"/>
            </a:endParaRPr>
          </a:p>
          <a:p>
            <a:pPr>
              <a:lnSpc>
                <a:spcPct val="100000"/>
              </a:lnSpc>
              <a:tabLst>
                <a:tab pos="0" algn="l"/>
              </a:tabLst>
            </a:pPr>
            <a:r>
              <a:rPr lang="en" sz="1100" b="0" strike="noStrike" spc="-1" dirty="0">
                <a:solidFill>
                  <a:srgbClr val="000000"/>
                </a:solidFill>
                <a:latin typeface="IBM Plex Sans Medium"/>
                <a:ea typeface="IBM Plex Sans Medium"/>
              </a:rPr>
              <a:t>As you  know, my name is Amir Amemi , and I am accompanied by Bacem boukhatem. We are both actively engaged in the data science field.</a:t>
            </a:r>
            <a:endParaRPr lang="en-US" sz="1100" b="0" strike="noStrike" spc="-1" dirty="0">
              <a:solidFill>
                <a:srgbClr val="000000"/>
              </a:solidFill>
              <a:latin typeface="Arial"/>
            </a:endParaRPr>
          </a:p>
          <a:p>
            <a:pPr marL="0" lvl="0" indent="0" algn="l" rtl="0">
              <a:spcBef>
                <a:spcPts val="0"/>
              </a:spcBef>
              <a:spcAft>
                <a:spcPts val="0"/>
              </a:spcAft>
              <a:buNone/>
            </a:pPr>
            <a:r>
              <a:rPr lang="fr-FR" dirty="0"/>
              <a:t> </a:t>
            </a:r>
            <a:r>
              <a:rPr lang="fr-FR" dirty="0" err="1"/>
              <a:t>We</a:t>
            </a:r>
            <a:r>
              <a:rPr lang="fr-FR" dirty="0"/>
              <a:t> are  </a:t>
            </a:r>
            <a:r>
              <a:rPr lang="fr-FR" dirty="0" err="1"/>
              <a:t>present</a:t>
            </a:r>
            <a:r>
              <a:rPr lang="fr-FR" dirty="0"/>
              <a:t> </a:t>
            </a:r>
            <a:r>
              <a:rPr lang="fr-FR" dirty="0" err="1"/>
              <a:t>today</a:t>
            </a:r>
            <a:r>
              <a:rPr lang="fr-FR" dirty="0"/>
              <a:t> </a:t>
            </a:r>
            <a:r>
              <a:rPr lang="fr-FR" dirty="0" err="1"/>
              <a:t>our</a:t>
            </a:r>
            <a:r>
              <a:rPr lang="fr-FR" dirty="0"/>
              <a:t> </a:t>
            </a:r>
            <a:r>
              <a:rPr lang="fr-FR" dirty="0" err="1"/>
              <a:t>project</a:t>
            </a:r>
            <a:r>
              <a:rPr lang="fr-FR" dirty="0"/>
              <a:t> </a:t>
            </a:r>
            <a:r>
              <a:rPr lang="fr-FR" dirty="0" err="1"/>
              <a:t>Helthcare</a:t>
            </a:r>
            <a:r>
              <a:rPr lang="fr-FR" dirty="0"/>
              <a:t> </a:t>
            </a:r>
            <a:r>
              <a:rPr lang="fr-FR" dirty="0" err="1"/>
              <a:t>chatbot</a:t>
            </a:r>
            <a:r>
              <a:rPr lang="fr-FR" dirty="0"/>
              <a:t> </a:t>
            </a:r>
            <a:r>
              <a:rPr lang="fr-FR" dirty="0" err="1"/>
              <a:t>guided</a:t>
            </a:r>
            <a:r>
              <a:rPr lang="fr-FR" dirty="0"/>
              <a:t> by </a:t>
            </a:r>
            <a:r>
              <a:rPr lang="fr-FR" dirty="0" err="1"/>
              <a:t>Ms.Hela</a:t>
            </a:r>
            <a:r>
              <a:rPr lang="fr-FR" dirty="0"/>
              <a:t> </a:t>
            </a:r>
            <a:r>
              <a:rPr lang="fr-FR" dirty="0" err="1"/>
              <a:t>haj</a:t>
            </a:r>
            <a:r>
              <a:rPr lang="fr-FR" dirty="0"/>
              <a:t> Mohamed </a:t>
            </a:r>
            <a:br>
              <a:rPr lang="fr-FR" dirty="0"/>
            </a:br>
            <a:r>
              <a:rPr lang="fr-FR" dirty="0"/>
              <a:t>So, </a:t>
            </a:r>
            <a:r>
              <a:rPr lang="fr-FR" dirty="0" err="1"/>
              <a:t>our</a:t>
            </a:r>
            <a:r>
              <a:rPr lang="fr-FR" dirty="0"/>
              <a:t> Table of contents </a:t>
            </a:r>
            <a:r>
              <a:rPr lang="fr-FR" dirty="0" err="1"/>
              <a:t>was</a:t>
            </a:r>
            <a:r>
              <a:rPr lang="fr-FR" dirty="0"/>
              <a:t> </a:t>
            </a:r>
            <a:r>
              <a:rPr lang="fr-FR" dirty="0" err="1"/>
              <a:t>devided</a:t>
            </a:r>
            <a:r>
              <a:rPr lang="fr-FR" dirty="0"/>
              <a:t> </a:t>
            </a:r>
            <a:r>
              <a:rPr lang="fr-FR" dirty="0" err="1"/>
              <a:t>into</a:t>
            </a:r>
            <a:r>
              <a:rPr lang="fr-FR" dirty="0"/>
              <a:t> 4 main parts , </a:t>
            </a:r>
            <a:r>
              <a:rPr lang="fr-FR" dirty="0" err="1"/>
              <a:t>was</a:t>
            </a:r>
            <a:r>
              <a:rPr lang="fr-FR" dirty="0"/>
              <a:t> ..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We chose Decision Tree over SVM for our healthcare chatbot due to its interpretability, simplicity, and speed, making it well-suited for real-time predictions. </a:t>
            </a:r>
            <a:r>
              <a:rPr lang="en-US" b="0" i="0">
                <a:solidFill>
                  <a:srgbClr val="D1D5DB"/>
                </a:solidFill>
                <a:effectLst/>
                <a:latin typeface="Söhne"/>
              </a:rPr>
              <a:t>Decision trees excel in explaining decision logic and handling non-linear relationships, crucial for transparency and capturing complex symptom interactions in the medical context.</a:t>
            </a:r>
            <a:endParaRPr dirty="0"/>
          </a:p>
        </p:txBody>
      </p:sp>
    </p:spTree>
    <p:extLst>
      <p:ext uri="{BB962C8B-B14F-4D97-AF65-F5344CB8AC3E}">
        <p14:creationId xmlns:p14="http://schemas.microsoft.com/office/powerpoint/2010/main" val="646953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8"/>
        <p:cNvGrpSpPr/>
        <p:nvPr/>
      </p:nvGrpSpPr>
      <p:grpSpPr>
        <a:xfrm>
          <a:off x="0" y="0"/>
          <a:ext cx="0" cy="0"/>
          <a:chOff x="0" y="0"/>
          <a:chExt cx="0" cy="0"/>
        </a:xfrm>
      </p:grpSpPr>
      <p:sp>
        <p:nvSpPr>
          <p:cNvPr id="2519" name="Google Shape;2519;g10e9b220ed9_0_20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0" name="Google Shape;2520;g10e9b220ed9_0_20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Font typeface="Arial" panose="020B0604020202020204" pitchFamily="34" charset="0"/>
              <a:buNone/>
            </a:pPr>
            <a:r>
              <a:rPr lang="en-US" b="0" i="0" dirty="0">
                <a:solidFill>
                  <a:srgbClr val="D1D5DB"/>
                </a:solidFill>
                <a:effectLst/>
                <a:latin typeface="Söhne"/>
              </a:rPr>
              <a:t>The integration of a Voice Reading feature aims to provide an enhanced and accessible user experience within the Healthcare </a:t>
            </a:r>
            <a:r>
              <a:rPr lang="en-US" b="0" i="0" dirty="0" err="1">
                <a:solidFill>
                  <a:srgbClr val="D1D5DB"/>
                </a:solidFill>
                <a:effectLst/>
                <a:latin typeface="Söhne"/>
              </a:rPr>
              <a:t>ChatBot</a:t>
            </a:r>
            <a:r>
              <a:rPr lang="en-US" b="0" i="0" dirty="0">
                <a:solidFill>
                  <a:srgbClr val="D1D5DB"/>
                </a:solidFill>
                <a:effectLst/>
                <a:latin typeface="Söhne"/>
              </a:rPr>
              <a:t>.</a:t>
            </a:r>
          </a:p>
          <a:p>
            <a:pPr marL="285750" lvl="0" indent="-285750">
              <a:buFont typeface="Arial" panose="020B0604020202020204" pitchFamily="34" charset="0"/>
              <a:buChar char="•"/>
            </a:pPr>
            <a:br>
              <a:rPr lang="en-US" dirty="0"/>
            </a:br>
            <a:r>
              <a:rPr lang="en-US" dirty="0"/>
              <a:t>Users can listen to responses, disease descriptions,, creating a more natural and interactive conversation.</a:t>
            </a:r>
          </a:p>
          <a:p>
            <a:pPr marL="285750" lvl="0" indent="-285750">
              <a:buFont typeface="Arial" panose="020B0604020202020204" pitchFamily="34" charset="0"/>
              <a:buChar char="•"/>
            </a:pPr>
            <a:endParaRPr lang="en-US" dirty="0"/>
          </a:p>
          <a:p>
            <a:pPr marL="285750" marR="0" lvl="0" indent="-2857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dirty="0"/>
              <a:t>The chatbot utilizes the pyttsx3 library in Python for text-to-speech conversion.</a:t>
            </a:r>
          </a:p>
          <a:p>
            <a:pPr marL="285750" lvl="0" indent="-285750">
              <a:buFont typeface="Arial" panose="020B0604020202020204" pitchFamily="34" charset="0"/>
              <a:buChar char="•"/>
            </a:pPr>
            <a:endParaRPr lang="en-US" dirty="0"/>
          </a:p>
          <a:p>
            <a:pPr marL="158750" indent="0">
              <a:buNone/>
            </a:pPr>
            <a:r>
              <a:rPr lang="en-US" b="0" i="0" dirty="0">
                <a:solidFill>
                  <a:srgbClr val="D1D5DB"/>
                </a:solidFill>
                <a:effectLst/>
                <a:latin typeface="Söhne"/>
              </a:rPr>
              <a:t>By integrating this feature, the chatbot aims to keep users engaged, informed, and satisfied.</a:t>
            </a:r>
            <a:endParaRPr dirty="0"/>
          </a:p>
        </p:txBody>
      </p:sp>
    </p:spTree>
    <p:extLst>
      <p:ext uri="{BB962C8B-B14F-4D97-AF65-F5344CB8AC3E}">
        <p14:creationId xmlns:p14="http://schemas.microsoft.com/office/powerpoint/2010/main" val="226083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10e9b220ed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10e9b220ed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5697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1" i="0" dirty="0">
                <a:effectLst/>
                <a:latin typeface="Söhne"/>
              </a:rPr>
              <a:t>Successful Implementation:</a:t>
            </a:r>
            <a:r>
              <a:rPr lang="en-US" b="0" i="0" dirty="0">
                <a:solidFill>
                  <a:srgbClr val="D1D5DB"/>
                </a:solidFill>
                <a:effectLst/>
                <a:latin typeface="Söhne"/>
              </a:rPr>
              <a:t> The Healthcare </a:t>
            </a:r>
            <a:r>
              <a:rPr lang="en-US" b="0" i="0" dirty="0" err="1">
                <a:solidFill>
                  <a:srgbClr val="D1D5DB"/>
                </a:solidFill>
                <a:effectLst/>
                <a:latin typeface="Söhne"/>
              </a:rPr>
              <a:t>ChatBot</a:t>
            </a:r>
            <a:r>
              <a:rPr lang="en-US" b="0" i="0" dirty="0">
                <a:solidFill>
                  <a:srgbClr val="D1D5DB"/>
                </a:solidFill>
                <a:effectLst/>
                <a:latin typeface="Söhne"/>
              </a:rPr>
              <a:t> project has been successfully implemented, offering users a reliable platform to assess potential medical conditions based on symptoms.</a:t>
            </a:r>
          </a:p>
          <a:p>
            <a:pPr algn="l">
              <a:buFont typeface="Arial" panose="020B0604020202020204" pitchFamily="34" charset="0"/>
              <a:buChar char="•"/>
            </a:pPr>
            <a:r>
              <a:rPr lang="en-US" b="1" i="0" dirty="0">
                <a:solidFill>
                  <a:srgbClr val="D1D5DB"/>
                </a:solidFill>
                <a:effectLst/>
                <a:latin typeface="Söhne"/>
              </a:rPr>
              <a:t>Continuous Model Training:</a:t>
            </a:r>
            <a:r>
              <a:rPr lang="en-US" b="0" i="0" dirty="0">
                <a:solidFill>
                  <a:srgbClr val="D1D5DB"/>
                </a:solidFill>
                <a:effectLst/>
                <a:latin typeface="Söhne"/>
              </a:rPr>
              <a:t> Consider implementing a system for continuous model training to enhance prediction accuracy with an expanding dataset and evolving medical knowledge.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Char char="•"/>
              <a:tabLst/>
              <a:defRPr/>
            </a:pPr>
            <a:r>
              <a:rPr lang="en-US" b="1" i="0" dirty="0">
                <a:solidFill>
                  <a:srgbClr val="D1D5DB"/>
                </a:solidFill>
                <a:effectLst/>
                <a:latin typeface="Söhne"/>
              </a:rPr>
              <a:t>Integration with Healthcare Systems:</a:t>
            </a:r>
            <a:r>
              <a:rPr lang="en-US" b="0" i="0" dirty="0">
                <a:solidFill>
                  <a:srgbClr val="D1D5DB"/>
                </a:solidFill>
                <a:effectLst/>
                <a:latin typeface="Söhne"/>
              </a:rPr>
              <a:t> Explore opportunities for integration with existing healthcare systems to provide a seamless transition for users seeking professional medical assistance.</a:t>
            </a:r>
          </a:p>
          <a:p>
            <a:pPr algn="l">
              <a:buFont typeface="Arial" panose="020B0604020202020204" pitchFamily="34" charset="0"/>
              <a:buChar char="•"/>
            </a:pPr>
            <a:endParaRPr dirty="0"/>
          </a:p>
        </p:txBody>
      </p:sp>
    </p:spTree>
    <p:extLst>
      <p:ext uri="{BB962C8B-B14F-4D97-AF65-F5344CB8AC3E}">
        <p14:creationId xmlns:p14="http://schemas.microsoft.com/office/powerpoint/2010/main" val="3184288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9"/>
        <p:cNvGrpSpPr/>
        <p:nvPr/>
      </p:nvGrpSpPr>
      <p:grpSpPr>
        <a:xfrm>
          <a:off x="0" y="0"/>
          <a:ext cx="0" cy="0"/>
          <a:chOff x="0" y="0"/>
          <a:chExt cx="0" cy="0"/>
        </a:xfrm>
      </p:grpSpPr>
      <p:sp>
        <p:nvSpPr>
          <p:cNvPr id="3850" name="Google Shape;3850;gdcc031ca31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1" name="Google Shape;3851;gdcc031ca31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d960996673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d960996673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So the first part </a:t>
            </a:r>
            <a:r>
              <a:rPr lang="fr-FR" dirty="0" err="1"/>
              <a:t>was</a:t>
            </a:r>
            <a:r>
              <a:rPr lang="fr-FR" dirty="0"/>
              <a:t> Data collection , </a:t>
            </a:r>
            <a:r>
              <a:rPr lang="fr-FR" dirty="0" err="1"/>
              <a:t>secoond</a:t>
            </a:r>
            <a:r>
              <a:rPr lang="fr-FR" dirty="0"/>
              <a:t> machine </a:t>
            </a:r>
            <a:r>
              <a:rPr lang="fr-FR" dirty="0" err="1"/>
              <a:t>learning</a:t>
            </a:r>
            <a:r>
              <a:rPr lang="fr-FR" dirty="0"/>
              <a:t> </a:t>
            </a:r>
            <a:r>
              <a:rPr lang="fr-FR" dirty="0" err="1"/>
              <a:t>models</a:t>
            </a:r>
            <a:r>
              <a:rPr lang="fr-FR" dirty="0"/>
              <a:t> and </a:t>
            </a:r>
            <a:r>
              <a:rPr lang="fr-FR" dirty="0" err="1"/>
              <a:t>voice</a:t>
            </a:r>
            <a:r>
              <a:rPr lang="fr-FR" dirty="0"/>
              <a:t> </a:t>
            </a:r>
            <a:r>
              <a:rPr lang="fr-FR" dirty="0" err="1"/>
              <a:t>integration</a:t>
            </a:r>
            <a:r>
              <a:rPr lang="fr-FR" dirty="0"/>
              <a:t> and </a:t>
            </a:r>
            <a:r>
              <a:rPr lang="fr-FR" dirty="0" err="1"/>
              <a:t>we</a:t>
            </a:r>
            <a:r>
              <a:rPr lang="fr-FR" dirty="0"/>
              <a:t> </a:t>
            </a:r>
            <a:r>
              <a:rPr lang="fr-FR" dirty="0" err="1"/>
              <a:t>will</a:t>
            </a:r>
            <a:r>
              <a:rPr lang="fr-FR" dirty="0"/>
              <a:t> close </a:t>
            </a:r>
            <a:r>
              <a:rPr lang="fr-FR" dirty="0" err="1"/>
              <a:t>with</a:t>
            </a:r>
            <a:r>
              <a:rPr lang="fr-FR" dirty="0"/>
              <a:t> </a:t>
            </a:r>
            <a:r>
              <a:rPr lang="fr-FR" dirty="0" err="1"/>
              <a:t>Conlusion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d960996673_0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6" name="Google Shape;716;gd960996673_0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D1D5DB"/>
                </a:solidFill>
                <a:effectLst/>
                <a:latin typeface="Söhne"/>
              </a:rPr>
              <a:t>our Healthcare </a:t>
            </a:r>
            <a:r>
              <a:rPr lang="en-US" b="0" i="0" dirty="0" err="1">
                <a:solidFill>
                  <a:srgbClr val="D1D5DB"/>
                </a:solidFill>
                <a:effectLst/>
                <a:latin typeface="Söhne"/>
              </a:rPr>
              <a:t>ChatBot</a:t>
            </a:r>
            <a:r>
              <a:rPr lang="en-US" b="0" i="0" dirty="0">
                <a:solidFill>
                  <a:srgbClr val="D1D5DB"/>
                </a:solidFill>
                <a:effectLst/>
                <a:latin typeface="Söhne"/>
              </a:rPr>
              <a:t>! It's like a virtual assistant for your health. </a:t>
            </a:r>
          </a:p>
          <a:p>
            <a:pPr algn="l"/>
            <a:r>
              <a:rPr lang="en-US" b="0" i="0" dirty="0">
                <a:solidFill>
                  <a:srgbClr val="D1D5DB"/>
                </a:solidFill>
                <a:effectLst/>
                <a:latin typeface="Söhne"/>
              </a:rPr>
              <a:t>Just share your symptoms, and the </a:t>
            </a:r>
            <a:r>
              <a:rPr lang="en-US" b="0" i="0" dirty="0" err="1">
                <a:solidFill>
                  <a:srgbClr val="D1D5DB"/>
                </a:solidFill>
                <a:effectLst/>
                <a:latin typeface="Söhne"/>
              </a:rPr>
              <a:t>ChatBot</a:t>
            </a:r>
            <a:r>
              <a:rPr lang="en-US" b="0" i="0" dirty="0">
                <a:solidFill>
                  <a:srgbClr val="D1D5DB"/>
                </a:solidFill>
                <a:effectLst/>
                <a:latin typeface="Söhne"/>
              </a:rPr>
              <a:t> will suggest possible health conditions using smart tech. </a:t>
            </a:r>
          </a:p>
          <a:p>
            <a:pPr algn="l"/>
            <a:r>
              <a:rPr lang="en-US" b="0" i="0" dirty="0">
                <a:solidFill>
                  <a:srgbClr val="D1D5DB"/>
                </a:solidFill>
                <a:effectLst/>
                <a:latin typeface="Söhne"/>
              </a:rPr>
              <a:t>Think of it as a quick chat with a knowledgeable friend who helps you figure out what might be going on. </a:t>
            </a:r>
          </a:p>
          <a:p>
            <a:pPr algn="l"/>
            <a:r>
              <a:rPr lang="en-US" b="0" i="0" dirty="0">
                <a:solidFill>
                  <a:srgbClr val="D1D5DB"/>
                </a:solidFill>
                <a:effectLst/>
                <a:latin typeface="Söhne"/>
              </a:rPr>
              <a:t>We use cool computer science tricks to make these suggestions, all kept simple and straightforward in Python!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d960996673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d960996673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9"/>
        <p:cNvGrpSpPr/>
        <p:nvPr/>
      </p:nvGrpSpPr>
      <p:grpSpPr>
        <a:xfrm>
          <a:off x="0" y="0"/>
          <a:ext cx="0" cy="0"/>
          <a:chOff x="0" y="0"/>
          <a:chExt cx="0" cy="0"/>
        </a:xfrm>
      </p:grpSpPr>
      <p:sp>
        <p:nvSpPr>
          <p:cNvPr id="2500" name="Google Shape;2500;g10e9b220ed9_0_7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1" name="Google Shape;2501;g10e9b220ed9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Data.csv : This cleaned dataset, consisting of 4921 rows and 133 columns, is the main dataset utilized for building machine learning models. It plays a crucial role in training and testing the predictive models.</a:t>
            </a:r>
          </a:p>
          <a:p>
            <a:pPr marL="0" lvl="0" indent="0" algn="l" rtl="0">
              <a:spcBef>
                <a:spcPts val="0"/>
              </a:spcBef>
              <a:spcAft>
                <a:spcPts val="0"/>
              </a:spcAft>
              <a:buNone/>
            </a:pPr>
            <a:r>
              <a:rPr lang="en-US" b="1" i="0" dirty="0">
                <a:effectLst/>
                <a:latin typeface="Söhne"/>
              </a:rPr>
              <a:t>Symptom_Severity.csv:</a:t>
            </a:r>
            <a:r>
              <a:rPr lang="en-US" b="0" i="0" dirty="0">
                <a:solidFill>
                  <a:srgbClr val="D1D5DB"/>
                </a:solidFill>
                <a:effectLst/>
                <a:latin typeface="Söhne"/>
              </a:rPr>
              <a:t> Dedicated to symptoms, this dataset assigns a severity rating (ranging from 1 to 7) to each symptom. Comprising 132 rows and 2 columns, it aids in assessing the gravity of reported symptoms.</a:t>
            </a:r>
          </a:p>
          <a:p>
            <a:pPr marL="0" lvl="0" indent="0" algn="l" rtl="0">
              <a:spcBef>
                <a:spcPts val="0"/>
              </a:spcBef>
              <a:spcAft>
                <a:spcPts val="0"/>
              </a:spcAft>
              <a:buNone/>
            </a:pPr>
            <a:r>
              <a:rPr lang="en-US" b="1" i="0" dirty="0">
                <a:effectLst/>
                <a:latin typeface="Söhne"/>
              </a:rPr>
              <a:t>Symptom_Precaution.csv:</a:t>
            </a:r>
            <a:r>
              <a:rPr lang="en-US" b="0" i="0" dirty="0">
                <a:solidFill>
                  <a:srgbClr val="D1D5DB"/>
                </a:solidFill>
                <a:effectLst/>
                <a:latin typeface="Söhne"/>
              </a:rPr>
              <a:t> Focused on diseases, this dataset lists four precautionary measures for each disease. With 41 rows and 5 columns, it equips the chatbot to offer relevant advice to users based on reported symptom</a:t>
            </a:r>
          </a:p>
          <a:p>
            <a:pPr marL="0" lvl="0" indent="0" algn="l" rtl="0">
              <a:spcBef>
                <a:spcPts val="0"/>
              </a:spcBef>
              <a:spcAft>
                <a:spcPts val="0"/>
              </a:spcAft>
              <a:buNone/>
            </a:pPr>
            <a:r>
              <a:rPr lang="en-US" b="1" i="0" dirty="0">
                <a:effectLst/>
                <a:latin typeface="Söhne"/>
              </a:rPr>
              <a:t>Symptom_Description.csv:</a:t>
            </a:r>
            <a:r>
              <a:rPr lang="en-US" b="0" i="0" dirty="0">
                <a:solidFill>
                  <a:srgbClr val="D1D5DB"/>
                </a:solidFill>
                <a:effectLst/>
                <a:latin typeface="Söhne"/>
              </a:rPr>
              <a:t> This dataset holds information about diseases, providing a detailed description for each disease. With 41 rows and 2 columns, it enriches the chatbot's understanding of various medical conditions.</a:t>
            </a:r>
          </a:p>
          <a:p>
            <a:pPr marL="0" lvl="0" indent="0" algn="l" rtl="0">
              <a:spcBef>
                <a:spcPts val="0"/>
              </a:spcBef>
              <a:spcAft>
                <a:spcPts val="0"/>
              </a:spcAft>
              <a:buNone/>
            </a:pPr>
            <a:endParaRPr lang="en-US" b="0" i="0" dirty="0">
              <a:solidFill>
                <a:srgbClr val="D1D5DB"/>
              </a:solidFill>
              <a:effectLst/>
              <a:latin typeface="Söhne"/>
            </a:endParaRPr>
          </a:p>
          <a:p>
            <a:pPr marL="0" lvl="0" indent="0" algn="l" rtl="0">
              <a:spcBef>
                <a:spcPts val="0"/>
              </a:spcBef>
              <a:spcAft>
                <a:spcPts val="0"/>
              </a:spcAft>
              <a:buNone/>
            </a:pPr>
            <a:r>
              <a:rPr lang="en-US" b="0" i="0" dirty="0">
                <a:solidFill>
                  <a:srgbClr val="D1D5DB"/>
                </a:solidFill>
                <a:effectLst/>
                <a:latin typeface="Söhne"/>
              </a:rPr>
              <a:t>We chose this dataset because it's clean and has lots of useful and rich information. Picking it from Kaggle guarantees a solid base for our machine learning models.</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0"/>
        <p:cNvGrpSpPr/>
        <p:nvPr/>
      </p:nvGrpSpPr>
      <p:grpSpPr>
        <a:xfrm>
          <a:off x="0" y="0"/>
          <a:ext cx="0" cy="0"/>
          <a:chOff x="0" y="0"/>
          <a:chExt cx="0" cy="0"/>
        </a:xfrm>
      </p:grpSpPr>
      <p:sp>
        <p:nvSpPr>
          <p:cNvPr id="1611" name="Google Shape;1611;g10e9b220ed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2" name="Google Shape;1612;g10e9b220ed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3"/>
        <p:cNvGrpSpPr/>
        <p:nvPr/>
      </p:nvGrpSpPr>
      <p:grpSpPr>
        <a:xfrm>
          <a:off x="0" y="0"/>
          <a:ext cx="0" cy="0"/>
          <a:chOff x="0" y="0"/>
          <a:chExt cx="0" cy="0"/>
        </a:xfrm>
      </p:grpSpPr>
      <p:sp>
        <p:nvSpPr>
          <p:cNvPr id="1444" name="Google Shape;1444;gdc6316f5a0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5" name="Google Shape;1445;gdc6316f5a0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D1D5DB"/>
                </a:solidFill>
                <a:effectLst/>
                <a:latin typeface="Söhne"/>
              </a:rPr>
              <a:t>We selected two powerful machine learning models: the </a:t>
            </a:r>
            <a:r>
              <a:rPr lang="en-US" b="1" i="0" dirty="0">
                <a:effectLst/>
                <a:latin typeface="Söhne"/>
              </a:rPr>
              <a:t>Decision Tree Classifier</a:t>
            </a:r>
            <a:r>
              <a:rPr lang="en-US" b="0" i="0" dirty="0">
                <a:solidFill>
                  <a:srgbClr val="D1D5DB"/>
                </a:solidFill>
                <a:effectLst/>
                <a:latin typeface="Söhne"/>
              </a:rPr>
              <a:t> and </a:t>
            </a:r>
            <a:r>
              <a:rPr lang="en-US" b="1" i="0" dirty="0">
                <a:effectLst/>
                <a:latin typeface="Söhne"/>
              </a:rPr>
              <a:t>Support Vector Machine (SVM)</a:t>
            </a:r>
            <a:r>
              <a:rPr lang="en-US" b="0" i="0" dirty="0">
                <a:solidFill>
                  <a:srgbClr val="D1D5DB"/>
                </a:solidFill>
                <a:effectLst/>
                <a:latin typeface="Söhne"/>
              </a:rPr>
              <a:t>. These models are renowned for their effectiveness in classification tasks, making them ideal for predicting medical conditions based on user-reported symptoms.</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effectLst/>
                <a:latin typeface="Söhne"/>
              </a:rPr>
              <a:t>Training the Model :</a:t>
            </a:r>
            <a:r>
              <a:rPr lang="en-US" b="0" i="0" dirty="0">
                <a:solidFill>
                  <a:srgbClr val="D1D5DB"/>
                </a:solidFill>
                <a:effectLst/>
                <a:latin typeface="Söhne"/>
              </a:rPr>
              <a:t>The Decision Tree model underwent rigorous training using the available dataset, enabling it to learn intricate patterns and relationships between symptoms and prognoses. This training phase is crucial for the model's accuracy in providing reliable predictions.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742362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dc6316f5a0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dc6316f5a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1" i="0" dirty="0">
                <a:effectLst/>
                <a:latin typeface="Söhne"/>
              </a:rPr>
              <a:t>Training the Model :</a:t>
            </a:r>
            <a:r>
              <a:rPr lang="en-US" b="0" i="0" dirty="0">
                <a:solidFill>
                  <a:srgbClr val="D1D5DB"/>
                </a:solidFill>
                <a:effectLst/>
                <a:latin typeface="Söhne"/>
              </a:rPr>
              <a:t>Similar to the Decision Tree, the SVM underwent thorough training to grasp the intricate relationships within the dataset. The synergy between these models enhances the overall predictive accuracy of our Healthcare </a:t>
            </a:r>
            <a:r>
              <a:rPr lang="en-US" b="0" i="0" dirty="0" err="1">
                <a:solidFill>
                  <a:srgbClr val="D1D5DB"/>
                </a:solidFill>
                <a:effectLst/>
                <a:latin typeface="Söhne"/>
              </a:rPr>
              <a:t>ChatBot</a:t>
            </a:r>
            <a:endParaRPr lang="en-US" b="0" i="0" dirty="0">
              <a:solidFill>
                <a:srgbClr val="D1D5DB"/>
              </a:solidFill>
              <a:effectLst/>
              <a:latin typeface="Söhne"/>
            </a:endParaRPr>
          </a:p>
          <a:p>
            <a:pPr algn="l"/>
            <a:endParaRPr dirty="0"/>
          </a:p>
        </p:txBody>
      </p:sp>
    </p:spTree>
    <p:extLst>
      <p:ext uri="{BB962C8B-B14F-4D97-AF65-F5344CB8AC3E}">
        <p14:creationId xmlns:p14="http://schemas.microsoft.com/office/powerpoint/2010/main" val="2942944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14300" y="951300"/>
            <a:ext cx="4328700" cy="23976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14300" y="3623525"/>
            <a:ext cx="2680800" cy="726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 name="Slide Number Placeholder 1">
            <a:extLst>
              <a:ext uri="{FF2B5EF4-FFF2-40B4-BE49-F238E27FC236}">
                <a16:creationId xmlns:a16="http://schemas.microsoft.com/office/drawing/2014/main" id="{6FD6DE9C-01D1-2451-A5DF-1E91340F4B7D}"/>
              </a:ext>
            </a:extLst>
          </p:cNvPr>
          <p:cNvSpPr>
            <a:spLocks noGrp="1"/>
          </p:cNvSpPr>
          <p:nvPr>
            <p:ph type="sldNum" idx="10"/>
          </p:nvPr>
        </p:nvSpPr>
        <p:spPr/>
        <p:txBody>
          <a:bodyPr/>
          <a:lstStyle>
            <a:lvl1pPr>
              <a:defRPr/>
            </a:lvl1pPr>
          </a:lstStyle>
          <a:p>
            <a:r>
              <a:rPr lang="en" dirty="0"/>
              <a:t>0</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5"/>
        <p:cNvGrpSpPr/>
        <p:nvPr/>
      </p:nvGrpSpPr>
      <p:grpSpPr>
        <a:xfrm>
          <a:off x="0" y="0"/>
          <a:ext cx="0" cy="0"/>
          <a:chOff x="0" y="0"/>
          <a:chExt cx="0" cy="0"/>
        </a:xfrm>
      </p:grpSpPr>
      <p:sp>
        <p:nvSpPr>
          <p:cNvPr id="86" name="Google Shape;86;p16"/>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7" name="Google Shape;87;p16"/>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88" name="Google Shape;88;p16"/>
          <p:cNvSpPr txBox="1">
            <a:spLocks noGrp="1"/>
          </p:cNvSpPr>
          <p:nvPr>
            <p:ph type="title" idx="3" hasCustomPrompt="1"/>
          </p:nvPr>
        </p:nvSpPr>
        <p:spPr>
          <a:xfrm>
            <a:off x="76687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89" name="Google Shape;89;p16"/>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lvl1pPr lvl="0">
              <a:spcBef>
                <a:spcPts val="0"/>
              </a:spcBef>
              <a:spcAft>
                <a:spcPts val="0"/>
              </a:spcAft>
              <a:buSzPts val="1300"/>
              <a:buNone/>
              <a:defRPr/>
            </a:lvl1pPr>
            <a:lvl2pPr lvl="1" algn="ctr">
              <a:spcBef>
                <a:spcPts val="0"/>
              </a:spcBef>
              <a:spcAft>
                <a:spcPts val="0"/>
              </a:spcAft>
              <a:buSzPts val="1300"/>
              <a:buNone/>
              <a:defRPr/>
            </a:lvl2pPr>
            <a:lvl3pPr lvl="2" algn="ctr">
              <a:spcBef>
                <a:spcPts val="0"/>
              </a:spcBef>
              <a:spcAft>
                <a:spcPts val="0"/>
              </a:spcAft>
              <a:buSzPts val="1300"/>
              <a:buNone/>
              <a:defRPr/>
            </a:lvl3pPr>
            <a:lvl4pPr lvl="3" algn="ctr">
              <a:spcBef>
                <a:spcPts val="0"/>
              </a:spcBef>
              <a:spcAft>
                <a:spcPts val="0"/>
              </a:spcAft>
              <a:buSzPts val="1300"/>
              <a:buNone/>
              <a:defRPr/>
            </a:lvl4pPr>
            <a:lvl5pPr lvl="4" algn="ctr">
              <a:spcBef>
                <a:spcPts val="0"/>
              </a:spcBef>
              <a:spcAft>
                <a:spcPts val="0"/>
              </a:spcAft>
              <a:buSzPts val="1300"/>
              <a:buNone/>
              <a:defRPr/>
            </a:lvl5pPr>
            <a:lvl6pPr lvl="5" algn="ctr">
              <a:spcBef>
                <a:spcPts val="0"/>
              </a:spcBef>
              <a:spcAft>
                <a:spcPts val="0"/>
              </a:spcAft>
              <a:buSzPts val="1300"/>
              <a:buNone/>
              <a:defRPr/>
            </a:lvl6pPr>
            <a:lvl7pPr lvl="6" algn="ctr">
              <a:spcBef>
                <a:spcPts val="0"/>
              </a:spcBef>
              <a:spcAft>
                <a:spcPts val="0"/>
              </a:spcAft>
              <a:buSzPts val="1300"/>
              <a:buNone/>
              <a:defRPr/>
            </a:lvl7pPr>
            <a:lvl8pPr lvl="7" algn="ctr">
              <a:spcBef>
                <a:spcPts val="0"/>
              </a:spcBef>
              <a:spcAft>
                <a:spcPts val="0"/>
              </a:spcAft>
              <a:buSzPts val="1300"/>
              <a:buNone/>
              <a:defRPr/>
            </a:lvl8pPr>
            <a:lvl9pPr lvl="8" algn="ctr">
              <a:spcBef>
                <a:spcPts val="0"/>
              </a:spcBef>
              <a:spcAft>
                <a:spcPts val="0"/>
              </a:spcAft>
              <a:buSzPts val="1300"/>
              <a:buNone/>
              <a:defRPr/>
            </a:lvl9pPr>
          </a:lstStyle>
          <a:p>
            <a:endParaRPr/>
          </a:p>
        </p:txBody>
      </p:sp>
      <p:sp>
        <p:nvSpPr>
          <p:cNvPr id="90" name="Google Shape;90;p16"/>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1" name="Google Shape;91;p16"/>
          <p:cNvSpPr txBox="1">
            <a:spLocks noGrp="1"/>
          </p:cNvSpPr>
          <p:nvPr>
            <p:ph type="title" idx="5" hasCustomPrompt="1"/>
          </p:nvPr>
        </p:nvSpPr>
        <p:spPr>
          <a:xfrm>
            <a:off x="766725"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2" name="Google Shape;92;p16"/>
          <p:cNvSpPr txBox="1">
            <a:spLocks noGrp="1"/>
          </p:cNvSpPr>
          <p:nvPr>
            <p:ph type="subTitle" idx="6"/>
          </p:nvPr>
        </p:nvSpPr>
        <p:spPr>
          <a:xfrm>
            <a:off x="1662000"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3" name="Google Shape;93;p16"/>
          <p:cNvSpPr txBox="1">
            <a:spLocks noGrp="1"/>
          </p:cNvSpPr>
          <p:nvPr>
            <p:ph type="title" idx="7"/>
          </p:nvPr>
        </p:nvSpPr>
        <p:spPr>
          <a:xfrm>
            <a:off x="5652975" y="15368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4" name="Google Shape;94;p16"/>
          <p:cNvSpPr txBox="1">
            <a:spLocks noGrp="1"/>
          </p:cNvSpPr>
          <p:nvPr>
            <p:ph type="title" idx="8" hasCustomPrompt="1"/>
          </p:nvPr>
        </p:nvSpPr>
        <p:spPr>
          <a:xfrm>
            <a:off x="4757625" y="15869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5" name="Google Shape;95;p16"/>
          <p:cNvSpPr txBox="1">
            <a:spLocks noGrp="1"/>
          </p:cNvSpPr>
          <p:nvPr>
            <p:ph type="subTitle" idx="9"/>
          </p:nvPr>
        </p:nvSpPr>
        <p:spPr>
          <a:xfrm>
            <a:off x="5652975" y="19335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
        <p:nvSpPr>
          <p:cNvPr id="96" name="Google Shape;96;p16"/>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97" name="Google Shape;97;p16"/>
          <p:cNvSpPr txBox="1">
            <a:spLocks noGrp="1"/>
          </p:cNvSpPr>
          <p:nvPr>
            <p:ph type="title" idx="14" hasCustomPrompt="1"/>
          </p:nvPr>
        </p:nvSpPr>
        <p:spPr>
          <a:xfrm>
            <a:off x="4757700" y="3149025"/>
            <a:ext cx="904800" cy="58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sz="32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98" name="Google Shape;98;p16"/>
          <p:cNvSpPr txBox="1">
            <a:spLocks noGrp="1"/>
          </p:cNvSpPr>
          <p:nvPr>
            <p:ph type="subTitle" idx="15"/>
          </p:nvPr>
        </p:nvSpPr>
        <p:spPr>
          <a:xfrm>
            <a:off x="5652975" y="3495675"/>
            <a:ext cx="2276700" cy="584400"/>
          </a:xfrm>
          <a:prstGeom prst="rect">
            <a:avLst/>
          </a:prstGeom>
        </p:spPr>
        <p:txBody>
          <a:bodyPr spcFirstLastPara="1" wrap="square" lIns="91425" tIns="91425" rIns="91425" bIns="91425" anchor="t" anchorCtr="0">
            <a:noAutofit/>
          </a:bodyPr>
          <a:lstStyle>
            <a:lvl1pPr lvl="0" rtl="0">
              <a:spcBef>
                <a:spcPts val="0"/>
              </a:spcBef>
              <a:spcAft>
                <a:spcPts val="0"/>
              </a:spcAft>
              <a:buSzPts val="1300"/>
              <a:buNone/>
              <a:defRPr/>
            </a:lvl1pPr>
            <a:lvl2pPr lvl="1" algn="ctr" rtl="0">
              <a:spcBef>
                <a:spcPts val="0"/>
              </a:spcBef>
              <a:spcAft>
                <a:spcPts val="0"/>
              </a:spcAft>
              <a:buSzPts val="1300"/>
              <a:buNone/>
              <a:defRPr/>
            </a:lvl2pPr>
            <a:lvl3pPr lvl="2" algn="ctr" rtl="0">
              <a:spcBef>
                <a:spcPts val="0"/>
              </a:spcBef>
              <a:spcAft>
                <a:spcPts val="0"/>
              </a:spcAft>
              <a:buSzPts val="1300"/>
              <a:buNone/>
              <a:defRPr/>
            </a:lvl3pPr>
            <a:lvl4pPr lvl="3" algn="ctr" rtl="0">
              <a:spcBef>
                <a:spcPts val="0"/>
              </a:spcBef>
              <a:spcAft>
                <a:spcPts val="0"/>
              </a:spcAft>
              <a:buSzPts val="1300"/>
              <a:buNone/>
              <a:defRPr/>
            </a:lvl4pPr>
            <a:lvl5pPr lvl="4" algn="ctr" rtl="0">
              <a:spcBef>
                <a:spcPts val="0"/>
              </a:spcBef>
              <a:spcAft>
                <a:spcPts val="0"/>
              </a:spcAft>
              <a:buSzPts val="1300"/>
              <a:buNone/>
              <a:defRPr/>
            </a:lvl5pPr>
            <a:lvl6pPr lvl="5" algn="ctr" rtl="0">
              <a:spcBef>
                <a:spcPts val="0"/>
              </a:spcBef>
              <a:spcAft>
                <a:spcPts val="0"/>
              </a:spcAft>
              <a:buSzPts val="1300"/>
              <a:buNone/>
              <a:defRPr/>
            </a:lvl6pPr>
            <a:lvl7pPr lvl="6" algn="ctr" rtl="0">
              <a:spcBef>
                <a:spcPts val="0"/>
              </a:spcBef>
              <a:spcAft>
                <a:spcPts val="0"/>
              </a:spcAft>
              <a:buSzPts val="1300"/>
              <a:buNone/>
              <a:defRPr/>
            </a:lvl7pPr>
            <a:lvl8pPr lvl="7" algn="ctr" rtl="0">
              <a:spcBef>
                <a:spcPts val="0"/>
              </a:spcBef>
              <a:spcAft>
                <a:spcPts val="0"/>
              </a:spcAft>
              <a:buSzPts val="1300"/>
              <a:buNone/>
              <a:defRPr/>
            </a:lvl8pPr>
            <a:lvl9pPr lvl="8" algn="ctr" rtl="0">
              <a:spcBef>
                <a:spcPts val="0"/>
              </a:spcBef>
              <a:spcAft>
                <a:spcPts val="0"/>
              </a:spcAft>
              <a:buSzPts val="13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526"/>
        <p:cNvGrpSpPr/>
        <p:nvPr/>
      </p:nvGrpSpPr>
      <p:grpSpPr>
        <a:xfrm>
          <a:off x="0" y="0"/>
          <a:ext cx="0" cy="0"/>
          <a:chOff x="0" y="0"/>
          <a:chExt cx="0" cy="0"/>
        </a:xfrm>
      </p:grpSpPr>
      <p:grpSp>
        <p:nvGrpSpPr>
          <p:cNvPr id="527" name="Google Shape;527;p50"/>
          <p:cNvGrpSpPr/>
          <p:nvPr/>
        </p:nvGrpSpPr>
        <p:grpSpPr>
          <a:xfrm flipH="1">
            <a:off x="214694" y="123860"/>
            <a:ext cx="8552969" cy="4510486"/>
            <a:chOff x="45421" y="890559"/>
            <a:chExt cx="6688800" cy="3527400"/>
          </a:xfrm>
        </p:grpSpPr>
        <p:sp>
          <p:nvSpPr>
            <p:cNvPr id="528" name="Google Shape;528;p50"/>
            <p:cNvSpPr/>
            <p:nvPr/>
          </p:nvSpPr>
          <p:spPr>
            <a:xfrm>
              <a:off x="45421" y="890559"/>
              <a:ext cx="6688800" cy="3527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50"/>
          <p:cNvGrpSpPr/>
          <p:nvPr/>
        </p:nvGrpSpPr>
        <p:grpSpPr>
          <a:xfrm flipH="1">
            <a:off x="394192" y="461737"/>
            <a:ext cx="8552969" cy="4510486"/>
            <a:chOff x="45421" y="890559"/>
            <a:chExt cx="6688800" cy="3527400"/>
          </a:xfrm>
        </p:grpSpPr>
        <p:sp>
          <p:nvSpPr>
            <p:cNvPr id="534" name="Google Shape;534;p50"/>
            <p:cNvSpPr/>
            <p:nvPr/>
          </p:nvSpPr>
          <p:spPr>
            <a:xfrm>
              <a:off x="45421" y="890559"/>
              <a:ext cx="6688800" cy="3527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0"/>
            <p:cNvSpPr/>
            <p:nvPr/>
          </p:nvSpPr>
          <p:spPr>
            <a:xfrm>
              <a:off x="95031" y="1109631"/>
              <a:ext cx="6572400" cy="32469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0"/>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0"/>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0"/>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9" name="Google Shape;539;p50"/>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lvl1pPr lvl="0" rtl="0">
              <a:spcBef>
                <a:spcPts val="0"/>
              </a:spcBef>
              <a:spcAft>
                <a:spcPts val="0"/>
              </a:spcAft>
              <a:buSzPts val="4200"/>
              <a:buNone/>
              <a:defRPr sz="61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40" name="Google Shape;540;p50"/>
          <p:cNvSpPr txBox="1">
            <a:spLocks noGrp="1"/>
          </p:cNvSpPr>
          <p:nvPr>
            <p:ph type="subTitle" idx="1"/>
          </p:nvPr>
        </p:nvSpPr>
        <p:spPr>
          <a:xfrm>
            <a:off x="1019175" y="1789000"/>
            <a:ext cx="3552900" cy="118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541" name="Google Shape;541;p50"/>
          <p:cNvSpPr txBox="1"/>
          <p:nvPr/>
        </p:nvSpPr>
        <p:spPr>
          <a:xfrm>
            <a:off x="1019175" y="3812950"/>
            <a:ext cx="3422400" cy="685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900">
                <a:solidFill>
                  <a:srgbClr val="434343"/>
                </a:solidFill>
                <a:latin typeface="Montserrat"/>
                <a:ea typeface="Montserrat"/>
                <a:cs typeface="Montserrat"/>
                <a:sym typeface="Montserrat"/>
              </a:rPr>
              <a:t>CREDITS: This presentation template was created by </a:t>
            </a:r>
            <a:r>
              <a:rPr lang="en" sz="900">
                <a:solidFill>
                  <a:srgbClr val="434343"/>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900">
                <a:solidFill>
                  <a:srgbClr val="434343"/>
                </a:solidFill>
                <a:latin typeface="Montserrat"/>
                <a:ea typeface="Montserrat"/>
                <a:cs typeface="Montserrat"/>
                <a:sym typeface="Montserrat"/>
              </a:rPr>
              <a:t>, including icons by </a:t>
            </a:r>
            <a:r>
              <a:rPr lang="en" sz="900">
                <a:solidFill>
                  <a:srgbClr val="434343"/>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900">
                <a:solidFill>
                  <a:srgbClr val="434343"/>
                </a:solidFill>
                <a:latin typeface="Montserrat"/>
                <a:ea typeface="Montserrat"/>
                <a:cs typeface="Montserrat"/>
                <a:sym typeface="Montserrat"/>
              </a:rPr>
              <a:t>, and infographics &amp; images by </a:t>
            </a:r>
            <a:r>
              <a:rPr lang="en" sz="900">
                <a:solidFill>
                  <a:srgbClr val="434343"/>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900">
                <a:solidFill>
                  <a:srgbClr val="434343"/>
                </a:solidFill>
                <a:latin typeface="Montserrat"/>
                <a:ea typeface="Montserrat"/>
                <a:cs typeface="Montserrat"/>
                <a:sym typeface="Montserrat"/>
              </a:rPr>
              <a:t> and illustrations</a:t>
            </a:r>
            <a:endParaRPr sz="1300">
              <a:latin typeface="Montserrat"/>
              <a:ea typeface="Montserrat"/>
              <a:cs typeface="Montserrat"/>
              <a:sym typeface="Montserra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6">
    <p:spTree>
      <p:nvGrpSpPr>
        <p:cNvPr id="1" name="Shape 542"/>
        <p:cNvGrpSpPr/>
        <p:nvPr/>
      </p:nvGrpSpPr>
      <p:grpSpPr>
        <a:xfrm>
          <a:off x="0" y="0"/>
          <a:ext cx="0" cy="0"/>
          <a:chOff x="0" y="0"/>
          <a:chExt cx="0" cy="0"/>
        </a:xfrm>
      </p:grpSpPr>
      <p:grpSp>
        <p:nvGrpSpPr>
          <p:cNvPr id="543" name="Google Shape;543;p51"/>
          <p:cNvGrpSpPr/>
          <p:nvPr/>
        </p:nvGrpSpPr>
        <p:grpSpPr>
          <a:xfrm>
            <a:off x="-25" y="0"/>
            <a:ext cx="9144020" cy="342900"/>
            <a:chOff x="-25" y="0"/>
            <a:chExt cx="9144020" cy="342900"/>
          </a:xfrm>
        </p:grpSpPr>
        <p:sp>
          <p:nvSpPr>
            <p:cNvPr id="544" name="Google Shape;544;p5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5" name="Google Shape;545;p51"/>
            <p:cNvGrpSpPr/>
            <p:nvPr/>
          </p:nvGrpSpPr>
          <p:grpSpPr>
            <a:xfrm>
              <a:off x="215975" y="111150"/>
              <a:ext cx="642950" cy="120600"/>
              <a:chOff x="215975" y="152625"/>
              <a:chExt cx="642950" cy="120600"/>
            </a:xfrm>
          </p:grpSpPr>
          <p:sp>
            <p:nvSpPr>
              <p:cNvPr id="546" name="Google Shape;546;p51"/>
              <p:cNvSpPr/>
              <p:nvPr/>
            </p:nvSpPr>
            <p:spPr>
              <a:xfrm>
                <a:off x="21597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477150"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738325" y="152625"/>
                <a:ext cx="120600" cy="120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6_1">
    <p:spTree>
      <p:nvGrpSpPr>
        <p:cNvPr id="1" name="Shape 549"/>
        <p:cNvGrpSpPr/>
        <p:nvPr/>
      </p:nvGrpSpPr>
      <p:grpSpPr>
        <a:xfrm>
          <a:off x="0" y="0"/>
          <a:ext cx="0" cy="0"/>
          <a:chOff x="0" y="0"/>
          <a:chExt cx="0" cy="0"/>
        </a:xfrm>
      </p:grpSpPr>
      <p:grpSp>
        <p:nvGrpSpPr>
          <p:cNvPr id="550" name="Google Shape;550;p52"/>
          <p:cNvGrpSpPr/>
          <p:nvPr/>
        </p:nvGrpSpPr>
        <p:grpSpPr>
          <a:xfrm>
            <a:off x="-25" y="0"/>
            <a:ext cx="9144020" cy="342900"/>
            <a:chOff x="-25" y="0"/>
            <a:chExt cx="9144020" cy="342900"/>
          </a:xfrm>
        </p:grpSpPr>
        <p:sp>
          <p:nvSpPr>
            <p:cNvPr id="551" name="Google Shape;551;p52"/>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52"/>
            <p:cNvGrpSpPr/>
            <p:nvPr/>
          </p:nvGrpSpPr>
          <p:grpSpPr>
            <a:xfrm>
              <a:off x="215975" y="111150"/>
              <a:ext cx="642950" cy="120600"/>
              <a:chOff x="215975" y="152625"/>
              <a:chExt cx="642950" cy="120600"/>
            </a:xfrm>
          </p:grpSpPr>
          <p:sp>
            <p:nvSpPr>
              <p:cNvPr id="553" name="Google Shape;553;p52"/>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2"/>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2"/>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6" name="Google Shape;556;p52"/>
          <p:cNvGrpSpPr/>
          <p:nvPr/>
        </p:nvGrpSpPr>
        <p:grpSpPr>
          <a:xfrm>
            <a:off x="66650" y="204750"/>
            <a:ext cx="9077378" cy="4938900"/>
            <a:chOff x="104750" y="204750"/>
            <a:chExt cx="9077378" cy="4938900"/>
          </a:xfrm>
        </p:grpSpPr>
        <p:grpSp>
          <p:nvGrpSpPr>
            <p:cNvPr id="557" name="Google Shape;557;p52"/>
            <p:cNvGrpSpPr/>
            <p:nvPr/>
          </p:nvGrpSpPr>
          <p:grpSpPr>
            <a:xfrm>
              <a:off x="104750" y="206700"/>
              <a:ext cx="9077378" cy="342900"/>
              <a:chOff x="-25" y="0"/>
              <a:chExt cx="9182983" cy="342900"/>
            </a:xfrm>
          </p:grpSpPr>
          <p:sp>
            <p:nvSpPr>
              <p:cNvPr id="558" name="Google Shape;558;p52"/>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9" name="Google Shape;559;p52"/>
              <p:cNvGrpSpPr/>
              <p:nvPr/>
            </p:nvGrpSpPr>
            <p:grpSpPr>
              <a:xfrm>
                <a:off x="215975" y="111150"/>
                <a:ext cx="642950" cy="120600"/>
                <a:chOff x="215975" y="152625"/>
                <a:chExt cx="642950" cy="120600"/>
              </a:xfrm>
            </p:grpSpPr>
            <p:sp>
              <p:nvSpPr>
                <p:cNvPr id="560" name="Google Shape;560;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63" name="Google Shape;563;p52"/>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grpSp>
        <p:nvGrpSpPr>
          <p:cNvPr id="564" name="Google Shape;564;p52"/>
          <p:cNvGrpSpPr/>
          <p:nvPr/>
        </p:nvGrpSpPr>
        <p:grpSpPr>
          <a:xfrm>
            <a:off x="157050" y="405675"/>
            <a:ext cx="8986935" cy="4747800"/>
            <a:chOff x="104746" y="204750"/>
            <a:chExt cx="8986935" cy="4747800"/>
          </a:xfrm>
        </p:grpSpPr>
        <p:grpSp>
          <p:nvGrpSpPr>
            <p:cNvPr id="565" name="Google Shape;565;p52"/>
            <p:cNvGrpSpPr/>
            <p:nvPr/>
          </p:nvGrpSpPr>
          <p:grpSpPr>
            <a:xfrm>
              <a:off x="104746" y="206700"/>
              <a:ext cx="8986935" cy="342900"/>
              <a:chOff x="-29" y="0"/>
              <a:chExt cx="9091487" cy="342900"/>
            </a:xfrm>
          </p:grpSpPr>
          <p:sp>
            <p:nvSpPr>
              <p:cNvPr id="566" name="Google Shape;566;p52"/>
              <p:cNvSpPr/>
              <p:nvPr/>
            </p:nvSpPr>
            <p:spPr>
              <a:xfrm>
                <a:off x="-29" y="0"/>
                <a:ext cx="9091487"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52"/>
              <p:cNvGrpSpPr/>
              <p:nvPr/>
            </p:nvGrpSpPr>
            <p:grpSpPr>
              <a:xfrm>
                <a:off x="215975" y="111150"/>
                <a:ext cx="642950" cy="120600"/>
                <a:chOff x="215975" y="152625"/>
                <a:chExt cx="642950" cy="120600"/>
              </a:xfrm>
            </p:grpSpPr>
            <p:sp>
              <p:nvSpPr>
                <p:cNvPr id="568" name="Google Shape;568;p52"/>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2"/>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2"/>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571" name="Google Shape;571;p52"/>
            <p:cNvCxnSpPr/>
            <p:nvPr/>
          </p:nvCxnSpPr>
          <p:spPr>
            <a:xfrm>
              <a:off x="104775" y="204750"/>
              <a:ext cx="0" cy="47478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714300" y="2354175"/>
            <a:ext cx="30480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15" name="Google Shape;15;p3"/>
          <p:cNvSpPr txBox="1">
            <a:spLocks noGrp="1"/>
          </p:cNvSpPr>
          <p:nvPr>
            <p:ph type="title" idx="2" hasCustomPrompt="1"/>
          </p:nvPr>
        </p:nvSpPr>
        <p:spPr>
          <a:xfrm>
            <a:off x="714300" y="1010100"/>
            <a:ext cx="30480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5059982"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5"/>
          <p:cNvSpPr txBox="1">
            <a:spLocks noGrp="1"/>
          </p:cNvSpPr>
          <p:nvPr>
            <p:ph type="subTitle" idx="1"/>
          </p:nvPr>
        </p:nvSpPr>
        <p:spPr>
          <a:xfrm>
            <a:off x="1518675"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6" name="Google Shape;36;p5"/>
          <p:cNvSpPr txBox="1">
            <a:spLocks noGrp="1"/>
          </p:cNvSpPr>
          <p:nvPr>
            <p:ph type="subTitle" idx="2"/>
          </p:nvPr>
        </p:nvSpPr>
        <p:spPr>
          <a:xfrm>
            <a:off x="5059976" y="3010950"/>
            <a:ext cx="2563500" cy="87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sp>
        <p:nvSpPr>
          <p:cNvPr id="37" name="Google Shape;37;p5"/>
          <p:cNvSpPr txBox="1">
            <a:spLocks noGrp="1"/>
          </p:cNvSpPr>
          <p:nvPr>
            <p:ph type="title" idx="3"/>
          </p:nvPr>
        </p:nvSpPr>
        <p:spPr>
          <a:xfrm>
            <a:off x="1518675" y="2360375"/>
            <a:ext cx="2563500" cy="4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0" name="Google Shape;40;p6"/>
          <p:cNvGrpSpPr/>
          <p:nvPr/>
        </p:nvGrpSpPr>
        <p:grpSpPr>
          <a:xfrm>
            <a:off x="-25" y="0"/>
            <a:ext cx="9144020" cy="342900"/>
            <a:chOff x="-25" y="0"/>
            <a:chExt cx="9144020" cy="342900"/>
          </a:xfrm>
        </p:grpSpPr>
        <p:sp>
          <p:nvSpPr>
            <p:cNvPr id="41" name="Google Shape;41;p6"/>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215975" y="111150"/>
              <a:ext cx="642950" cy="120600"/>
              <a:chOff x="215975" y="152625"/>
              <a:chExt cx="642950" cy="120600"/>
            </a:xfrm>
          </p:grpSpPr>
          <p:sp>
            <p:nvSpPr>
              <p:cNvPr id="43" name="Google Shape;43;p6"/>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subTitle" idx="1"/>
          </p:nvPr>
        </p:nvSpPr>
        <p:spPr>
          <a:xfrm>
            <a:off x="714300" y="1806875"/>
            <a:ext cx="3789000" cy="269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AutoNum type="arabicPeriod"/>
              <a:defRPr sz="1400"/>
            </a:lvl1pPr>
            <a:lvl2pPr lvl="1" rtl="0">
              <a:lnSpc>
                <a:spcPct val="100000"/>
              </a:lnSpc>
              <a:spcBef>
                <a:spcPts val="0"/>
              </a:spcBef>
              <a:spcAft>
                <a:spcPts val="0"/>
              </a:spcAft>
              <a:buSzPts val="1300"/>
              <a:buAutoNum type="alphaLcPeriod"/>
              <a:defRPr/>
            </a:lvl2pPr>
            <a:lvl3pPr lvl="2" rtl="0">
              <a:lnSpc>
                <a:spcPct val="100000"/>
              </a:lnSpc>
              <a:spcBef>
                <a:spcPts val="0"/>
              </a:spcBef>
              <a:spcAft>
                <a:spcPts val="0"/>
              </a:spcAft>
              <a:buSzPts val="1300"/>
              <a:buAutoNum type="romanLcPeriod"/>
              <a:defRPr/>
            </a:lvl3pPr>
            <a:lvl4pPr lvl="3" rtl="0">
              <a:lnSpc>
                <a:spcPct val="100000"/>
              </a:lnSpc>
              <a:spcBef>
                <a:spcPts val="0"/>
              </a:spcBef>
              <a:spcAft>
                <a:spcPts val="0"/>
              </a:spcAft>
              <a:buSzPts val="1300"/>
              <a:buAutoNum type="arabicPeriod"/>
              <a:defRPr/>
            </a:lvl4pPr>
            <a:lvl5pPr lvl="4" rtl="0">
              <a:lnSpc>
                <a:spcPct val="100000"/>
              </a:lnSpc>
              <a:spcBef>
                <a:spcPts val="0"/>
              </a:spcBef>
              <a:spcAft>
                <a:spcPts val="0"/>
              </a:spcAft>
              <a:buSzPts val="1300"/>
              <a:buAutoNum type="alphaLcPeriod"/>
              <a:defRPr/>
            </a:lvl5pPr>
            <a:lvl6pPr lvl="5" rtl="0">
              <a:lnSpc>
                <a:spcPct val="100000"/>
              </a:lnSpc>
              <a:spcBef>
                <a:spcPts val="0"/>
              </a:spcBef>
              <a:spcAft>
                <a:spcPts val="0"/>
              </a:spcAft>
              <a:buSzPts val="1300"/>
              <a:buAutoNum type="romanLcPeriod"/>
              <a:defRPr/>
            </a:lvl6pPr>
            <a:lvl7pPr lvl="6" rtl="0">
              <a:lnSpc>
                <a:spcPct val="100000"/>
              </a:lnSpc>
              <a:spcBef>
                <a:spcPts val="0"/>
              </a:spcBef>
              <a:spcAft>
                <a:spcPts val="0"/>
              </a:spcAft>
              <a:buSzPts val="1300"/>
              <a:buAutoNum type="arabicPeriod"/>
              <a:defRPr/>
            </a:lvl7pPr>
            <a:lvl8pPr lvl="7" rtl="0">
              <a:lnSpc>
                <a:spcPct val="100000"/>
              </a:lnSpc>
              <a:spcBef>
                <a:spcPts val="0"/>
              </a:spcBef>
              <a:spcAft>
                <a:spcPts val="0"/>
              </a:spcAft>
              <a:buSzPts val="1300"/>
              <a:buAutoNum type="alphaLcPeriod"/>
              <a:defRPr/>
            </a:lvl8pPr>
            <a:lvl9pPr lvl="8" rtl="0">
              <a:lnSpc>
                <a:spcPct val="100000"/>
              </a:lnSpc>
              <a:spcBef>
                <a:spcPts val="0"/>
              </a:spcBef>
              <a:spcAft>
                <a:spcPts val="0"/>
              </a:spcAft>
              <a:buSzPts val="1300"/>
              <a:buAutoNum type="romanLcPeriod"/>
              <a:defRPr/>
            </a:lvl9pPr>
          </a:lstStyle>
          <a:p>
            <a:endParaRPr/>
          </a:p>
        </p:txBody>
      </p:sp>
      <p:sp>
        <p:nvSpPr>
          <p:cNvPr id="48" name="Google Shape;48;p7"/>
          <p:cNvSpPr txBox="1">
            <a:spLocks noGrp="1"/>
          </p:cNvSpPr>
          <p:nvPr>
            <p:ph type="title"/>
          </p:nvPr>
        </p:nvSpPr>
        <p:spPr>
          <a:xfrm>
            <a:off x="714300" y="1068850"/>
            <a:ext cx="3002100" cy="468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3" name="Google Shape;53;p9"/>
          <p:cNvSpPr txBox="1">
            <a:spLocks noGrp="1"/>
          </p:cNvSpPr>
          <p:nvPr>
            <p:ph type="subTitle" idx="1"/>
          </p:nvPr>
        </p:nvSpPr>
        <p:spPr>
          <a:xfrm>
            <a:off x="5016225" y="2368275"/>
            <a:ext cx="3422400" cy="1491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rtl="0">
              <a:lnSpc>
                <a:spcPct val="100000"/>
              </a:lnSpc>
              <a:spcBef>
                <a:spcPts val="0"/>
              </a:spcBef>
              <a:spcAft>
                <a:spcPts val="0"/>
              </a:spcAft>
              <a:buSzPts val="1300"/>
              <a:buNone/>
              <a:defRPr/>
            </a:lvl2pPr>
            <a:lvl3pPr lvl="2" rtl="0">
              <a:lnSpc>
                <a:spcPct val="100000"/>
              </a:lnSpc>
              <a:spcBef>
                <a:spcPts val="0"/>
              </a:spcBef>
              <a:spcAft>
                <a:spcPts val="0"/>
              </a:spcAft>
              <a:buSzPts val="1300"/>
              <a:buNone/>
              <a:defRPr/>
            </a:lvl3pPr>
            <a:lvl4pPr lvl="3" rtl="0">
              <a:lnSpc>
                <a:spcPct val="100000"/>
              </a:lnSpc>
              <a:spcBef>
                <a:spcPts val="0"/>
              </a:spcBef>
              <a:spcAft>
                <a:spcPts val="0"/>
              </a:spcAft>
              <a:buSzPts val="1300"/>
              <a:buNone/>
              <a:defRPr/>
            </a:lvl4pPr>
            <a:lvl5pPr lvl="4" rtl="0">
              <a:lnSpc>
                <a:spcPct val="100000"/>
              </a:lnSpc>
              <a:spcBef>
                <a:spcPts val="0"/>
              </a:spcBef>
              <a:spcAft>
                <a:spcPts val="0"/>
              </a:spcAft>
              <a:buSzPts val="1300"/>
              <a:buNone/>
              <a:defRPr/>
            </a:lvl5pPr>
            <a:lvl6pPr lvl="5" rtl="0">
              <a:lnSpc>
                <a:spcPct val="100000"/>
              </a:lnSpc>
              <a:spcBef>
                <a:spcPts val="0"/>
              </a:spcBef>
              <a:spcAft>
                <a:spcPts val="0"/>
              </a:spcAft>
              <a:buSzPts val="1300"/>
              <a:buNone/>
              <a:defRPr/>
            </a:lvl6pPr>
            <a:lvl7pPr lvl="6" rtl="0">
              <a:lnSpc>
                <a:spcPct val="100000"/>
              </a:lnSpc>
              <a:spcBef>
                <a:spcPts val="0"/>
              </a:spcBef>
              <a:spcAft>
                <a:spcPts val="0"/>
              </a:spcAft>
              <a:buSzPts val="1300"/>
              <a:buNone/>
              <a:defRPr/>
            </a:lvl7pPr>
            <a:lvl8pPr lvl="7" rtl="0">
              <a:lnSpc>
                <a:spcPct val="100000"/>
              </a:lnSpc>
              <a:spcBef>
                <a:spcPts val="0"/>
              </a:spcBef>
              <a:spcAft>
                <a:spcPts val="0"/>
              </a:spcAft>
              <a:buSzPts val="1300"/>
              <a:buNone/>
              <a:defRPr/>
            </a:lvl8pPr>
            <a:lvl9pPr lvl="8" rtl="0">
              <a:lnSpc>
                <a:spcPct val="100000"/>
              </a:lnSpc>
              <a:spcBef>
                <a:spcPts val="0"/>
              </a:spcBef>
              <a:spcAft>
                <a:spcPts val="0"/>
              </a:spcAft>
              <a:buSzPts val="1300"/>
              <a:buNone/>
              <a:defRPr/>
            </a:lvl9pPr>
          </a:lstStyle>
          <a:p>
            <a:endParaRPr/>
          </a:p>
        </p:txBody>
      </p:sp>
      <p:grpSp>
        <p:nvGrpSpPr>
          <p:cNvPr id="54" name="Google Shape;54;p9"/>
          <p:cNvGrpSpPr/>
          <p:nvPr/>
        </p:nvGrpSpPr>
        <p:grpSpPr>
          <a:xfrm>
            <a:off x="-25" y="0"/>
            <a:ext cx="9144020" cy="342900"/>
            <a:chOff x="-25" y="0"/>
            <a:chExt cx="9144020" cy="342900"/>
          </a:xfrm>
        </p:grpSpPr>
        <p:sp>
          <p:nvSpPr>
            <p:cNvPr id="55" name="Google Shape;55;p9"/>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9"/>
            <p:cNvGrpSpPr/>
            <p:nvPr/>
          </p:nvGrpSpPr>
          <p:grpSpPr>
            <a:xfrm>
              <a:off x="215975" y="111150"/>
              <a:ext cx="642950" cy="120600"/>
              <a:chOff x="215975" y="152625"/>
              <a:chExt cx="642950" cy="120600"/>
            </a:xfrm>
          </p:grpSpPr>
          <p:sp>
            <p:nvSpPr>
              <p:cNvPr id="57" name="Google Shape;57;p9"/>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9"/>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9"/>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 name="Google Shape;60;p9"/>
          <p:cNvGrpSpPr/>
          <p:nvPr/>
        </p:nvGrpSpPr>
        <p:grpSpPr>
          <a:xfrm>
            <a:off x="66650" y="204750"/>
            <a:ext cx="9077378" cy="4938900"/>
            <a:chOff x="104750" y="204750"/>
            <a:chExt cx="9077378" cy="4938900"/>
          </a:xfrm>
        </p:grpSpPr>
        <p:grpSp>
          <p:nvGrpSpPr>
            <p:cNvPr id="61" name="Google Shape;61;p9"/>
            <p:cNvGrpSpPr/>
            <p:nvPr/>
          </p:nvGrpSpPr>
          <p:grpSpPr>
            <a:xfrm>
              <a:off x="104750" y="206700"/>
              <a:ext cx="9077378" cy="342900"/>
              <a:chOff x="-25" y="0"/>
              <a:chExt cx="9182983" cy="342900"/>
            </a:xfrm>
          </p:grpSpPr>
          <p:sp>
            <p:nvSpPr>
              <p:cNvPr id="62" name="Google Shape;62;p9"/>
              <p:cNvSpPr/>
              <p:nvPr/>
            </p:nvSpPr>
            <p:spPr>
              <a:xfrm>
                <a:off x="-25" y="0"/>
                <a:ext cx="9182983" cy="342900"/>
              </a:xfrm>
              <a:custGeom>
                <a:avLst/>
                <a:gdLst/>
                <a:ahLst/>
                <a:cxnLst/>
                <a:rect l="l" t="t" r="r" b="b"/>
                <a:pathLst>
                  <a:path w="43778" h="1407" extrusionOk="0">
                    <a:moveTo>
                      <a:pt x="0" y="0"/>
                    </a:moveTo>
                    <a:lnTo>
                      <a:pt x="0" y="1406"/>
                    </a:lnTo>
                    <a:lnTo>
                      <a:pt x="43777" y="1406"/>
                    </a:lnTo>
                    <a:lnTo>
                      <a:pt x="437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215975" y="111150"/>
                <a:ext cx="642950" cy="120600"/>
                <a:chOff x="215975" y="152625"/>
                <a:chExt cx="642950" cy="120600"/>
              </a:xfrm>
            </p:grpSpPr>
            <p:sp>
              <p:nvSpPr>
                <p:cNvPr id="64" name="Google Shape;64;p9"/>
                <p:cNvSpPr/>
                <p:nvPr/>
              </p:nvSpPr>
              <p:spPr>
                <a:xfrm>
                  <a:off x="21597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a:off x="477150"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p:nvPr/>
              </p:nvSpPr>
              <p:spPr>
                <a:xfrm>
                  <a:off x="738325" y="152625"/>
                  <a:ext cx="120600" cy="120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67" name="Google Shape;67;p9"/>
            <p:cNvCxnSpPr/>
            <p:nvPr/>
          </p:nvCxnSpPr>
          <p:spPr>
            <a:xfrm>
              <a:off x="104775" y="204750"/>
              <a:ext cx="0" cy="4938900"/>
            </a:xfrm>
            <a:prstGeom prst="straightConnector1">
              <a:avLst/>
            </a:prstGeom>
            <a:noFill/>
            <a:ln w="9525" cap="flat" cmpd="sng">
              <a:solidFill>
                <a:schemeClr val="accent1"/>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4143300" y="1964600"/>
            <a:ext cx="30480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9" name="Google Shape;79;p14"/>
          <p:cNvSpPr txBox="1">
            <a:spLocks noGrp="1"/>
          </p:cNvSpPr>
          <p:nvPr>
            <p:ph type="subTitle" idx="1"/>
          </p:nvPr>
        </p:nvSpPr>
        <p:spPr>
          <a:xfrm>
            <a:off x="4143300" y="3063575"/>
            <a:ext cx="2521800" cy="58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80" name="Google Shape;80;p14"/>
          <p:cNvSpPr txBox="1">
            <a:spLocks noGrp="1"/>
          </p:cNvSpPr>
          <p:nvPr>
            <p:ph type="title" idx="2" hasCustomPrompt="1"/>
          </p:nvPr>
        </p:nvSpPr>
        <p:spPr>
          <a:xfrm>
            <a:off x="2403475" y="1554500"/>
            <a:ext cx="1817400" cy="1398300"/>
          </a:xfrm>
          <a:prstGeom prst="rect">
            <a:avLst/>
          </a:prstGeom>
        </p:spPr>
        <p:txBody>
          <a:bodyPr spcFirstLastPara="1" wrap="square" lIns="91425" tIns="91425" rIns="91425" bIns="91425" anchor="b" anchorCtr="0">
            <a:noAutofit/>
          </a:bodyPr>
          <a:lstStyle>
            <a:lvl1pPr lvl="0"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2">
  <p:cSld name="CUSTOM_21">
    <p:spTree>
      <p:nvGrpSpPr>
        <p:cNvPr id="1" name="Shape 81"/>
        <p:cNvGrpSpPr/>
        <p:nvPr/>
      </p:nvGrpSpPr>
      <p:grpSpPr>
        <a:xfrm>
          <a:off x="0" y="0"/>
          <a:ext cx="0" cy="0"/>
          <a:chOff x="0" y="0"/>
          <a:chExt cx="0" cy="0"/>
        </a:xfrm>
      </p:grpSpPr>
      <p:sp>
        <p:nvSpPr>
          <p:cNvPr id="82" name="Google Shape;82;p15"/>
          <p:cNvSpPr txBox="1">
            <a:spLocks noGrp="1"/>
          </p:cNvSpPr>
          <p:nvPr>
            <p:ph type="title"/>
          </p:nvPr>
        </p:nvSpPr>
        <p:spPr>
          <a:xfrm>
            <a:off x="2651700" y="2887575"/>
            <a:ext cx="33834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3" name="Google Shape;83;p15"/>
          <p:cNvSpPr txBox="1">
            <a:spLocks noGrp="1"/>
          </p:cNvSpPr>
          <p:nvPr>
            <p:ph type="subTitle" idx="1"/>
          </p:nvPr>
        </p:nvSpPr>
        <p:spPr>
          <a:xfrm>
            <a:off x="3082500" y="3757950"/>
            <a:ext cx="2521800" cy="58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300"/>
              <a:buNone/>
              <a:defRPr/>
            </a:lvl2pPr>
            <a:lvl3pPr lvl="2" algn="ctr" rtl="0">
              <a:lnSpc>
                <a:spcPct val="100000"/>
              </a:lnSpc>
              <a:spcBef>
                <a:spcPts val="0"/>
              </a:spcBef>
              <a:spcAft>
                <a:spcPts val="0"/>
              </a:spcAft>
              <a:buSzPts val="1300"/>
              <a:buNone/>
              <a:defRPr/>
            </a:lvl3pPr>
            <a:lvl4pPr lvl="3" algn="ctr" rtl="0">
              <a:lnSpc>
                <a:spcPct val="100000"/>
              </a:lnSpc>
              <a:spcBef>
                <a:spcPts val="0"/>
              </a:spcBef>
              <a:spcAft>
                <a:spcPts val="0"/>
              </a:spcAft>
              <a:buSzPts val="1300"/>
              <a:buNone/>
              <a:defRPr/>
            </a:lvl4pPr>
            <a:lvl5pPr lvl="4" algn="ctr" rtl="0">
              <a:lnSpc>
                <a:spcPct val="100000"/>
              </a:lnSpc>
              <a:spcBef>
                <a:spcPts val="0"/>
              </a:spcBef>
              <a:spcAft>
                <a:spcPts val="0"/>
              </a:spcAft>
              <a:buSzPts val="1300"/>
              <a:buNone/>
              <a:defRPr/>
            </a:lvl5pPr>
            <a:lvl6pPr lvl="5" algn="ctr" rtl="0">
              <a:lnSpc>
                <a:spcPct val="100000"/>
              </a:lnSpc>
              <a:spcBef>
                <a:spcPts val="0"/>
              </a:spcBef>
              <a:spcAft>
                <a:spcPts val="0"/>
              </a:spcAft>
              <a:buSzPts val="1300"/>
              <a:buNone/>
              <a:defRPr/>
            </a:lvl6pPr>
            <a:lvl7pPr lvl="6" algn="ctr" rtl="0">
              <a:lnSpc>
                <a:spcPct val="100000"/>
              </a:lnSpc>
              <a:spcBef>
                <a:spcPts val="0"/>
              </a:spcBef>
              <a:spcAft>
                <a:spcPts val="0"/>
              </a:spcAft>
              <a:buSzPts val="1300"/>
              <a:buNone/>
              <a:defRPr/>
            </a:lvl7pPr>
            <a:lvl8pPr lvl="7" algn="ctr" rtl="0">
              <a:lnSpc>
                <a:spcPct val="100000"/>
              </a:lnSpc>
              <a:spcBef>
                <a:spcPts val="0"/>
              </a:spcBef>
              <a:spcAft>
                <a:spcPts val="0"/>
              </a:spcAft>
              <a:buSzPts val="1300"/>
              <a:buNone/>
              <a:defRPr/>
            </a:lvl8pPr>
            <a:lvl9pPr lvl="8" algn="ctr" rtl="0">
              <a:lnSpc>
                <a:spcPct val="100000"/>
              </a:lnSpc>
              <a:spcBef>
                <a:spcPts val="0"/>
              </a:spcBef>
              <a:spcAft>
                <a:spcPts val="0"/>
              </a:spcAft>
              <a:buSzPts val="1300"/>
              <a:buNone/>
              <a:defRPr/>
            </a:lvl9pPr>
          </a:lstStyle>
          <a:p>
            <a:endParaRPr/>
          </a:p>
        </p:txBody>
      </p:sp>
      <p:sp>
        <p:nvSpPr>
          <p:cNvPr id="84" name="Google Shape;84;p15"/>
          <p:cNvSpPr txBox="1">
            <a:spLocks noGrp="1"/>
          </p:cNvSpPr>
          <p:nvPr>
            <p:ph type="title" idx="2" hasCustomPrompt="1"/>
          </p:nvPr>
        </p:nvSpPr>
        <p:spPr>
          <a:xfrm>
            <a:off x="2819400" y="1543500"/>
            <a:ext cx="3048000" cy="1398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0000"/>
              <a:buNone/>
              <a:defRPr sz="7800"/>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Alata"/>
              <a:buNone/>
              <a:defRPr sz="2800">
                <a:solidFill>
                  <a:schemeClr val="dk1"/>
                </a:solidFill>
                <a:latin typeface="Alata"/>
                <a:ea typeface="Alata"/>
                <a:cs typeface="Alata"/>
                <a:sym typeface="Alata"/>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1pPr>
            <a:lvl2pPr marL="914400" lvl="1"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2pPr>
            <a:lvl3pPr marL="1371600" lvl="2"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3pPr>
            <a:lvl4pPr marL="1828800" lvl="3"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4pPr>
            <a:lvl5pPr marL="2286000" lvl="4"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5pPr>
            <a:lvl6pPr marL="2743200" lvl="5"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6pPr>
            <a:lvl7pPr marL="3200400" lvl="6"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7pPr>
            <a:lvl8pPr marL="3657600" lvl="7"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8pPr>
            <a:lvl9pPr marL="4114800" lvl="8" indent="-311150">
              <a:lnSpc>
                <a:spcPct val="100000"/>
              </a:lnSpc>
              <a:spcBef>
                <a:spcPts val="0"/>
              </a:spcBef>
              <a:spcAft>
                <a:spcPts val="0"/>
              </a:spcAft>
              <a:buClr>
                <a:schemeClr val="dk2"/>
              </a:buClr>
              <a:buSzPts val="1300"/>
              <a:buFont typeface="Montserrat"/>
              <a:buChar char="■"/>
              <a:defRPr sz="1300">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5" r:id="rId6"/>
    <p:sldLayoutId id="2147483658" r:id="rId7"/>
    <p:sldLayoutId id="2147483660" r:id="rId8"/>
    <p:sldLayoutId id="2147483661" r:id="rId9"/>
    <p:sldLayoutId id="2147483662" r:id="rId10"/>
    <p:sldLayoutId id="2147483696" r:id="rId11"/>
    <p:sldLayoutId id="2147483697" r:id="rId12"/>
    <p:sldLayoutId id="2147483698"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customXml" Target="../ink/ink6.xml"/><Relationship Id="rId18" Type="http://schemas.openxmlformats.org/officeDocument/2006/relationships/image" Target="../media/image15.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12.png"/><Relationship Id="rId17" Type="http://schemas.openxmlformats.org/officeDocument/2006/relationships/customXml" Target="../ink/ink8.xml"/><Relationship Id="rId2" Type="http://schemas.openxmlformats.org/officeDocument/2006/relationships/notesSlide" Target="../notesSlides/notesSlide15.xml"/><Relationship Id="rId16" Type="http://schemas.openxmlformats.org/officeDocument/2006/relationships/image" Target="../media/image14.png"/><Relationship Id="rId20" Type="http://schemas.openxmlformats.org/officeDocument/2006/relationships/image" Target="../media/image16.png"/><Relationship Id="rId1" Type="http://schemas.openxmlformats.org/officeDocument/2006/relationships/slideLayout" Target="../slideLayouts/slideLayout11.xml"/><Relationship Id="rId6" Type="http://schemas.openxmlformats.org/officeDocument/2006/relationships/image" Target="../media/image9.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11.png"/><Relationship Id="rId19" Type="http://schemas.openxmlformats.org/officeDocument/2006/relationships/customXml" Target="../ink/ink9.xml"/><Relationship Id="rId4" Type="http://schemas.openxmlformats.org/officeDocument/2006/relationships/image" Target="../media/image8.png"/><Relationship Id="rId9" Type="http://schemas.openxmlformats.org/officeDocument/2006/relationships/customXml" Target="../ink/ink4.xml"/><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cs.google.com/spreadsheets/d/1Byza7UyGd27ZG6H-3z6BNdOHPltB02DyJZZ-5PmgBOk/copy#gid=1477471120"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58"/>
          <p:cNvSpPr/>
          <p:nvPr/>
        </p:nvSpPr>
        <p:spPr>
          <a:xfrm>
            <a:off x="7714524" y="1026253"/>
            <a:ext cx="665140" cy="661214"/>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a:off x="4922456" y="945869"/>
            <a:ext cx="3889011" cy="3214402"/>
          </a:xfrm>
          <a:custGeom>
            <a:avLst/>
            <a:gdLst/>
            <a:ahLst/>
            <a:cxnLst/>
            <a:rect l="l" t="t" r="r" b="b"/>
            <a:pathLst>
              <a:path w="42729" h="35317" extrusionOk="0">
                <a:moveTo>
                  <a:pt x="19690" y="1"/>
                </a:moveTo>
                <a:cubicBezTo>
                  <a:pt x="18145" y="1"/>
                  <a:pt x="16885" y="1260"/>
                  <a:pt x="16885" y="2834"/>
                </a:cubicBezTo>
                <a:lnTo>
                  <a:pt x="16885" y="6898"/>
                </a:lnTo>
                <a:cubicBezTo>
                  <a:pt x="16885" y="7356"/>
                  <a:pt x="16513" y="7728"/>
                  <a:pt x="16084" y="7728"/>
                </a:cubicBezTo>
                <a:cubicBezTo>
                  <a:pt x="15626" y="7728"/>
                  <a:pt x="15283" y="7356"/>
                  <a:pt x="15283" y="6898"/>
                </a:cubicBezTo>
                <a:lnTo>
                  <a:pt x="15283" y="6383"/>
                </a:lnTo>
                <a:cubicBezTo>
                  <a:pt x="15283" y="4837"/>
                  <a:pt x="14024" y="3607"/>
                  <a:pt x="12507" y="3607"/>
                </a:cubicBezTo>
                <a:cubicBezTo>
                  <a:pt x="10961" y="3607"/>
                  <a:pt x="9702" y="4837"/>
                  <a:pt x="9702" y="6383"/>
                </a:cubicBezTo>
                <a:lnTo>
                  <a:pt x="9702" y="16800"/>
                </a:lnTo>
                <a:cubicBezTo>
                  <a:pt x="9702" y="17201"/>
                  <a:pt x="9387" y="17515"/>
                  <a:pt x="8987" y="17515"/>
                </a:cubicBezTo>
                <a:cubicBezTo>
                  <a:pt x="8615" y="17515"/>
                  <a:pt x="8271" y="17201"/>
                  <a:pt x="8271" y="16800"/>
                </a:cubicBezTo>
                <a:lnTo>
                  <a:pt x="8271" y="16113"/>
                </a:lnTo>
                <a:cubicBezTo>
                  <a:pt x="8271" y="15026"/>
                  <a:pt x="7413" y="14138"/>
                  <a:pt x="6325" y="14138"/>
                </a:cubicBezTo>
                <a:cubicBezTo>
                  <a:pt x="5237" y="14138"/>
                  <a:pt x="4350" y="15026"/>
                  <a:pt x="4379" y="16113"/>
                </a:cubicBezTo>
                <a:lnTo>
                  <a:pt x="4379" y="22467"/>
                </a:lnTo>
                <a:cubicBezTo>
                  <a:pt x="4379" y="22839"/>
                  <a:pt x="4035" y="23182"/>
                  <a:pt x="3663" y="23182"/>
                </a:cubicBezTo>
                <a:cubicBezTo>
                  <a:pt x="3263" y="23182"/>
                  <a:pt x="2948" y="22839"/>
                  <a:pt x="2948" y="22467"/>
                </a:cubicBezTo>
                <a:cubicBezTo>
                  <a:pt x="2948" y="21637"/>
                  <a:pt x="2261" y="20978"/>
                  <a:pt x="1460" y="20978"/>
                </a:cubicBezTo>
                <a:cubicBezTo>
                  <a:pt x="658" y="20978"/>
                  <a:pt x="0" y="21637"/>
                  <a:pt x="0" y="22467"/>
                </a:cubicBezTo>
                <a:lnTo>
                  <a:pt x="0" y="35317"/>
                </a:lnTo>
                <a:lnTo>
                  <a:pt x="42729" y="35317"/>
                </a:lnTo>
                <a:lnTo>
                  <a:pt x="42729" y="22839"/>
                </a:lnTo>
                <a:cubicBezTo>
                  <a:pt x="42729" y="21808"/>
                  <a:pt x="41899" y="20978"/>
                  <a:pt x="40897" y="20978"/>
                </a:cubicBezTo>
                <a:cubicBezTo>
                  <a:pt x="39867" y="20978"/>
                  <a:pt x="39037" y="21808"/>
                  <a:pt x="39037" y="22839"/>
                </a:cubicBezTo>
                <a:lnTo>
                  <a:pt x="39037" y="23497"/>
                </a:lnTo>
                <a:cubicBezTo>
                  <a:pt x="39037" y="23955"/>
                  <a:pt x="38665" y="24298"/>
                  <a:pt x="38235" y="24298"/>
                </a:cubicBezTo>
                <a:cubicBezTo>
                  <a:pt x="37806" y="24298"/>
                  <a:pt x="37434" y="23955"/>
                  <a:pt x="37434" y="23497"/>
                </a:cubicBezTo>
                <a:lnTo>
                  <a:pt x="37434" y="10990"/>
                </a:lnTo>
                <a:cubicBezTo>
                  <a:pt x="37434" y="9702"/>
                  <a:pt x="36375" y="8644"/>
                  <a:pt x="35087" y="8644"/>
                </a:cubicBezTo>
                <a:cubicBezTo>
                  <a:pt x="33799" y="8644"/>
                  <a:pt x="32741" y="9702"/>
                  <a:pt x="32741" y="10990"/>
                </a:cubicBezTo>
                <a:lnTo>
                  <a:pt x="32741" y="11763"/>
                </a:lnTo>
                <a:cubicBezTo>
                  <a:pt x="32741" y="12479"/>
                  <a:pt x="32168" y="13022"/>
                  <a:pt x="31481" y="13022"/>
                </a:cubicBezTo>
                <a:cubicBezTo>
                  <a:pt x="30766" y="13022"/>
                  <a:pt x="30222" y="12479"/>
                  <a:pt x="30222" y="11763"/>
                </a:cubicBezTo>
                <a:lnTo>
                  <a:pt x="30222" y="5324"/>
                </a:lnTo>
                <a:cubicBezTo>
                  <a:pt x="30222" y="3807"/>
                  <a:pt x="28963" y="2548"/>
                  <a:pt x="27446" y="2548"/>
                </a:cubicBezTo>
                <a:cubicBezTo>
                  <a:pt x="25901" y="2548"/>
                  <a:pt x="24641" y="3807"/>
                  <a:pt x="24641" y="5324"/>
                </a:cubicBezTo>
                <a:lnTo>
                  <a:pt x="24641" y="5696"/>
                </a:lnTo>
                <a:cubicBezTo>
                  <a:pt x="24641" y="6268"/>
                  <a:pt x="24155" y="6755"/>
                  <a:pt x="23582" y="6755"/>
                </a:cubicBezTo>
                <a:cubicBezTo>
                  <a:pt x="22981" y="6755"/>
                  <a:pt x="22495" y="6268"/>
                  <a:pt x="22495" y="5696"/>
                </a:cubicBezTo>
                <a:lnTo>
                  <a:pt x="22495" y="2834"/>
                </a:lnTo>
                <a:cubicBezTo>
                  <a:pt x="22495" y="1260"/>
                  <a:pt x="21236" y="1"/>
                  <a:pt x="196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8"/>
          <p:cNvSpPr/>
          <p:nvPr/>
        </p:nvSpPr>
        <p:spPr>
          <a:xfrm>
            <a:off x="4789572" y="4295636"/>
            <a:ext cx="4081782" cy="88649"/>
          </a:xfrm>
          <a:custGeom>
            <a:avLst/>
            <a:gdLst/>
            <a:ahLst/>
            <a:cxnLst/>
            <a:rect l="l" t="t" r="r" b="b"/>
            <a:pathLst>
              <a:path w="44847" h="974" extrusionOk="0">
                <a:moveTo>
                  <a:pt x="659" y="1"/>
                </a:moveTo>
                <a:cubicBezTo>
                  <a:pt x="1" y="1"/>
                  <a:pt x="1" y="974"/>
                  <a:pt x="659" y="974"/>
                </a:cubicBezTo>
                <a:lnTo>
                  <a:pt x="44360" y="974"/>
                </a:lnTo>
                <a:cubicBezTo>
                  <a:pt x="44618" y="974"/>
                  <a:pt x="44847" y="745"/>
                  <a:pt x="44847" y="487"/>
                </a:cubicBezTo>
                <a:cubicBezTo>
                  <a:pt x="44847" y="201"/>
                  <a:pt x="44618" y="1"/>
                  <a:pt x="443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8"/>
          <p:cNvSpPr/>
          <p:nvPr/>
        </p:nvSpPr>
        <p:spPr>
          <a:xfrm>
            <a:off x="4789572" y="4295636"/>
            <a:ext cx="1784363" cy="91289"/>
          </a:xfrm>
          <a:custGeom>
            <a:avLst/>
            <a:gdLst/>
            <a:ahLst/>
            <a:cxnLst/>
            <a:rect l="l" t="t" r="r" b="b"/>
            <a:pathLst>
              <a:path w="19605" h="1003" extrusionOk="0">
                <a:moveTo>
                  <a:pt x="659" y="1"/>
                </a:moveTo>
                <a:cubicBezTo>
                  <a:pt x="1" y="1"/>
                  <a:pt x="1" y="1003"/>
                  <a:pt x="659" y="1003"/>
                </a:cubicBezTo>
                <a:lnTo>
                  <a:pt x="19605" y="1003"/>
                </a:lnTo>
                <a:lnTo>
                  <a:pt x="1960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8"/>
          <p:cNvSpPr/>
          <p:nvPr/>
        </p:nvSpPr>
        <p:spPr>
          <a:xfrm>
            <a:off x="6474927" y="4250128"/>
            <a:ext cx="195411" cy="177845"/>
          </a:xfrm>
          <a:custGeom>
            <a:avLst/>
            <a:gdLst/>
            <a:ahLst/>
            <a:cxnLst/>
            <a:rect l="l" t="t" r="r" b="b"/>
            <a:pathLst>
              <a:path w="2147" h="1954" extrusionOk="0">
                <a:moveTo>
                  <a:pt x="1073" y="0"/>
                </a:moveTo>
                <a:cubicBezTo>
                  <a:pt x="823" y="0"/>
                  <a:pt x="573" y="100"/>
                  <a:pt x="372" y="301"/>
                </a:cubicBezTo>
                <a:cubicBezTo>
                  <a:pt x="0" y="673"/>
                  <a:pt x="0" y="1302"/>
                  <a:pt x="372" y="1674"/>
                </a:cubicBezTo>
                <a:cubicBezTo>
                  <a:pt x="573" y="1860"/>
                  <a:pt x="823" y="1953"/>
                  <a:pt x="1073" y="1953"/>
                </a:cubicBezTo>
                <a:cubicBezTo>
                  <a:pt x="1324" y="1953"/>
                  <a:pt x="1574" y="1860"/>
                  <a:pt x="1775" y="1674"/>
                </a:cubicBezTo>
                <a:cubicBezTo>
                  <a:pt x="2147" y="1302"/>
                  <a:pt x="2147" y="673"/>
                  <a:pt x="1775" y="301"/>
                </a:cubicBezTo>
                <a:cubicBezTo>
                  <a:pt x="1574" y="100"/>
                  <a:pt x="1324"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8"/>
          <p:cNvSpPr/>
          <p:nvPr/>
        </p:nvSpPr>
        <p:spPr>
          <a:xfrm>
            <a:off x="7842452" y="2205081"/>
            <a:ext cx="1380618" cy="1955200"/>
          </a:xfrm>
          <a:custGeom>
            <a:avLst/>
            <a:gdLst/>
            <a:ahLst/>
            <a:cxnLst/>
            <a:rect l="l" t="t" r="r" b="b"/>
            <a:pathLst>
              <a:path w="15169" h="21482" extrusionOk="0">
                <a:moveTo>
                  <a:pt x="5892" y="0"/>
                </a:moveTo>
                <a:cubicBezTo>
                  <a:pt x="1137" y="0"/>
                  <a:pt x="0" y="21482"/>
                  <a:pt x="0" y="21482"/>
                </a:cubicBezTo>
                <a:lnTo>
                  <a:pt x="8701" y="21482"/>
                </a:lnTo>
                <a:cubicBezTo>
                  <a:pt x="8701" y="21482"/>
                  <a:pt x="15168" y="2364"/>
                  <a:pt x="12020" y="1706"/>
                </a:cubicBezTo>
                <a:cubicBezTo>
                  <a:pt x="11914" y="1683"/>
                  <a:pt x="11808" y="1672"/>
                  <a:pt x="11704" y="1672"/>
                </a:cubicBezTo>
                <a:cubicBezTo>
                  <a:pt x="8733" y="1672"/>
                  <a:pt x="6560" y="10641"/>
                  <a:pt x="6443" y="10641"/>
                </a:cubicBezTo>
                <a:cubicBezTo>
                  <a:pt x="6442" y="10641"/>
                  <a:pt x="6440" y="10639"/>
                  <a:pt x="6440" y="10635"/>
                </a:cubicBezTo>
                <a:cubicBezTo>
                  <a:pt x="6382" y="10320"/>
                  <a:pt x="9216" y="447"/>
                  <a:pt x="6125" y="17"/>
                </a:cubicBezTo>
                <a:cubicBezTo>
                  <a:pt x="6046" y="6"/>
                  <a:pt x="5969" y="0"/>
                  <a:pt x="58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8"/>
          <p:cNvSpPr/>
          <p:nvPr/>
        </p:nvSpPr>
        <p:spPr>
          <a:xfrm>
            <a:off x="5552746" y="1893987"/>
            <a:ext cx="2761235" cy="1792191"/>
          </a:xfrm>
          <a:custGeom>
            <a:avLst/>
            <a:gdLst/>
            <a:ahLst/>
            <a:cxnLst/>
            <a:rect l="l" t="t" r="r" b="b"/>
            <a:pathLst>
              <a:path w="30338" h="19691" extrusionOk="0">
                <a:moveTo>
                  <a:pt x="3292" y="1"/>
                </a:moveTo>
                <a:cubicBezTo>
                  <a:pt x="1461" y="1"/>
                  <a:pt x="1" y="1461"/>
                  <a:pt x="1" y="3264"/>
                </a:cubicBezTo>
                <a:lnTo>
                  <a:pt x="1" y="16400"/>
                </a:lnTo>
                <a:cubicBezTo>
                  <a:pt x="1" y="18203"/>
                  <a:pt x="1461" y="19691"/>
                  <a:pt x="3292" y="19691"/>
                </a:cubicBezTo>
                <a:lnTo>
                  <a:pt x="27075" y="19691"/>
                </a:lnTo>
                <a:cubicBezTo>
                  <a:pt x="28878" y="19691"/>
                  <a:pt x="30337" y="18203"/>
                  <a:pt x="30337" y="16400"/>
                </a:cubicBezTo>
                <a:lnTo>
                  <a:pt x="30337" y="3264"/>
                </a:lnTo>
                <a:cubicBezTo>
                  <a:pt x="30337" y="1461"/>
                  <a:pt x="28878" y="1"/>
                  <a:pt x="27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8"/>
          <p:cNvSpPr/>
          <p:nvPr/>
        </p:nvSpPr>
        <p:spPr>
          <a:xfrm>
            <a:off x="5672615" y="1998201"/>
            <a:ext cx="2524139" cy="1443145"/>
          </a:xfrm>
          <a:custGeom>
            <a:avLst/>
            <a:gdLst/>
            <a:ahLst/>
            <a:cxnLst/>
            <a:rect l="l" t="t" r="r" b="b"/>
            <a:pathLst>
              <a:path w="27733" h="15856" extrusionOk="0">
                <a:moveTo>
                  <a:pt x="0" y="1"/>
                </a:moveTo>
                <a:lnTo>
                  <a:pt x="0" y="15856"/>
                </a:lnTo>
                <a:lnTo>
                  <a:pt x="27732" y="15856"/>
                </a:lnTo>
                <a:lnTo>
                  <a:pt x="277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8"/>
          <p:cNvSpPr/>
          <p:nvPr/>
        </p:nvSpPr>
        <p:spPr>
          <a:xfrm>
            <a:off x="6430602" y="3686100"/>
            <a:ext cx="1005542" cy="291887"/>
          </a:xfrm>
          <a:custGeom>
            <a:avLst/>
            <a:gdLst/>
            <a:ahLst/>
            <a:cxnLst/>
            <a:rect l="l" t="t" r="r" b="b"/>
            <a:pathLst>
              <a:path w="11048" h="3207" extrusionOk="0">
                <a:moveTo>
                  <a:pt x="1" y="1"/>
                </a:moveTo>
                <a:lnTo>
                  <a:pt x="1" y="3206"/>
                </a:lnTo>
                <a:lnTo>
                  <a:pt x="11048" y="3206"/>
                </a:lnTo>
                <a:lnTo>
                  <a:pt x="11048" y="1"/>
                </a:lnTo>
                <a:close/>
              </a:path>
            </a:pathLst>
          </a:custGeom>
          <a:solidFill>
            <a:srgbClr val="E3E9F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8"/>
          <p:cNvSpPr/>
          <p:nvPr/>
        </p:nvSpPr>
        <p:spPr>
          <a:xfrm>
            <a:off x="6144081" y="3957055"/>
            <a:ext cx="1578577" cy="203238"/>
          </a:xfrm>
          <a:custGeom>
            <a:avLst/>
            <a:gdLst/>
            <a:ahLst/>
            <a:cxnLst/>
            <a:rect l="l" t="t" r="r" b="b"/>
            <a:pathLst>
              <a:path w="17344" h="2233" extrusionOk="0">
                <a:moveTo>
                  <a:pt x="2261" y="0"/>
                </a:moveTo>
                <a:cubicBezTo>
                  <a:pt x="1031" y="0"/>
                  <a:pt x="1" y="1002"/>
                  <a:pt x="29" y="2233"/>
                </a:cubicBezTo>
                <a:lnTo>
                  <a:pt x="17344" y="2233"/>
                </a:lnTo>
                <a:cubicBezTo>
                  <a:pt x="17344" y="1002"/>
                  <a:pt x="16342" y="0"/>
                  <a:pt x="151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8"/>
          <p:cNvSpPr/>
          <p:nvPr/>
        </p:nvSpPr>
        <p:spPr>
          <a:xfrm>
            <a:off x="6248295" y="3631399"/>
            <a:ext cx="1383257" cy="106943"/>
          </a:xfrm>
          <a:custGeom>
            <a:avLst/>
            <a:gdLst/>
            <a:ahLst/>
            <a:cxnLst/>
            <a:rect l="l" t="t" r="r" b="b"/>
            <a:pathLst>
              <a:path w="15198" h="1175" extrusionOk="0">
                <a:moveTo>
                  <a:pt x="716" y="1"/>
                </a:moveTo>
                <a:cubicBezTo>
                  <a:pt x="0" y="58"/>
                  <a:pt x="0" y="1117"/>
                  <a:pt x="716" y="1174"/>
                </a:cubicBezTo>
                <a:lnTo>
                  <a:pt x="14482" y="1174"/>
                </a:lnTo>
                <a:cubicBezTo>
                  <a:pt x="15197" y="1117"/>
                  <a:pt x="15197" y="58"/>
                  <a:pt x="144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8"/>
          <p:cNvSpPr/>
          <p:nvPr/>
        </p:nvSpPr>
        <p:spPr>
          <a:xfrm>
            <a:off x="5302723" y="3798141"/>
            <a:ext cx="664324" cy="362152"/>
          </a:xfrm>
          <a:custGeom>
            <a:avLst/>
            <a:gdLst/>
            <a:ahLst/>
            <a:cxnLst/>
            <a:rect l="l" t="t" r="r" b="b"/>
            <a:pathLst>
              <a:path w="7299" h="3979" extrusionOk="0">
                <a:moveTo>
                  <a:pt x="1031" y="1"/>
                </a:moveTo>
                <a:cubicBezTo>
                  <a:pt x="487" y="1"/>
                  <a:pt x="1" y="458"/>
                  <a:pt x="1" y="1031"/>
                </a:cubicBezTo>
                <a:cubicBezTo>
                  <a:pt x="1" y="2662"/>
                  <a:pt x="1346" y="3979"/>
                  <a:pt x="2977" y="3979"/>
                </a:cubicBezTo>
                <a:lnTo>
                  <a:pt x="4322" y="3979"/>
                </a:lnTo>
                <a:cubicBezTo>
                  <a:pt x="5982" y="3979"/>
                  <a:pt x="7298" y="2662"/>
                  <a:pt x="7298" y="1031"/>
                </a:cubicBezTo>
                <a:cubicBezTo>
                  <a:pt x="7298" y="458"/>
                  <a:pt x="6841" y="1"/>
                  <a:pt x="62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8"/>
          <p:cNvSpPr/>
          <p:nvPr/>
        </p:nvSpPr>
        <p:spPr>
          <a:xfrm>
            <a:off x="5237647" y="3256138"/>
            <a:ext cx="802304" cy="542090"/>
          </a:xfrm>
          <a:custGeom>
            <a:avLst/>
            <a:gdLst/>
            <a:ahLst/>
            <a:cxnLst/>
            <a:rect l="l" t="t" r="r" b="b"/>
            <a:pathLst>
              <a:path w="8815" h="5956" extrusionOk="0">
                <a:moveTo>
                  <a:pt x="4624" y="1"/>
                </a:moveTo>
                <a:cubicBezTo>
                  <a:pt x="4609" y="1"/>
                  <a:pt x="4594" y="2"/>
                  <a:pt x="4579" y="3"/>
                </a:cubicBezTo>
                <a:cubicBezTo>
                  <a:pt x="3492" y="60"/>
                  <a:pt x="3492" y="2951"/>
                  <a:pt x="3492" y="2951"/>
                </a:cubicBezTo>
                <a:cubicBezTo>
                  <a:pt x="3492" y="2951"/>
                  <a:pt x="2695" y="1756"/>
                  <a:pt x="2081" y="1756"/>
                </a:cubicBezTo>
                <a:cubicBezTo>
                  <a:pt x="1923" y="1756"/>
                  <a:pt x="1777" y="1835"/>
                  <a:pt x="1660" y="2035"/>
                </a:cubicBezTo>
                <a:cubicBezTo>
                  <a:pt x="1240" y="2714"/>
                  <a:pt x="1630" y="3394"/>
                  <a:pt x="1904" y="3742"/>
                </a:cubicBezTo>
                <a:lnTo>
                  <a:pt x="1904" y="3742"/>
                </a:lnTo>
                <a:cubicBezTo>
                  <a:pt x="1716" y="3560"/>
                  <a:pt x="1428" y="3341"/>
                  <a:pt x="1125" y="3341"/>
                </a:cubicBezTo>
                <a:cubicBezTo>
                  <a:pt x="959" y="3341"/>
                  <a:pt x="789" y="3407"/>
                  <a:pt x="630" y="3580"/>
                </a:cubicBezTo>
                <a:cubicBezTo>
                  <a:pt x="0" y="4296"/>
                  <a:pt x="2375" y="5927"/>
                  <a:pt x="2375" y="5927"/>
                </a:cubicBezTo>
                <a:lnTo>
                  <a:pt x="5924" y="5956"/>
                </a:lnTo>
                <a:cubicBezTo>
                  <a:pt x="5924" y="5956"/>
                  <a:pt x="8815" y="3552"/>
                  <a:pt x="8099" y="3094"/>
                </a:cubicBezTo>
                <a:cubicBezTo>
                  <a:pt x="7981" y="3013"/>
                  <a:pt x="7858" y="2980"/>
                  <a:pt x="7734" y="2980"/>
                </a:cubicBezTo>
                <a:cubicBezTo>
                  <a:pt x="7106" y="2980"/>
                  <a:pt x="6468" y="3838"/>
                  <a:pt x="6468" y="3838"/>
                </a:cubicBezTo>
                <a:cubicBezTo>
                  <a:pt x="6468" y="3838"/>
                  <a:pt x="8357" y="1262"/>
                  <a:pt x="7241" y="1062"/>
                </a:cubicBezTo>
                <a:cubicBezTo>
                  <a:pt x="7183" y="1050"/>
                  <a:pt x="7125" y="1044"/>
                  <a:pt x="7069" y="1044"/>
                </a:cubicBezTo>
                <a:cubicBezTo>
                  <a:pt x="6038" y="1044"/>
                  <a:pt x="5266" y="2922"/>
                  <a:pt x="5266" y="2922"/>
                </a:cubicBezTo>
                <a:cubicBezTo>
                  <a:pt x="5266" y="2922"/>
                  <a:pt x="5655" y="1"/>
                  <a:pt x="46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8"/>
          <p:cNvSpPr/>
          <p:nvPr/>
        </p:nvSpPr>
        <p:spPr>
          <a:xfrm>
            <a:off x="4714028" y="4132990"/>
            <a:ext cx="4217305" cy="55702"/>
          </a:xfrm>
          <a:custGeom>
            <a:avLst/>
            <a:gdLst/>
            <a:ahLst/>
            <a:cxnLst/>
            <a:rect l="l" t="t" r="r" b="b"/>
            <a:pathLst>
              <a:path w="46336" h="612" extrusionOk="0">
                <a:moveTo>
                  <a:pt x="1060" y="1"/>
                </a:moveTo>
                <a:cubicBezTo>
                  <a:pt x="859" y="1"/>
                  <a:pt x="659" y="4"/>
                  <a:pt x="459" y="13"/>
                </a:cubicBezTo>
                <a:lnTo>
                  <a:pt x="401" y="13"/>
                </a:lnTo>
                <a:cubicBezTo>
                  <a:pt x="1" y="13"/>
                  <a:pt x="1" y="586"/>
                  <a:pt x="401" y="586"/>
                </a:cubicBezTo>
                <a:lnTo>
                  <a:pt x="44103" y="586"/>
                </a:lnTo>
                <a:cubicBezTo>
                  <a:pt x="44484" y="586"/>
                  <a:pt x="44879" y="611"/>
                  <a:pt x="45277" y="611"/>
                </a:cubicBezTo>
                <a:cubicBezTo>
                  <a:pt x="45477" y="611"/>
                  <a:pt x="45677" y="605"/>
                  <a:pt x="45877" y="586"/>
                </a:cubicBezTo>
                <a:lnTo>
                  <a:pt x="45963" y="586"/>
                </a:lnTo>
                <a:cubicBezTo>
                  <a:pt x="46335" y="586"/>
                  <a:pt x="46335" y="13"/>
                  <a:pt x="45963" y="13"/>
                </a:cubicBezTo>
                <a:lnTo>
                  <a:pt x="2262" y="13"/>
                </a:lnTo>
                <a:cubicBezTo>
                  <a:pt x="1861" y="13"/>
                  <a:pt x="1460" y="1"/>
                  <a:pt x="1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58"/>
          <p:cNvGrpSpPr/>
          <p:nvPr/>
        </p:nvGrpSpPr>
        <p:grpSpPr>
          <a:xfrm>
            <a:off x="6151871" y="2100503"/>
            <a:ext cx="1578639" cy="1284706"/>
            <a:chOff x="2357113" y="709250"/>
            <a:chExt cx="2171252" cy="1766978"/>
          </a:xfrm>
        </p:grpSpPr>
        <p:sp>
          <p:nvSpPr>
            <p:cNvPr id="601" name="Google Shape;601;p58"/>
            <p:cNvSpPr/>
            <p:nvPr/>
          </p:nvSpPr>
          <p:spPr>
            <a:xfrm>
              <a:off x="3734270" y="747515"/>
              <a:ext cx="491253" cy="292716"/>
            </a:xfrm>
            <a:custGeom>
              <a:avLst/>
              <a:gdLst/>
              <a:ahLst/>
              <a:cxnLst/>
              <a:rect l="l" t="t" r="r" b="b"/>
              <a:pathLst>
                <a:path w="11246" h="6701" extrusionOk="0">
                  <a:moveTo>
                    <a:pt x="7977" y="2830"/>
                  </a:moveTo>
                  <a:cubicBezTo>
                    <a:pt x="9146" y="3597"/>
                    <a:pt x="10917" y="4272"/>
                    <a:pt x="11190" y="5787"/>
                  </a:cubicBezTo>
                  <a:cubicBezTo>
                    <a:pt x="11245" y="6079"/>
                    <a:pt x="11209" y="6390"/>
                    <a:pt x="11117" y="6700"/>
                  </a:cubicBezTo>
                  <a:cubicBezTo>
                    <a:pt x="7485" y="4875"/>
                    <a:pt x="3706" y="3159"/>
                    <a:pt x="0" y="1406"/>
                  </a:cubicBezTo>
                  <a:cubicBezTo>
                    <a:pt x="164" y="968"/>
                    <a:pt x="511" y="639"/>
                    <a:pt x="931" y="493"/>
                  </a:cubicBezTo>
                  <a:cubicBezTo>
                    <a:pt x="2209" y="0"/>
                    <a:pt x="3907" y="968"/>
                    <a:pt x="4911" y="1333"/>
                  </a:cubicBezTo>
                  <a:cubicBezTo>
                    <a:pt x="5257" y="767"/>
                    <a:pt x="5714" y="329"/>
                    <a:pt x="6499" y="329"/>
                  </a:cubicBezTo>
                  <a:cubicBezTo>
                    <a:pt x="7722" y="366"/>
                    <a:pt x="8525" y="1570"/>
                    <a:pt x="7977" y="283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8"/>
            <p:cNvSpPr/>
            <p:nvPr/>
          </p:nvSpPr>
          <p:spPr>
            <a:xfrm>
              <a:off x="3960717" y="796963"/>
              <a:ext cx="124451" cy="106891"/>
            </a:xfrm>
            <a:custGeom>
              <a:avLst/>
              <a:gdLst/>
              <a:ahLst/>
              <a:cxnLst/>
              <a:rect l="l" t="t" r="r" b="b"/>
              <a:pathLst>
                <a:path w="2849" h="2447" extrusionOk="0">
                  <a:moveTo>
                    <a:pt x="1516" y="19"/>
                  </a:moveTo>
                  <a:cubicBezTo>
                    <a:pt x="2848" y="55"/>
                    <a:pt x="2319" y="2446"/>
                    <a:pt x="1004" y="1935"/>
                  </a:cubicBezTo>
                  <a:cubicBezTo>
                    <a:pt x="0" y="1552"/>
                    <a:pt x="585" y="0"/>
                    <a:pt x="1516" y="1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8"/>
            <p:cNvSpPr/>
            <p:nvPr/>
          </p:nvSpPr>
          <p:spPr>
            <a:xfrm>
              <a:off x="3015791" y="723578"/>
              <a:ext cx="1337296" cy="1547059"/>
            </a:xfrm>
            <a:custGeom>
              <a:avLst/>
              <a:gdLst/>
              <a:ahLst/>
              <a:cxnLst/>
              <a:rect l="l" t="t" r="r" b="b"/>
              <a:pathLst>
                <a:path w="30614" h="35416" extrusionOk="0">
                  <a:moveTo>
                    <a:pt x="9274" y="4948"/>
                  </a:moveTo>
                  <a:cubicBezTo>
                    <a:pt x="9456" y="4473"/>
                    <a:pt x="9767" y="3761"/>
                    <a:pt x="10095" y="3068"/>
                  </a:cubicBezTo>
                  <a:cubicBezTo>
                    <a:pt x="10771" y="1644"/>
                    <a:pt x="11337" y="1"/>
                    <a:pt x="12614" y="56"/>
                  </a:cubicBezTo>
                  <a:cubicBezTo>
                    <a:pt x="13235" y="92"/>
                    <a:pt x="14075" y="402"/>
                    <a:pt x="14896" y="731"/>
                  </a:cubicBezTo>
                  <a:cubicBezTo>
                    <a:pt x="15718" y="1041"/>
                    <a:pt x="16466" y="1461"/>
                    <a:pt x="17215" y="1808"/>
                  </a:cubicBezTo>
                  <a:cubicBezTo>
                    <a:pt x="20482" y="3378"/>
                    <a:pt x="22837" y="4820"/>
                    <a:pt x="26233" y="6317"/>
                  </a:cubicBezTo>
                  <a:cubicBezTo>
                    <a:pt x="26981" y="6646"/>
                    <a:pt x="27748" y="7047"/>
                    <a:pt x="28478" y="7431"/>
                  </a:cubicBezTo>
                  <a:cubicBezTo>
                    <a:pt x="29482" y="7978"/>
                    <a:pt x="30559" y="8471"/>
                    <a:pt x="30596" y="9347"/>
                  </a:cubicBezTo>
                  <a:cubicBezTo>
                    <a:pt x="30614" y="9767"/>
                    <a:pt x="30267" y="10333"/>
                    <a:pt x="30048" y="10917"/>
                  </a:cubicBezTo>
                  <a:cubicBezTo>
                    <a:pt x="29811" y="11501"/>
                    <a:pt x="29500" y="12031"/>
                    <a:pt x="29281" y="12506"/>
                  </a:cubicBezTo>
                  <a:cubicBezTo>
                    <a:pt x="28734" y="13637"/>
                    <a:pt x="28223" y="14678"/>
                    <a:pt x="27766" y="15645"/>
                  </a:cubicBezTo>
                  <a:cubicBezTo>
                    <a:pt x="26653" y="17964"/>
                    <a:pt x="25813" y="19990"/>
                    <a:pt x="24845" y="22199"/>
                  </a:cubicBezTo>
                  <a:cubicBezTo>
                    <a:pt x="23933" y="24298"/>
                    <a:pt x="23056" y="26562"/>
                    <a:pt x="22016" y="28771"/>
                  </a:cubicBezTo>
                  <a:cubicBezTo>
                    <a:pt x="21121" y="30651"/>
                    <a:pt x="20263" y="33353"/>
                    <a:pt x="18876" y="34503"/>
                  </a:cubicBezTo>
                  <a:cubicBezTo>
                    <a:pt x="17762" y="35416"/>
                    <a:pt x="16247" y="34850"/>
                    <a:pt x="14458" y="34138"/>
                  </a:cubicBezTo>
                  <a:cubicBezTo>
                    <a:pt x="10935" y="32732"/>
                    <a:pt x="7886" y="31016"/>
                    <a:pt x="4637" y="29483"/>
                  </a:cubicBezTo>
                  <a:cubicBezTo>
                    <a:pt x="3870" y="29118"/>
                    <a:pt x="2958" y="28734"/>
                    <a:pt x="2154" y="28333"/>
                  </a:cubicBezTo>
                  <a:cubicBezTo>
                    <a:pt x="1223" y="27876"/>
                    <a:pt x="329" y="27347"/>
                    <a:pt x="164" y="26781"/>
                  </a:cubicBezTo>
                  <a:cubicBezTo>
                    <a:pt x="0" y="26233"/>
                    <a:pt x="457" y="25138"/>
                    <a:pt x="876" y="24207"/>
                  </a:cubicBezTo>
                  <a:cubicBezTo>
                    <a:pt x="1296" y="23221"/>
                    <a:pt x="1753" y="22308"/>
                    <a:pt x="2136" y="21487"/>
                  </a:cubicBezTo>
                  <a:cubicBezTo>
                    <a:pt x="4637" y="16138"/>
                    <a:pt x="6882" y="10406"/>
                    <a:pt x="9256" y="5003"/>
                  </a:cubicBezTo>
                  <a:cubicBezTo>
                    <a:pt x="9256" y="4984"/>
                    <a:pt x="9274" y="4966"/>
                    <a:pt x="9274" y="4948"/>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8"/>
            <p:cNvSpPr/>
            <p:nvPr/>
          </p:nvSpPr>
          <p:spPr>
            <a:xfrm>
              <a:off x="3142556" y="1637446"/>
              <a:ext cx="52681" cy="77362"/>
            </a:xfrm>
            <a:custGeom>
              <a:avLst/>
              <a:gdLst/>
              <a:ahLst/>
              <a:cxnLst/>
              <a:rect l="l" t="t" r="r" b="b"/>
              <a:pathLst>
                <a:path w="1206" h="1771" extrusionOk="0">
                  <a:moveTo>
                    <a:pt x="1206" y="128"/>
                  </a:moveTo>
                  <a:cubicBezTo>
                    <a:pt x="1206" y="420"/>
                    <a:pt x="950" y="876"/>
                    <a:pt x="658" y="1296"/>
                  </a:cubicBezTo>
                  <a:cubicBezTo>
                    <a:pt x="548" y="1479"/>
                    <a:pt x="348" y="1771"/>
                    <a:pt x="165" y="1680"/>
                  </a:cubicBezTo>
                  <a:cubicBezTo>
                    <a:pt x="1" y="1588"/>
                    <a:pt x="129" y="1205"/>
                    <a:pt x="202" y="1077"/>
                  </a:cubicBezTo>
                  <a:cubicBezTo>
                    <a:pt x="384" y="676"/>
                    <a:pt x="640" y="310"/>
                    <a:pt x="968" y="18"/>
                  </a:cubicBezTo>
                  <a:cubicBezTo>
                    <a:pt x="1060" y="0"/>
                    <a:pt x="1151" y="55"/>
                    <a:pt x="1206" y="1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8"/>
            <p:cNvSpPr/>
            <p:nvPr/>
          </p:nvSpPr>
          <p:spPr>
            <a:xfrm>
              <a:off x="3168896" y="1703624"/>
              <a:ext cx="42285" cy="50279"/>
            </a:xfrm>
            <a:custGeom>
              <a:avLst/>
              <a:gdLst/>
              <a:ahLst/>
              <a:cxnLst/>
              <a:rect l="l" t="t" r="r" b="b"/>
              <a:pathLst>
                <a:path w="968" h="1151" extrusionOk="0">
                  <a:moveTo>
                    <a:pt x="493" y="37"/>
                  </a:moveTo>
                  <a:cubicBezTo>
                    <a:pt x="968" y="165"/>
                    <a:pt x="493" y="1150"/>
                    <a:pt x="146" y="931"/>
                  </a:cubicBezTo>
                  <a:cubicBezTo>
                    <a:pt x="0" y="822"/>
                    <a:pt x="55" y="274"/>
                    <a:pt x="237" y="92"/>
                  </a:cubicBezTo>
                  <a:cubicBezTo>
                    <a:pt x="311" y="19"/>
                    <a:pt x="402" y="0"/>
                    <a:pt x="493"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8"/>
            <p:cNvSpPr/>
            <p:nvPr/>
          </p:nvSpPr>
          <p:spPr>
            <a:xfrm>
              <a:off x="3103504" y="1804092"/>
              <a:ext cx="27127" cy="50279"/>
            </a:xfrm>
            <a:custGeom>
              <a:avLst/>
              <a:gdLst/>
              <a:ahLst/>
              <a:cxnLst/>
              <a:rect l="l" t="t" r="r" b="b"/>
              <a:pathLst>
                <a:path w="621" h="1151" extrusionOk="0">
                  <a:moveTo>
                    <a:pt x="384" y="37"/>
                  </a:moveTo>
                  <a:cubicBezTo>
                    <a:pt x="566" y="73"/>
                    <a:pt x="621" y="329"/>
                    <a:pt x="566" y="566"/>
                  </a:cubicBezTo>
                  <a:cubicBezTo>
                    <a:pt x="548" y="767"/>
                    <a:pt x="384" y="1150"/>
                    <a:pt x="183" y="1041"/>
                  </a:cubicBezTo>
                  <a:cubicBezTo>
                    <a:pt x="55" y="931"/>
                    <a:pt x="0" y="749"/>
                    <a:pt x="37" y="585"/>
                  </a:cubicBezTo>
                  <a:cubicBezTo>
                    <a:pt x="73" y="329"/>
                    <a:pt x="165" y="0"/>
                    <a:pt x="384" y="3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8"/>
            <p:cNvSpPr/>
            <p:nvPr/>
          </p:nvSpPr>
          <p:spPr>
            <a:xfrm>
              <a:off x="3179249" y="887865"/>
              <a:ext cx="1011163" cy="1217693"/>
            </a:xfrm>
            <a:custGeom>
              <a:avLst/>
              <a:gdLst/>
              <a:ahLst/>
              <a:cxnLst/>
              <a:rect l="l" t="t" r="r" b="b"/>
              <a:pathLst>
                <a:path w="23148" h="27876" extrusionOk="0">
                  <a:moveTo>
                    <a:pt x="7485" y="3962"/>
                  </a:moveTo>
                  <a:cubicBezTo>
                    <a:pt x="7631" y="3597"/>
                    <a:pt x="7887" y="3012"/>
                    <a:pt x="8161" y="2465"/>
                  </a:cubicBezTo>
                  <a:cubicBezTo>
                    <a:pt x="8690" y="1315"/>
                    <a:pt x="9146" y="0"/>
                    <a:pt x="10096" y="0"/>
                  </a:cubicBezTo>
                  <a:cubicBezTo>
                    <a:pt x="10570" y="0"/>
                    <a:pt x="11173" y="219"/>
                    <a:pt x="11757" y="457"/>
                  </a:cubicBezTo>
                  <a:cubicBezTo>
                    <a:pt x="12359" y="676"/>
                    <a:pt x="12907" y="986"/>
                    <a:pt x="13454" y="1260"/>
                  </a:cubicBezTo>
                  <a:cubicBezTo>
                    <a:pt x="15828" y="2392"/>
                    <a:pt x="17544" y="3469"/>
                    <a:pt x="20008" y="4564"/>
                  </a:cubicBezTo>
                  <a:cubicBezTo>
                    <a:pt x="20556" y="4801"/>
                    <a:pt x="21103" y="5093"/>
                    <a:pt x="21633" y="5386"/>
                  </a:cubicBezTo>
                  <a:cubicBezTo>
                    <a:pt x="22381" y="5787"/>
                    <a:pt x="23148" y="6134"/>
                    <a:pt x="23148" y="6846"/>
                  </a:cubicBezTo>
                  <a:cubicBezTo>
                    <a:pt x="23148" y="7175"/>
                    <a:pt x="22874" y="7631"/>
                    <a:pt x="22692" y="8106"/>
                  </a:cubicBezTo>
                  <a:cubicBezTo>
                    <a:pt x="22509" y="8580"/>
                    <a:pt x="22272" y="9000"/>
                    <a:pt x="22089" y="9383"/>
                  </a:cubicBezTo>
                  <a:cubicBezTo>
                    <a:pt x="21651" y="10296"/>
                    <a:pt x="21249" y="11136"/>
                    <a:pt x="20866" y="11921"/>
                  </a:cubicBezTo>
                  <a:cubicBezTo>
                    <a:pt x="19990" y="13783"/>
                    <a:pt x="19314" y="15426"/>
                    <a:pt x="18529" y="17197"/>
                  </a:cubicBezTo>
                  <a:cubicBezTo>
                    <a:pt x="17781" y="18894"/>
                    <a:pt x="17087" y="20720"/>
                    <a:pt x="16248" y="22491"/>
                  </a:cubicBezTo>
                  <a:cubicBezTo>
                    <a:pt x="15536" y="24006"/>
                    <a:pt x="14805" y="26178"/>
                    <a:pt x="13747" y="27127"/>
                  </a:cubicBezTo>
                  <a:cubicBezTo>
                    <a:pt x="12907" y="27876"/>
                    <a:pt x="11793" y="27474"/>
                    <a:pt x="10479" y="26963"/>
                  </a:cubicBezTo>
                  <a:cubicBezTo>
                    <a:pt x="7923" y="25941"/>
                    <a:pt x="5714" y="24663"/>
                    <a:pt x="3341" y="23549"/>
                  </a:cubicBezTo>
                  <a:cubicBezTo>
                    <a:pt x="2775" y="23276"/>
                    <a:pt x="2118" y="23002"/>
                    <a:pt x="1534" y="22691"/>
                  </a:cubicBezTo>
                  <a:cubicBezTo>
                    <a:pt x="858" y="22363"/>
                    <a:pt x="201" y="21979"/>
                    <a:pt x="110" y="21541"/>
                  </a:cubicBezTo>
                  <a:cubicBezTo>
                    <a:pt x="0" y="21103"/>
                    <a:pt x="384" y="20227"/>
                    <a:pt x="712" y="19460"/>
                  </a:cubicBezTo>
                  <a:cubicBezTo>
                    <a:pt x="1041" y="18712"/>
                    <a:pt x="1406" y="17945"/>
                    <a:pt x="1716" y="17288"/>
                  </a:cubicBezTo>
                  <a:cubicBezTo>
                    <a:pt x="3725" y="12980"/>
                    <a:pt x="5550" y="8361"/>
                    <a:pt x="7467" y="3998"/>
                  </a:cubicBezTo>
                  <a:cubicBezTo>
                    <a:pt x="7467" y="3998"/>
                    <a:pt x="7485" y="3980"/>
                    <a:pt x="7485" y="39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8"/>
            <p:cNvSpPr/>
            <p:nvPr/>
          </p:nvSpPr>
          <p:spPr>
            <a:xfrm>
              <a:off x="3597109" y="954829"/>
              <a:ext cx="116458" cy="110080"/>
            </a:xfrm>
            <a:custGeom>
              <a:avLst/>
              <a:gdLst/>
              <a:ahLst/>
              <a:cxnLst/>
              <a:rect l="l" t="t" r="r" b="b"/>
              <a:pathLst>
                <a:path w="2666" h="2520" extrusionOk="0">
                  <a:moveTo>
                    <a:pt x="749" y="1297"/>
                  </a:moveTo>
                  <a:cubicBezTo>
                    <a:pt x="968" y="1133"/>
                    <a:pt x="1205" y="877"/>
                    <a:pt x="1461" y="658"/>
                  </a:cubicBezTo>
                  <a:cubicBezTo>
                    <a:pt x="1698" y="457"/>
                    <a:pt x="1972" y="147"/>
                    <a:pt x="2264" y="74"/>
                  </a:cubicBezTo>
                  <a:cubicBezTo>
                    <a:pt x="2410" y="19"/>
                    <a:pt x="2574" y="110"/>
                    <a:pt x="2629" y="256"/>
                  </a:cubicBezTo>
                  <a:cubicBezTo>
                    <a:pt x="2665" y="585"/>
                    <a:pt x="1972" y="1187"/>
                    <a:pt x="1826" y="1370"/>
                  </a:cubicBezTo>
                  <a:cubicBezTo>
                    <a:pt x="1552" y="1717"/>
                    <a:pt x="1260" y="2045"/>
                    <a:pt x="931" y="2337"/>
                  </a:cubicBezTo>
                  <a:cubicBezTo>
                    <a:pt x="785" y="2447"/>
                    <a:pt x="621" y="2502"/>
                    <a:pt x="457" y="2520"/>
                  </a:cubicBezTo>
                  <a:cubicBezTo>
                    <a:pt x="0" y="2465"/>
                    <a:pt x="0" y="1498"/>
                    <a:pt x="0" y="950"/>
                  </a:cubicBezTo>
                  <a:cubicBezTo>
                    <a:pt x="0" y="640"/>
                    <a:pt x="37" y="19"/>
                    <a:pt x="329" y="1"/>
                  </a:cubicBezTo>
                  <a:cubicBezTo>
                    <a:pt x="749" y="1"/>
                    <a:pt x="712" y="877"/>
                    <a:pt x="749" y="12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8"/>
            <p:cNvSpPr/>
            <p:nvPr/>
          </p:nvSpPr>
          <p:spPr>
            <a:xfrm>
              <a:off x="3444004" y="1271436"/>
              <a:ext cx="116458" cy="110080"/>
            </a:xfrm>
            <a:custGeom>
              <a:avLst/>
              <a:gdLst/>
              <a:ahLst/>
              <a:cxnLst/>
              <a:rect l="l" t="t" r="r" b="b"/>
              <a:pathLst>
                <a:path w="2666" h="2520" extrusionOk="0">
                  <a:moveTo>
                    <a:pt x="749" y="1278"/>
                  </a:moveTo>
                  <a:cubicBezTo>
                    <a:pt x="968" y="1114"/>
                    <a:pt x="1205" y="876"/>
                    <a:pt x="1461" y="639"/>
                  </a:cubicBezTo>
                  <a:cubicBezTo>
                    <a:pt x="1698" y="456"/>
                    <a:pt x="1972" y="146"/>
                    <a:pt x="2264" y="55"/>
                  </a:cubicBezTo>
                  <a:cubicBezTo>
                    <a:pt x="2410" y="18"/>
                    <a:pt x="2574" y="110"/>
                    <a:pt x="2611" y="256"/>
                  </a:cubicBezTo>
                  <a:cubicBezTo>
                    <a:pt x="2665" y="566"/>
                    <a:pt x="1972" y="1187"/>
                    <a:pt x="1826" y="1351"/>
                  </a:cubicBezTo>
                  <a:cubicBezTo>
                    <a:pt x="1552" y="1716"/>
                    <a:pt x="1260" y="2026"/>
                    <a:pt x="931" y="2318"/>
                  </a:cubicBezTo>
                  <a:cubicBezTo>
                    <a:pt x="785" y="2428"/>
                    <a:pt x="621" y="2501"/>
                    <a:pt x="457" y="2519"/>
                  </a:cubicBezTo>
                  <a:cubicBezTo>
                    <a:pt x="0" y="2464"/>
                    <a:pt x="0" y="1497"/>
                    <a:pt x="0" y="949"/>
                  </a:cubicBezTo>
                  <a:cubicBezTo>
                    <a:pt x="0" y="639"/>
                    <a:pt x="37" y="18"/>
                    <a:pt x="329" y="0"/>
                  </a:cubicBezTo>
                  <a:cubicBezTo>
                    <a:pt x="749" y="0"/>
                    <a:pt x="712" y="876"/>
                    <a:pt x="749" y="127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8"/>
            <p:cNvSpPr/>
            <p:nvPr/>
          </p:nvSpPr>
          <p:spPr>
            <a:xfrm>
              <a:off x="3500616" y="1122306"/>
              <a:ext cx="126810" cy="106105"/>
            </a:xfrm>
            <a:custGeom>
              <a:avLst/>
              <a:gdLst/>
              <a:ahLst/>
              <a:cxnLst/>
              <a:rect l="l" t="t" r="r" b="b"/>
              <a:pathLst>
                <a:path w="2903" h="2429" extrusionOk="0">
                  <a:moveTo>
                    <a:pt x="621" y="1406"/>
                  </a:moveTo>
                  <a:cubicBezTo>
                    <a:pt x="895" y="1223"/>
                    <a:pt x="1187" y="931"/>
                    <a:pt x="1534" y="676"/>
                  </a:cubicBezTo>
                  <a:cubicBezTo>
                    <a:pt x="1881" y="420"/>
                    <a:pt x="2209" y="128"/>
                    <a:pt x="2574" y="19"/>
                  </a:cubicBezTo>
                  <a:cubicBezTo>
                    <a:pt x="2702" y="0"/>
                    <a:pt x="2830" y="92"/>
                    <a:pt x="2866" y="219"/>
                  </a:cubicBezTo>
                  <a:cubicBezTo>
                    <a:pt x="2903" y="457"/>
                    <a:pt x="2465" y="785"/>
                    <a:pt x="2373" y="877"/>
                  </a:cubicBezTo>
                  <a:cubicBezTo>
                    <a:pt x="1990" y="1242"/>
                    <a:pt x="1570" y="1570"/>
                    <a:pt x="1150" y="1899"/>
                  </a:cubicBezTo>
                  <a:cubicBezTo>
                    <a:pt x="877" y="2100"/>
                    <a:pt x="365" y="2428"/>
                    <a:pt x="128" y="2008"/>
                  </a:cubicBezTo>
                  <a:cubicBezTo>
                    <a:pt x="0" y="1789"/>
                    <a:pt x="37" y="1260"/>
                    <a:pt x="73" y="895"/>
                  </a:cubicBezTo>
                  <a:cubicBezTo>
                    <a:pt x="110" y="548"/>
                    <a:pt x="219" y="219"/>
                    <a:pt x="457" y="292"/>
                  </a:cubicBezTo>
                  <a:cubicBezTo>
                    <a:pt x="712" y="365"/>
                    <a:pt x="603" y="1041"/>
                    <a:pt x="621"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8"/>
            <p:cNvSpPr/>
            <p:nvPr/>
          </p:nvSpPr>
          <p:spPr>
            <a:xfrm>
              <a:off x="3293258" y="1576029"/>
              <a:ext cx="126068" cy="106105"/>
            </a:xfrm>
            <a:custGeom>
              <a:avLst/>
              <a:gdLst/>
              <a:ahLst/>
              <a:cxnLst/>
              <a:rect l="l" t="t" r="r" b="b"/>
              <a:pathLst>
                <a:path w="2886" h="2429" extrusionOk="0">
                  <a:moveTo>
                    <a:pt x="603" y="1406"/>
                  </a:moveTo>
                  <a:cubicBezTo>
                    <a:pt x="877" y="1224"/>
                    <a:pt x="1188" y="913"/>
                    <a:pt x="1516" y="676"/>
                  </a:cubicBezTo>
                  <a:cubicBezTo>
                    <a:pt x="1863" y="420"/>
                    <a:pt x="2192" y="110"/>
                    <a:pt x="2557" y="19"/>
                  </a:cubicBezTo>
                  <a:cubicBezTo>
                    <a:pt x="2684" y="0"/>
                    <a:pt x="2812" y="73"/>
                    <a:pt x="2867" y="220"/>
                  </a:cubicBezTo>
                  <a:cubicBezTo>
                    <a:pt x="2885" y="457"/>
                    <a:pt x="2465" y="785"/>
                    <a:pt x="2374" y="858"/>
                  </a:cubicBezTo>
                  <a:cubicBezTo>
                    <a:pt x="1973" y="1224"/>
                    <a:pt x="1571" y="1570"/>
                    <a:pt x="1133" y="1899"/>
                  </a:cubicBezTo>
                  <a:cubicBezTo>
                    <a:pt x="859" y="2100"/>
                    <a:pt x="366" y="2428"/>
                    <a:pt x="129" y="2009"/>
                  </a:cubicBezTo>
                  <a:cubicBezTo>
                    <a:pt x="1" y="1771"/>
                    <a:pt x="19" y="1260"/>
                    <a:pt x="74" y="895"/>
                  </a:cubicBezTo>
                  <a:cubicBezTo>
                    <a:pt x="110" y="548"/>
                    <a:pt x="202" y="220"/>
                    <a:pt x="457" y="293"/>
                  </a:cubicBezTo>
                  <a:cubicBezTo>
                    <a:pt x="713" y="384"/>
                    <a:pt x="603" y="1041"/>
                    <a:pt x="603" y="140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8"/>
            <p:cNvSpPr/>
            <p:nvPr/>
          </p:nvSpPr>
          <p:spPr>
            <a:xfrm>
              <a:off x="3350700" y="1440484"/>
              <a:ext cx="110866" cy="104489"/>
            </a:xfrm>
            <a:custGeom>
              <a:avLst/>
              <a:gdLst/>
              <a:ahLst/>
              <a:cxnLst/>
              <a:rect l="l" t="t" r="r" b="b"/>
              <a:pathLst>
                <a:path w="2538" h="2392" extrusionOk="0">
                  <a:moveTo>
                    <a:pt x="1716" y="0"/>
                  </a:moveTo>
                  <a:cubicBezTo>
                    <a:pt x="1534" y="0"/>
                    <a:pt x="1406" y="256"/>
                    <a:pt x="1278" y="511"/>
                  </a:cubicBezTo>
                  <a:lnTo>
                    <a:pt x="1223" y="621"/>
                  </a:lnTo>
                  <a:cubicBezTo>
                    <a:pt x="1187" y="676"/>
                    <a:pt x="1150" y="749"/>
                    <a:pt x="1114" y="822"/>
                  </a:cubicBezTo>
                  <a:lnTo>
                    <a:pt x="1041" y="785"/>
                  </a:lnTo>
                  <a:lnTo>
                    <a:pt x="895" y="730"/>
                  </a:lnTo>
                  <a:cubicBezTo>
                    <a:pt x="712" y="657"/>
                    <a:pt x="530" y="603"/>
                    <a:pt x="329" y="584"/>
                  </a:cubicBezTo>
                  <a:cubicBezTo>
                    <a:pt x="128" y="584"/>
                    <a:pt x="73" y="676"/>
                    <a:pt x="55" y="749"/>
                  </a:cubicBezTo>
                  <a:cubicBezTo>
                    <a:pt x="0" y="986"/>
                    <a:pt x="365" y="1205"/>
                    <a:pt x="840" y="1406"/>
                  </a:cubicBezTo>
                  <a:cubicBezTo>
                    <a:pt x="822" y="1461"/>
                    <a:pt x="804" y="1497"/>
                    <a:pt x="785" y="1552"/>
                  </a:cubicBezTo>
                  <a:cubicBezTo>
                    <a:pt x="658" y="1826"/>
                    <a:pt x="548" y="2118"/>
                    <a:pt x="621" y="2282"/>
                  </a:cubicBezTo>
                  <a:cubicBezTo>
                    <a:pt x="639" y="2337"/>
                    <a:pt x="694" y="2373"/>
                    <a:pt x="767" y="2392"/>
                  </a:cubicBezTo>
                  <a:lnTo>
                    <a:pt x="804" y="2392"/>
                  </a:lnTo>
                  <a:cubicBezTo>
                    <a:pt x="1023" y="2392"/>
                    <a:pt x="1242" y="2045"/>
                    <a:pt x="1461" y="1625"/>
                  </a:cubicBezTo>
                  <a:cubicBezTo>
                    <a:pt x="1607" y="1661"/>
                    <a:pt x="1753" y="1698"/>
                    <a:pt x="1881" y="1734"/>
                  </a:cubicBezTo>
                  <a:cubicBezTo>
                    <a:pt x="1972" y="1771"/>
                    <a:pt x="2081" y="1789"/>
                    <a:pt x="2191" y="1807"/>
                  </a:cubicBezTo>
                  <a:cubicBezTo>
                    <a:pt x="2392" y="1807"/>
                    <a:pt x="2465" y="1716"/>
                    <a:pt x="2501" y="1643"/>
                  </a:cubicBezTo>
                  <a:cubicBezTo>
                    <a:pt x="2538" y="1424"/>
                    <a:pt x="2246" y="1296"/>
                    <a:pt x="1972" y="1168"/>
                  </a:cubicBezTo>
                  <a:lnTo>
                    <a:pt x="1862" y="1132"/>
                  </a:lnTo>
                  <a:cubicBezTo>
                    <a:pt x="1808" y="1095"/>
                    <a:pt x="1753" y="1077"/>
                    <a:pt x="1698" y="1041"/>
                  </a:cubicBezTo>
                  <a:cubicBezTo>
                    <a:pt x="1753" y="895"/>
                    <a:pt x="1808" y="749"/>
                    <a:pt x="1844" y="621"/>
                  </a:cubicBezTo>
                  <a:cubicBezTo>
                    <a:pt x="1899" y="493"/>
                    <a:pt x="2027" y="91"/>
                    <a:pt x="17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8"/>
            <p:cNvSpPr/>
            <p:nvPr/>
          </p:nvSpPr>
          <p:spPr>
            <a:xfrm>
              <a:off x="3698364" y="1017032"/>
              <a:ext cx="429879" cy="256023"/>
            </a:xfrm>
            <a:custGeom>
              <a:avLst/>
              <a:gdLst/>
              <a:ahLst/>
              <a:cxnLst/>
              <a:rect l="l" t="t" r="r" b="b"/>
              <a:pathLst>
                <a:path w="9841" h="5861" extrusionOk="0">
                  <a:moveTo>
                    <a:pt x="475" y="1"/>
                  </a:moveTo>
                  <a:lnTo>
                    <a:pt x="1" y="986"/>
                  </a:lnTo>
                  <a:cubicBezTo>
                    <a:pt x="201" y="1096"/>
                    <a:pt x="402" y="1187"/>
                    <a:pt x="585" y="1279"/>
                  </a:cubicBezTo>
                  <a:cubicBezTo>
                    <a:pt x="3195" y="2556"/>
                    <a:pt x="5696" y="4017"/>
                    <a:pt x="8215" y="5313"/>
                  </a:cubicBezTo>
                  <a:cubicBezTo>
                    <a:pt x="8544" y="5477"/>
                    <a:pt x="8946" y="5714"/>
                    <a:pt x="9274" y="5861"/>
                  </a:cubicBezTo>
                  <a:cubicBezTo>
                    <a:pt x="9438" y="5550"/>
                    <a:pt x="9621" y="5240"/>
                    <a:pt x="9767" y="4893"/>
                  </a:cubicBezTo>
                  <a:cubicBezTo>
                    <a:pt x="9804" y="4856"/>
                    <a:pt x="9822" y="4802"/>
                    <a:pt x="9840" y="4747"/>
                  </a:cubicBezTo>
                  <a:cubicBezTo>
                    <a:pt x="9493" y="4546"/>
                    <a:pt x="9128" y="4364"/>
                    <a:pt x="8781" y="4199"/>
                  </a:cubicBezTo>
                  <a:cubicBezTo>
                    <a:pt x="7193" y="3341"/>
                    <a:pt x="5787" y="2593"/>
                    <a:pt x="4163" y="1790"/>
                  </a:cubicBezTo>
                  <a:cubicBezTo>
                    <a:pt x="3177" y="1297"/>
                    <a:pt x="2155" y="840"/>
                    <a:pt x="1096" y="311"/>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8"/>
            <p:cNvSpPr/>
            <p:nvPr/>
          </p:nvSpPr>
          <p:spPr>
            <a:xfrm>
              <a:off x="3646513" y="1121519"/>
              <a:ext cx="427477" cy="253621"/>
            </a:xfrm>
            <a:custGeom>
              <a:avLst/>
              <a:gdLst/>
              <a:ahLst/>
              <a:cxnLst/>
              <a:rect l="l" t="t" r="r" b="b"/>
              <a:pathLst>
                <a:path w="9786" h="5806" extrusionOk="0">
                  <a:moveTo>
                    <a:pt x="494" y="0"/>
                  </a:moveTo>
                  <a:lnTo>
                    <a:pt x="1" y="986"/>
                  </a:lnTo>
                  <a:lnTo>
                    <a:pt x="220" y="1095"/>
                  </a:lnTo>
                  <a:cubicBezTo>
                    <a:pt x="2812" y="2373"/>
                    <a:pt x="5313" y="3815"/>
                    <a:pt x="7832" y="5130"/>
                  </a:cubicBezTo>
                  <a:cubicBezTo>
                    <a:pt x="8325" y="5385"/>
                    <a:pt x="8982" y="5787"/>
                    <a:pt x="9293" y="5805"/>
                  </a:cubicBezTo>
                  <a:cubicBezTo>
                    <a:pt x="9457" y="5458"/>
                    <a:pt x="9621" y="5093"/>
                    <a:pt x="9786" y="4728"/>
                  </a:cubicBezTo>
                  <a:cubicBezTo>
                    <a:pt x="9366" y="4454"/>
                    <a:pt x="8873" y="4235"/>
                    <a:pt x="8417" y="3998"/>
                  </a:cubicBezTo>
                  <a:cubicBezTo>
                    <a:pt x="6828" y="3158"/>
                    <a:pt x="5404" y="2410"/>
                    <a:pt x="3780" y="1588"/>
                  </a:cubicBezTo>
                  <a:cubicBezTo>
                    <a:pt x="2794" y="1114"/>
                    <a:pt x="1790" y="639"/>
                    <a:pt x="713" y="110"/>
                  </a:cubicBezTo>
                  <a:lnTo>
                    <a:pt x="49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8"/>
            <p:cNvSpPr/>
            <p:nvPr/>
          </p:nvSpPr>
          <p:spPr>
            <a:xfrm>
              <a:off x="3596279" y="1223560"/>
              <a:ext cx="428263" cy="253621"/>
            </a:xfrm>
            <a:custGeom>
              <a:avLst/>
              <a:gdLst/>
              <a:ahLst/>
              <a:cxnLst/>
              <a:rect l="l" t="t" r="r" b="b"/>
              <a:pathLst>
                <a:path w="9804" h="5806" extrusionOk="0">
                  <a:moveTo>
                    <a:pt x="494" y="1"/>
                  </a:moveTo>
                  <a:lnTo>
                    <a:pt x="1" y="968"/>
                  </a:lnTo>
                  <a:cubicBezTo>
                    <a:pt x="293" y="1114"/>
                    <a:pt x="567" y="1260"/>
                    <a:pt x="822" y="1388"/>
                  </a:cubicBezTo>
                  <a:cubicBezTo>
                    <a:pt x="3415" y="2648"/>
                    <a:pt x="5934" y="4108"/>
                    <a:pt x="8435" y="5404"/>
                  </a:cubicBezTo>
                  <a:cubicBezTo>
                    <a:pt x="8672" y="5532"/>
                    <a:pt x="8909" y="5678"/>
                    <a:pt x="9165" y="5806"/>
                  </a:cubicBezTo>
                  <a:cubicBezTo>
                    <a:pt x="9384" y="5441"/>
                    <a:pt x="9585" y="5057"/>
                    <a:pt x="9804" y="4692"/>
                  </a:cubicBezTo>
                  <a:cubicBezTo>
                    <a:pt x="9530" y="4546"/>
                    <a:pt x="9274" y="4418"/>
                    <a:pt x="9019" y="4291"/>
                  </a:cubicBezTo>
                  <a:cubicBezTo>
                    <a:pt x="7431" y="3451"/>
                    <a:pt x="6007" y="2684"/>
                    <a:pt x="4382" y="1881"/>
                  </a:cubicBezTo>
                  <a:cubicBezTo>
                    <a:pt x="3396" y="1406"/>
                    <a:pt x="2374" y="932"/>
                    <a:pt x="1315" y="402"/>
                  </a:cubicBezTo>
                  <a:cubicBezTo>
                    <a:pt x="1060" y="275"/>
                    <a:pt x="804" y="147"/>
                    <a:pt x="4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8"/>
            <p:cNvSpPr/>
            <p:nvPr/>
          </p:nvSpPr>
          <p:spPr>
            <a:xfrm>
              <a:off x="3545259" y="1327217"/>
              <a:ext cx="420269" cy="249645"/>
            </a:xfrm>
            <a:custGeom>
              <a:avLst/>
              <a:gdLst/>
              <a:ahLst/>
              <a:cxnLst/>
              <a:rect l="l" t="t" r="r" b="b"/>
              <a:pathLst>
                <a:path w="9621" h="5715" extrusionOk="0">
                  <a:moveTo>
                    <a:pt x="493" y="1"/>
                  </a:moveTo>
                  <a:lnTo>
                    <a:pt x="1" y="1005"/>
                  </a:lnTo>
                  <a:lnTo>
                    <a:pt x="420" y="1224"/>
                  </a:lnTo>
                  <a:cubicBezTo>
                    <a:pt x="3031" y="2484"/>
                    <a:pt x="5532" y="3944"/>
                    <a:pt x="8051" y="5240"/>
                  </a:cubicBezTo>
                  <a:cubicBezTo>
                    <a:pt x="8325" y="5386"/>
                    <a:pt x="8653" y="5587"/>
                    <a:pt x="8946" y="5715"/>
                  </a:cubicBezTo>
                  <a:lnTo>
                    <a:pt x="9621" y="4638"/>
                  </a:lnTo>
                  <a:cubicBezTo>
                    <a:pt x="9292" y="4455"/>
                    <a:pt x="8946" y="4291"/>
                    <a:pt x="8617" y="4127"/>
                  </a:cubicBezTo>
                  <a:cubicBezTo>
                    <a:pt x="7047" y="3269"/>
                    <a:pt x="5623" y="2520"/>
                    <a:pt x="3998" y="1717"/>
                  </a:cubicBezTo>
                  <a:cubicBezTo>
                    <a:pt x="3013" y="1224"/>
                    <a:pt x="1990" y="768"/>
                    <a:pt x="932" y="238"/>
                  </a:cubicBezTo>
                  <a:lnTo>
                    <a:pt x="4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8"/>
            <p:cNvSpPr/>
            <p:nvPr/>
          </p:nvSpPr>
          <p:spPr>
            <a:xfrm>
              <a:off x="3499830" y="1421308"/>
              <a:ext cx="425031" cy="253664"/>
            </a:xfrm>
            <a:custGeom>
              <a:avLst/>
              <a:gdLst/>
              <a:ahLst/>
              <a:cxnLst/>
              <a:rect l="l" t="t" r="r" b="b"/>
              <a:pathLst>
                <a:path w="9730" h="5807" extrusionOk="0">
                  <a:moveTo>
                    <a:pt x="475" y="1"/>
                  </a:moveTo>
                  <a:lnTo>
                    <a:pt x="0" y="987"/>
                  </a:lnTo>
                  <a:lnTo>
                    <a:pt x="475" y="1224"/>
                  </a:lnTo>
                  <a:cubicBezTo>
                    <a:pt x="3067" y="2502"/>
                    <a:pt x="5586" y="3944"/>
                    <a:pt x="8087" y="5258"/>
                  </a:cubicBezTo>
                  <a:cubicBezTo>
                    <a:pt x="8434" y="5423"/>
                    <a:pt x="8835" y="5660"/>
                    <a:pt x="9146" y="5806"/>
                  </a:cubicBezTo>
                  <a:cubicBezTo>
                    <a:pt x="9328" y="5477"/>
                    <a:pt x="9511" y="5167"/>
                    <a:pt x="9657" y="4839"/>
                  </a:cubicBezTo>
                  <a:cubicBezTo>
                    <a:pt x="9693" y="4784"/>
                    <a:pt x="9712" y="4729"/>
                    <a:pt x="9730" y="4674"/>
                  </a:cubicBezTo>
                  <a:cubicBezTo>
                    <a:pt x="9383" y="4492"/>
                    <a:pt x="9018" y="4309"/>
                    <a:pt x="8671" y="4127"/>
                  </a:cubicBezTo>
                  <a:cubicBezTo>
                    <a:pt x="7083" y="3287"/>
                    <a:pt x="5659" y="2538"/>
                    <a:pt x="4034" y="1717"/>
                  </a:cubicBezTo>
                  <a:cubicBezTo>
                    <a:pt x="3049" y="1242"/>
                    <a:pt x="2045" y="768"/>
                    <a:pt x="986" y="238"/>
                  </a:cubicBezTo>
                  <a:lnTo>
                    <a:pt x="4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8"/>
            <p:cNvSpPr/>
            <p:nvPr/>
          </p:nvSpPr>
          <p:spPr>
            <a:xfrm>
              <a:off x="3447979" y="1525795"/>
              <a:ext cx="422672" cy="251218"/>
            </a:xfrm>
            <a:custGeom>
              <a:avLst/>
              <a:gdLst/>
              <a:ahLst/>
              <a:cxnLst/>
              <a:rect l="l" t="t" r="r" b="b"/>
              <a:pathLst>
                <a:path w="9676" h="5751" extrusionOk="0">
                  <a:moveTo>
                    <a:pt x="493" y="0"/>
                  </a:moveTo>
                  <a:lnTo>
                    <a:pt x="0" y="986"/>
                  </a:lnTo>
                  <a:lnTo>
                    <a:pt x="92" y="1041"/>
                  </a:lnTo>
                  <a:cubicBezTo>
                    <a:pt x="2702" y="2301"/>
                    <a:pt x="5221" y="3761"/>
                    <a:pt x="7722" y="5057"/>
                  </a:cubicBezTo>
                  <a:cubicBezTo>
                    <a:pt x="8215" y="5313"/>
                    <a:pt x="8872" y="5714"/>
                    <a:pt x="9183" y="5751"/>
                  </a:cubicBezTo>
                  <a:cubicBezTo>
                    <a:pt x="9347" y="5386"/>
                    <a:pt x="9511" y="5039"/>
                    <a:pt x="9676" y="4674"/>
                  </a:cubicBezTo>
                  <a:cubicBezTo>
                    <a:pt x="9256" y="4400"/>
                    <a:pt x="8763" y="4181"/>
                    <a:pt x="8307" y="3943"/>
                  </a:cubicBezTo>
                  <a:cubicBezTo>
                    <a:pt x="6718" y="3085"/>
                    <a:pt x="5294" y="2337"/>
                    <a:pt x="3670" y="1534"/>
                  </a:cubicBezTo>
                  <a:cubicBezTo>
                    <a:pt x="2684" y="1041"/>
                    <a:pt x="1662" y="585"/>
                    <a:pt x="603" y="55"/>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8"/>
            <p:cNvSpPr/>
            <p:nvPr/>
          </p:nvSpPr>
          <p:spPr>
            <a:xfrm>
              <a:off x="3398531" y="1627050"/>
              <a:ext cx="422672" cy="251262"/>
            </a:xfrm>
            <a:custGeom>
              <a:avLst/>
              <a:gdLst/>
              <a:ahLst/>
              <a:cxnLst/>
              <a:rect l="l" t="t" r="r" b="b"/>
              <a:pathLst>
                <a:path w="9676" h="5752" extrusionOk="0">
                  <a:moveTo>
                    <a:pt x="475" y="1"/>
                  </a:moveTo>
                  <a:lnTo>
                    <a:pt x="1" y="987"/>
                  </a:lnTo>
                  <a:cubicBezTo>
                    <a:pt x="238" y="1114"/>
                    <a:pt x="475" y="1224"/>
                    <a:pt x="694" y="1333"/>
                  </a:cubicBezTo>
                  <a:cubicBezTo>
                    <a:pt x="3287" y="2611"/>
                    <a:pt x="5787" y="4072"/>
                    <a:pt x="8307" y="5368"/>
                  </a:cubicBezTo>
                  <a:cubicBezTo>
                    <a:pt x="8544" y="5477"/>
                    <a:pt x="8800" y="5623"/>
                    <a:pt x="9037" y="5751"/>
                  </a:cubicBezTo>
                  <a:cubicBezTo>
                    <a:pt x="9256" y="5386"/>
                    <a:pt x="9475" y="5021"/>
                    <a:pt x="9676" y="4638"/>
                  </a:cubicBezTo>
                  <a:cubicBezTo>
                    <a:pt x="9420" y="4510"/>
                    <a:pt x="9146" y="4382"/>
                    <a:pt x="8891" y="4254"/>
                  </a:cubicBezTo>
                  <a:cubicBezTo>
                    <a:pt x="7303" y="3396"/>
                    <a:pt x="5879" y="2648"/>
                    <a:pt x="4254" y="1845"/>
                  </a:cubicBezTo>
                  <a:cubicBezTo>
                    <a:pt x="3268" y="1352"/>
                    <a:pt x="2264" y="895"/>
                    <a:pt x="1187" y="366"/>
                  </a:cubicBezTo>
                  <a:cubicBezTo>
                    <a:pt x="968" y="238"/>
                    <a:pt x="731" y="129"/>
                    <a:pt x="4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8"/>
            <p:cNvSpPr/>
            <p:nvPr/>
          </p:nvSpPr>
          <p:spPr>
            <a:xfrm>
              <a:off x="3346725" y="1731537"/>
              <a:ext cx="415464" cy="247243"/>
            </a:xfrm>
            <a:custGeom>
              <a:avLst/>
              <a:gdLst/>
              <a:ahLst/>
              <a:cxnLst/>
              <a:rect l="l" t="t" r="r" b="b"/>
              <a:pathLst>
                <a:path w="9511" h="5660" extrusionOk="0">
                  <a:moveTo>
                    <a:pt x="493" y="0"/>
                  </a:moveTo>
                  <a:lnTo>
                    <a:pt x="0" y="1004"/>
                  </a:lnTo>
                  <a:lnTo>
                    <a:pt x="310" y="1150"/>
                  </a:lnTo>
                  <a:cubicBezTo>
                    <a:pt x="2921" y="2428"/>
                    <a:pt x="5422" y="3870"/>
                    <a:pt x="7941" y="5185"/>
                  </a:cubicBezTo>
                  <a:cubicBezTo>
                    <a:pt x="8215" y="5331"/>
                    <a:pt x="8543" y="5513"/>
                    <a:pt x="8836" y="5659"/>
                  </a:cubicBezTo>
                  <a:lnTo>
                    <a:pt x="9511" y="4564"/>
                  </a:lnTo>
                  <a:cubicBezTo>
                    <a:pt x="9182" y="4400"/>
                    <a:pt x="8836" y="4235"/>
                    <a:pt x="8507" y="4053"/>
                  </a:cubicBezTo>
                  <a:cubicBezTo>
                    <a:pt x="6919" y="3213"/>
                    <a:pt x="5513" y="2465"/>
                    <a:pt x="3888" y="1661"/>
                  </a:cubicBezTo>
                  <a:cubicBezTo>
                    <a:pt x="2903" y="1169"/>
                    <a:pt x="1880" y="712"/>
                    <a:pt x="822" y="164"/>
                  </a:cubicBezTo>
                  <a:lnTo>
                    <a:pt x="4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8"/>
            <p:cNvSpPr/>
            <p:nvPr/>
          </p:nvSpPr>
          <p:spPr>
            <a:xfrm>
              <a:off x="3114643" y="2036917"/>
              <a:ext cx="50279" cy="90161"/>
            </a:xfrm>
            <a:custGeom>
              <a:avLst/>
              <a:gdLst/>
              <a:ahLst/>
              <a:cxnLst/>
              <a:rect l="l" t="t" r="r" b="b"/>
              <a:pathLst>
                <a:path w="1151" h="2064" extrusionOk="0">
                  <a:moveTo>
                    <a:pt x="1" y="1"/>
                  </a:moveTo>
                  <a:lnTo>
                    <a:pt x="256" y="1005"/>
                  </a:lnTo>
                  <a:cubicBezTo>
                    <a:pt x="329" y="1297"/>
                    <a:pt x="402" y="1589"/>
                    <a:pt x="457" y="1826"/>
                  </a:cubicBezTo>
                  <a:cubicBezTo>
                    <a:pt x="494" y="1899"/>
                    <a:pt x="512" y="2027"/>
                    <a:pt x="603" y="2064"/>
                  </a:cubicBezTo>
                  <a:lnTo>
                    <a:pt x="622" y="2064"/>
                  </a:lnTo>
                  <a:cubicBezTo>
                    <a:pt x="822" y="1461"/>
                    <a:pt x="950" y="804"/>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8"/>
            <p:cNvSpPr/>
            <p:nvPr/>
          </p:nvSpPr>
          <p:spPr>
            <a:xfrm>
              <a:off x="3089919" y="1912554"/>
              <a:ext cx="98155" cy="125238"/>
            </a:xfrm>
            <a:custGeom>
              <a:avLst/>
              <a:gdLst/>
              <a:ahLst/>
              <a:cxnLst/>
              <a:rect l="l" t="t" r="r" b="b"/>
              <a:pathLst>
                <a:path w="2247" h="2867" extrusionOk="0">
                  <a:moveTo>
                    <a:pt x="1114" y="0"/>
                  </a:moveTo>
                  <a:cubicBezTo>
                    <a:pt x="968" y="0"/>
                    <a:pt x="804" y="0"/>
                    <a:pt x="658" y="18"/>
                  </a:cubicBezTo>
                  <a:cubicBezTo>
                    <a:pt x="494" y="18"/>
                    <a:pt x="330" y="55"/>
                    <a:pt x="183" y="110"/>
                  </a:cubicBezTo>
                  <a:cubicBezTo>
                    <a:pt x="74" y="256"/>
                    <a:pt x="1" y="438"/>
                    <a:pt x="1" y="639"/>
                  </a:cubicBezTo>
                  <a:cubicBezTo>
                    <a:pt x="37" y="822"/>
                    <a:pt x="92" y="1004"/>
                    <a:pt x="147" y="1168"/>
                  </a:cubicBezTo>
                  <a:cubicBezTo>
                    <a:pt x="293" y="1734"/>
                    <a:pt x="439" y="2300"/>
                    <a:pt x="585" y="2866"/>
                  </a:cubicBezTo>
                  <a:lnTo>
                    <a:pt x="1717" y="2848"/>
                  </a:lnTo>
                  <a:cubicBezTo>
                    <a:pt x="1717" y="2830"/>
                    <a:pt x="1735" y="2793"/>
                    <a:pt x="1735" y="2757"/>
                  </a:cubicBezTo>
                  <a:cubicBezTo>
                    <a:pt x="1863" y="2264"/>
                    <a:pt x="2009" y="1753"/>
                    <a:pt x="2137" y="1241"/>
                  </a:cubicBezTo>
                  <a:cubicBezTo>
                    <a:pt x="2192" y="1059"/>
                    <a:pt x="2228" y="895"/>
                    <a:pt x="2246" y="712"/>
                  </a:cubicBezTo>
                  <a:cubicBezTo>
                    <a:pt x="2173" y="511"/>
                    <a:pt x="2045" y="310"/>
                    <a:pt x="1918" y="146"/>
                  </a:cubicBezTo>
                  <a:cubicBezTo>
                    <a:pt x="1772" y="18"/>
                    <a:pt x="1352" y="0"/>
                    <a:pt x="11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8"/>
            <p:cNvSpPr/>
            <p:nvPr/>
          </p:nvSpPr>
          <p:spPr>
            <a:xfrm>
              <a:off x="3089133" y="1313676"/>
              <a:ext cx="113269" cy="630819"/>
            </a:xfrm>
            <a:custGeom>
              <a:avLst/>
              <a:gdLst/>
              <a:ahLst/>
              <a:cxnLst/>
              <a:rect l="l" t="t" r="r" b="b"/>
              <a:pathLst>
                <a:path w="2593" h="14441" extrusionOk="0">
                  <a:moveTo>
                    <a:pt x="1863" y="14002"/>
                  </a:moveTo>
                  <a:cubicBezTo>
                    <a:pt x="1735" y="14130"/>
                    <a:pt x="1607" y="14239"/>
                    <a:pt x="1461" y="14331"/>
                  </a:cubicBezTo>
                  <a:cubicBezTo>
                    <a:pt x="1352" y="14203"/>
                    <a:pt x="1242" y="14057"/>
                    <a:pt x="1151" y="13911"/>
                  </a:cubicBezTo>
                  <a:cubicBezTo>
                    <a:pt x="1023" y="13966"/>
                    <a:pt x="950" y="14203"/>
                    <a:pt x="767" y="14294"/>
                  </a:cubicBezTo>
                  <a:cubicBezTo>
                    <a:pt x="658" y="14166"/>
                    <a:pt x="548" y="14057"/>
                    <a:pt x="439" y="13929"/>
                  </a:cubicBezTo>
                  <a:cubicBezTo>
                    <a:pt x="274" y="14039"/>
                    <a:pt x="238" y="14294"/>
                    <a:pt x="55" y="14349"/>
                  </a:cubicBezTo>
                  <a:cubicBezTo>
                    <a:pt x="1" y="14057"/>
                    <a:pt x="1" y="13747"/>
                    <a:pt x="37" y="13455"/>
                  </a:cubicBezTo>
                  <a:cubicBezTo>
                    <a:pt x="165" y="9000"/>
                    <a:pt x="238" y="4473"/>
                    <a:pt x="384" y="1"/>
                  </a:cubicBezTo>
                  <a:cubicBezTo>
                    <a:pt x="1132" y="1"/>
                    <a:pt x="1844" y="19"/>
                    <a:pt x="2556" y="55"/>
                  </a:cubicBezTo>
                  <a:cubicBezTo>
                    <a:pt x="2593" y="183"/>
                    <a:pt x="2593" y="329"/>
                    <a:pt x="2575" y="475"/>
                  </a:cubicBezTo>
                  <a:cubicBezTo>
                    <a:pt x="2465" y="4747"/>
                    <a:pt x="2392" y="9146"/>
                    <a:pt x="2283" y="13455"/>
                  </a:cubicBezTo>
                  <a:cubicBezTo>
                    <a:pt x="2283" y="13783"/>
                    <a:pt x="2283" y="14112"/>
                    <a:pt x="2246" y="14422"/>
                  </a:cubicBezTo>
                  <a:cubicBezTo>
                    <a:pt x="2082" y="14440"/>
                    <a:pt x="1990" y="14130"/>
                    <a:pt x="1863" y="1400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8"/>
            <p:cNvSpPr/>
            <p:nvPr/>
          </p:nvSpPr>
          <p:spPr>
            <a:xfrm>
              <a:off x="3106693" y="1247498"/>
              <a:ext cx="98111" cy="75789"/>
            </a:xfrm>
            <a:custGeom>
              <a:avLst/>
              <a:gdLst/>
              <a:ahLst/>
              <a:cxnLst/>
              <a:rect l="l" t="t" r="r" b="b"/>
              <a:pathLst>
                <a:path w="2246" h="1735" extrusionOk="0">
                  <a:moveTo>
                    <a:pt x="2173" y="1607"/>
                  </a:moveTo>
                  <a:cubicBezTo>
                    <a:pt x="1369" y="1735"/>
                    <a:pt x="730" y="1570"/>
                    <a:pt x="19" y="1534"/>
                  </a:cubicBezTo>
                  <a:cubicBezTo>
                    <a:pt x="0" y="1096"/>
                    <a:pt x="219" y="694"/>
                    <a:pt x="584" y="457"/>
                  </a:cubicBezTo>
                  <a:cubicBezTo>
                    <a:pt x="1388" y="0"/>
                    <a:pt x="2246" y="658"/>
                    <a:pt x="2173" y="1607"/>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8"/>
            <p:cNvSpPr/>
            <p:nvPr/>
          </p:nvSpPr>
          <p:spPr>
            <a:xfrm>
              <a:off x="3094724" y="1312890"/>
              <a:ext cx="115671" cy="97325"/>
            </a:xfrm>
            <a:custGeom>
              <a:avLst/>
              <a:gdLst/>
              <a:ahLst/>
              <a:cxnLst/>
              <a:rect l="l" t="t" r="r" b="b"/>
              <a:pathLst>
                <a:path w="2648" h="2228" extrusionOk="0">
                  <a:moveTo>
                    <a:pt x="183" y="2191"/>
                  </a:moveTo>
                  <a:cubicBezTo>
                    <a:pt x="201" y="1990"/>
                    <a:pt x="165" y="1808"/>
                    <a:pt x="73" y="1643"/>
                  </a:cubicBezTo>
                  <a:cubicBezTo>
                    <a:pt x="73" y="1552"/>
                    <a:pt x="146" y="1479"/>
                    <a:pt x="183" y="1388"/>
                  </a:cubicBezTo>
                  <a:cubicBezTo>
                    <a:pt x="0" y="1169"/>
                    <a:pt x="201" y="1004"/>
                    <a:pt x="201" y="840"/>
                  </a:cubicBezTo>
                  <a:cubicBezTo>
                    <a:pt x="201" y="767"/>
                    <a:pt x="146" y="694"/>
                    <a:pt x="146" y="639"/>
                  </a:cubicBezTo>
                  <a:cubicBezTo>
                    <a:pt x="146" y="511"/>
                    <a:pt x="220" y="457"/>
                    <a:pt x="238" y="329"/>
                  </a:cubicBezTo>
                  <a:cubicBezTo>
                    <a:pt x="256" y="219"/>
                    <a:pt x="183" y="146"/>
                    <a:pt x="238" y="55"/>
                  </a:cubicBezTo>
                  <a:cubicBezTo>
                    <a:pt x="603" y="0"/>
                    <a:pt x="986" y="0"/>
                    <a:pt x="1370" y="55"/>
                  </a:cubicBezTo>
                  <a:cubicBezTo>
                    <a:pt x="1735" y="55"/>
                    <a:pt x="2100" y="73"/>
                    <a:pt x="2483" y="110"/>
                  </a:cubicBezTo>
                  <a:cubicBezTo>
                    <a:pt x="2647" y="329"/>
                    <a:pt x="2501" y="566"/>
                    <a:pt x="2501" y="767"/>
                  </a:cubicBezTo>
                  <a:cubicBezTo>
                    <a:pt x="2501" y="895"/>
                    <a:pt x="2556" y="1004"/>
                    <a:pt x="2556" y="1132"/>
                  </a:cubicBezTo>
                  <a:cubicBezTo>
                    <a:pt x="2556" y="1315"/>
                    <a:pt x="2392" y="1479"/>
                    <a:pt x="2556" y="1771"/>
                  </a:cubicBezTo>
                  <a:cubicBezTo>
                    <a:pt x="2520" y="1917"/>
                    <a:pt x="2374" y="2008"/>
                    <a:pt x="2410" y="2191"/>
                  </a:cubicBezTo>
                  <a:cubicBezTo>
                    <a:pt x="2392" y="2209"/>
                    <a:pt x="2374" y="2227"/>
                    <a:pt x="2374" y="2209"/>
                  </a:cubicBezTo>
                  <a:cubicBezTo>
                    <a:pt x="1643" y="2209"/>
                    <a:pt x="895" y="2227"/>
                    <a:pt x="183" y="219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8"/>
            <p:cNvSpPr/>
            <p:nvPr/>
          </p:nvSpPr>
          <p:spPr>
            <a:xfrm>
              <a:off x="3700155" y="2273410"/>
              <a:ext cx="190456" cy="202818"/>
            </a:xfrm>
            <a:custGeom>
              <a:avLst/>
              <a:gdLst/>
              <a:ahLst/>
              <a:cxnLst/>
              <a:rect l="l" t="t" r="r" b="b"/>
              <a:pathLst>
                <a:path w="4360" h="4643" extrusionOk="0">
                  <a:moveTo>
                    <a:pt x="3275" y="0"/>
                  </a:moveTo>
                  <a:cubicBezTo>
                    <a:pt x="3119" y="0"/>
                    <a:pt x="2971" y="73"/>
                    <a:pt x="2880" y="209"/>
                  </a:cubicBezTo>
                  <a:lnTo>
                    <a:pt x="1146" y="2765"/>
                  </a:lnTo>
                  <a:cubicBezTo>
                    <a:pt x="1128" y="2802"/>
                    <a:pt x="1110" y="2820"/>
                    <a:pt x="1091" y="2856"/>
                  </a:cubicBezTo>
                  <a:lnTo>
                    <a:pt x="562" y="2510"/>
                  </a:lnTo>
                  <a:cubicBezTo>
                    <a:pt x="506" y="2464"/>
                    <a:pt x="448" y="2445"/>
                    <a:pt x="394" y="2445"/>
                  </a:cubicBezTo>
                  <a:cubicBezTo>
                    <a:pt x="167" y="2445"/>
                    <a:pt x="1" y="2786"/>
                    <a:pt x="252" y="2948"/>
                  </a:cubicBezTo>
                  <a:lnTo>
                    <a:pt x="252" y="2929"/>
                  </a:lnTo>
                  <a:lnTo>
                    <a:pt x="2680" y="4591"/>
                  </a:lnTo>
                  <a:cubicBezTo>
                    <a:pt x="2732" y="4627"/>
                    <a:pt x="2785" y="4642"/>
                    <a:pt x="2835" y="4642"/>
                  </a:cubicBezTo>
                  <a:cubicBezTo>
                    <a:pt x="3063" y="4642"/>
                    <a:pt x="3230" y="4317"/>
                    <a:pt x="2990" y="4153"/>
                  </a:cubicBezTo>
                  <a:lnTo>
                    <a:pt x="2406" y="3751"/>
                  </a:lnTo>
                  <a:cubicBezTo>
                    <a:pt x="2442" y="3714"/>
                    <a:pt x="2460" y="3696"/>
                    <a:pt x="2479" y="3660"/>
                  </a:cubicBezTo>
                  <a:lnTo>
                    <a:pt x="4213" y="1122"/>
                  </a:lnTo>
                  <a:cubicBezTo>
                    <a:pt x="4359" y="903"/>
                    <a:pt x="4304" y="593"/>
                    <a:pt x="4085" y="429"/>
                  </a:cubicBezTo>
                  <a:lnTo>
                    <a:pt x="3556" y="82"/>
                  </a:lnTo>
                  <a:cubicBezTo>
                    <a:pt x="3466" y="27"/>
                    <a:pt x="3369" y="0"/>
                    <a:pt x="32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8"/>
            <p:cNvSpPr/>
            <p:nvPr/>
          </p:nvSpPr>
          <p:spPr>
            <a:xfrm>
              <a:off x="3749908" y="2207494"/>
              <a:ext cx="231211" cy="160140"/>
            </a:xfrm>
            <a:custGeom>
              <a:avLst/>
              <a:gdLst/>
              <a:ahLst/>
              <a:cxnLst/>
              <a:rect l="l" t="t" r="r" b="b"/>
              <a:pathLst>
                <a:path w="5293" h="3666" extrusionOk="0">
                  <a:moveTo>
                    <a:pt x="571" y="1"/>
                  </a:moveTo>
                  <a:cubicBezTo>
                    <a:pt x="161" y="1"/>
                    <a:pt x="1" y="556"/>
                    <a:pt x="390" y="751"/>
                  </a:cubicBezTo>
                  <a:lnTo>
                    <a:pt x="2453" y="2157"/>
                  </a:lnTo>
                  <a:lnTo>
                    <a:pt x="4534" y="3562"/>
                  </a:lnTo>
                  <a:cubicBezTo>
                    <a:pt x="4615" y="3634"/>
                    <a:pt x="4705" y="3665"/>
                    <a:pt x="4792" y="3665"/>
                  </a:cubicBezTo>
                  <a:cubicBezTo>
                    <a:pt x="5057" y="3665"/>
                    <a:pt x="5293" y="3376"/>
                    <a:pt x="5155" y="3088"/>
                  </a:cubicBezTo>
                  <a:cubicBezTo>
                    <a:pt x="4443" y="1390"/>
                    <a:pt x="4133" y="897"/>
                    <a:pt x="3585" y="514"/>
                  </a:cubicBezTo>
                  <a:cubicBezTo>
                    <a:pt x="3019" y="130"/>
                    <a:pt x="2453" y="21"/>
                    <a:pt x="610" y="2"/>
                  </a:cubicBezTo>
                  <a:cubicBezTo>
                    <a:pt x="596" y="1"/>
                    <a:pt x="583" y="1"/>
                    <a:pt x="5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8"/>
            <p:cNvSpPr/>
            <p:nvPr/>
          </p:nvSpPr>
          <p:spPr>
            <a:xfrm>
              <a:off x="4239800" y="1559692"/>
              <a:ext cx="142798" cy="144676"/>
            </a:xfrm>
            <a:custGeom>
              <a:avLst/>
              <a:gdLst/>
              <a:ahLst/>
              <a:cxnLst/>
              <a:rect l="l" t="t" r="r" b="b"/>
              <a:pathLst>
                <a:path w="3269" h="3312" extrusionOk="0">
                  <a:moveTo>
                    <a:pt x="1651" y="1"/>
                  </a:moveTo>
                  <a:cubicBezTo>
                    <a:pt x="1499" y="1"/>
                    <a:pt x="1351" y="74"/>
                    <a:pt x="1260" y="210"/>
                  </a:cubicBezTo>
                  <a:lnTo>
                    <a:pt x="165" y="1835"/>
                  </a:lnTo>
                  <a:cubicBezTo>
                    <a:pt x="1" y="2054"/>
                    <a:pt x="56" y="2346"/>
                    <a:pt x="293" y="2492"/>
                  </a:cubicBezTo>
                  <a:lnTo>
                    <a:pt x="1352" y="3222"/>
                  </a:lnTo>
                  <a:cubicBezTo>
                    <a:pt x="1433" y="3284"/>
                    <a:pt x="1525" y="3312"/>
                    <a:pt x="1617" y="3312"/>
                  </a:cubicBezTo>
                  <a:cubicBezTo>
                    <a:pt x="1771" y="3312"/>
                    <a:pt x="1924" y="3232"/>
                    <a:pt x="2027" y="3094"/>
                  </a:cubicBezTo>
                  <a:lnTo>
                    <a:pt x="3122" y="1488"/>
                  </a:lnTo>
                  <a:cubicBezTo>
                    <a:pt x="3268" y="1269"/>
                    <a:pt x="3214" y="959"/>
                    <a:pt x="2995" y="813"/>
                  </a:cubicBezTo>
                  <a:lnTo>
                    <a:pt x="1918" y="82"/>
                  </a:lnTo>
                  <a:cubicBezTo>
                    <a:pt x="1835" y="27"/>
                    <a:pt x="1742" y="1"/>
                    <a:pt x="1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8"/>
            <p:cNvSpPr/>
            <p:nvPr/>
          </p:nvSpPr>
          <p:spPr>
            <a:xfrm>
              <a:off x="4317947" y="1518981"/>
              <a:ext cx="79808" cy="84831"/>
            </a:xfrm>
            <a:custGeom>
              <a:avLst/>
              <a:gdLst/>
              <a:ahLst/>
              <a:cxnLst/>
              <a:rect l="l" t="t" r="r" b="b"/>
              <a:pathLst>
                <a:path w="1827" h="1942" extrusionOk="0">
                  <a:moveTo>
                    <a:pt x="1247" y="0"/>
                  </a:moveTo>
                  <a:cubicBezTo>
                    <a:pt x="1176" y="0"/>
                    <a:pt x="1103" y="24"/>
                    <a:pt x="1041" y="65"/>
                  </a:cubicBezTo>
                  <a:lnTo>
                    <a:pt x="1041" y="83"/>
                  </a:lnTo>
                  <a:lnTo>
                    <a:pt x="92" y="1014"/>
                  </a:lnTo>
                  <a:cubicBezTo>
                    <a:pt x="1" y="1160"/>
                    <a:pt x="37" y="1343"/>
                    <a:pt x="183" y="1434"/>
                  </a:cubicBezTo>
                  <a:lnTo>
                    <a:pt x="840" y="1891"/>
                  </a:lnTo>
                  <a:cubicBezTo>
                    <a:pt x="896" y="1925"/>
                    <a:pt x="956" y="1941"/>
                    <a:pt x="1015" y="1941"/>
                  </a:cubicBezTo>
                  <a:cubicBezTo>
                    <a:pt x="1111" y="1941"/>
                    <a:pt x="1204" y="1897"/>
                    <a:pt x="1260" y="1818"/>
                  </a:cubicBezTo>
                  <a:cubicBezTo>
                    <a:pt x="1260" y="1818"/>
                    <a:pt x="1790" y="613"/>
                    <a:pt x="1790" y="595"/>
                  </a:cubicBezTo>
                  <a:cubicBezTo>
                    <a:pt x="1826" y="467"/>
                    <a:pt x="1790" y="321"/>
                    <a:pt x="1680" y="248"/>
                  </a:cubicBezTo>
                  <a:lnTo>
                    <a:pt x="1406" y="47"/>
                  </a:lnTo>
                  <a:cubicBezTo>
                    <a:pt x="1358" y="15"/>
                    <a:pt x="1303" y="0"/>
                    <a:pt x="12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8"/>
            <p:cNvSpPr/>
            <p:nvPr/>
          </p:nvSpPr>
          <p:spPr>
            <a:xfrm>
              <a:off x="4378577" y="1317433"/>
              <a:ext cx="149787" cy="214787"/>
            </a:xfrm>
            <a:custGeom>
              <a:avLst/>
              <a:gdLst/>
              <a:ahLst/>
              <a:cxnLst/>
              <a:rect l="l" t="t" r="r" b="b"/>
              <a:pathLst>
                <a:path w="3429" h="4917" extrusionOk="0">
                  <a:moveTo>
                    <a:pt x="3355" y="1"/>
                  </a:moveTo>
                  <a:cubicBezTo>
                    <a:pt x="3349" y="1"/>
                    <a:pt x="3344" y="2"/>
                    <a:pt x="3341" y="6"/>
                  </a:cubicBezTo>
                  <a:lnTo>
                    <a:pt x="0" y="4770"/>
                  </a:lnTo>
                  <a:lnTo>
                    <a:pt x="219" y="4916"/>
                  </a:lnTo>
                  <a:lnTo>
                    <a:pt x="3414" y="61"/>
                  </a:lnTo>
                  <a:cubicBezTo>
                    <a:pt x="3429" y="31"/>
                    <a:pt x="3383" y="1"/>
                    <a:pt x="33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8"/>
            <p:cNvSpPr/>
            <p:nvPr/>
          </p:nvSpPr>
          <p:spPr>
            <a:xfrm>
              <a:off x="4374559" y="1516971"/>
              <a:ext cx="23152" cy="16818"/>
            </a:xfrm>
            <a:custGeom>
              <a:avLst/>
              <a:gdLst/>
              <a:ahLst/>
              <a:cxnLst/>
              <a:rect l="l" t="t" r="r" b="b"/>
              <a:pathLst>
                <a:path w="530" h="385" extrusionOk="0">
                  <a:moveTo>
                    <a:pt x="122" y="1"/>
                  </a:moveTo>
                  <a:cubicBezTo>
                    <a:pt x="84" y="1"/>
                    <a:pt x="49" y="21"/>
                    <a:pt x="37" y="56"/>
                  </a:cubicBezTo>
                  <a:cubicBezTo>
                    <a:pt x="1" y="93"/>
                    <a:pt x="1" y="166"/>
                    <a:pt x="56" y="202"/>
                  </a:cubicBezTo>
                  <a:lnTo>
                    <a:pt x="311" y="367"/>
                  </a:lnTo>
                  <a:cubicBezTo>
                    <a:pt x="334" y="379"/>
                    <a:pt x="355" y="385"/>
                    <a:pt x="376" y="385"/>
                  </a:cubicBezTo>
                  <a:cubicBezTo>
                    <a:pt x="471" y="385"/>
                    <a:pt x="529" y="263"/>
                    <a:pt x="439" y="202"/>
                  </a:cubicBezTo>
                  <a:lnTo>
                    <a:pt x="183" y="20"/>
                  </a:lnTo>
                  <a:cubicBezTo>
                    <a:pt x="164" y="7"/>
                    <a:pt x="142" y="1"/>
                    <a:pt x="122" y="1"/>
                  </a:cubicBezTo>
                  <a:close/>
                </a:path>
              </a:pathLst>
            </a:custGeom>
            <a:solidFill>
              <a:srgbClr val="334F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8"/>
            <p:cNvSpPr/>
            <p:nvPr/>
          </p:nvSpPr>
          <p:spPr>
            <a:xfrm>
              <a:off x="4221454" y="1665359"/>
              <a:ext cx="86972" cy="74173"/>
            </a:xfrm>
            <a:custGeom>
              <a:avLst/>
              <a:gdLst/>
              <a:ahLst/>
              <a:cxnLst/>
              <a:rect l="l" t="t" r="r" b="b"/>
              <a:pathLst>
                <a:path w="1991" h="1698" extrusionOk="0">
                  <a:moveTo>
                    <a:pt x="457" y="0"/>
                  </a:moveTo>
                  <a:lnTo>
                    <a:pt x="1" y="657"/>
                  </a:lnTo>
                  <a:lnTo>
                    <a:pt x="1534" y="1698"/>
                  </a:lnTo>
                  <a:lnTo>
                    <a:pt x="1991" y="1041"/>
                  </a:lnTo>
                  <a:lnTo>
                    <a:pt x="4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8"/>
            <p:cNvSpPr/>
            <p:nvPr/>
          </p:nvSpPr>
          <p:spPr>
            <a:xfrm>
              <a:off x="4211101" y="1635218"/>
              <a:ext cx="136508" cy="95403"/>
            </a:xfrm>
            <a:custGeom>
              <a:avLst/>
              <a:gdLst/>
              <a:ahLst/>
              <a:cxnLst/>
              <a:rect l="l" t="t" r="r" b="b"/>
              <a:pathLst>
                <a:path w="3125" h="2184" extrusionOk="0">
                  <a:moveTo>
                    <a:pt x="311" y="0"/>
                  </a:moveTo>
                  <a:cubicBezTo>
                    <a:pt x="225" y="0"/>
                    <a:pt x="137" y="45"/>
                    <a:pt x="92" y="124"/>
                  </a:cubicBezTo>
                  <a:cubicBezTo>
                    <a:pt x="1" y="234"/>
                    <a:pt x="37" y="398"/>
                    <a:pt x="165" y="489"/>
                  </a:cubicBezTo>
                  <a:lnTo>
                    <a:pt x="2593" y="2132"/>
                  </a:lnTo>
                  <a:cubicBezTo>
                    <a:pt x="2645" y="2168"/>
                    <a:pt x="2697" y="2184"/>
                    <a:pt x="2746" y="2184"/>
                  </a:cubicBezTo>
                  <a:cubicBezTo>
                    <a:pt x="2971" y="2184"/>
                    <a:pt x="3125" y="1859"/>
                    <a:pt x="2885" y="1694"/>
                  </a:cubicBezTo>
                  <a:lnTo>
                    <a:pt x="457" y="51"/>
                  </a:lnTo>
                  <a:cubicBezTo>
                    <a:pt x="416" y="17"/>
                    <a:pt x="364" y="0"/>
                    <a:pt x="3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8"/>
            <p:cNvSpPr/>
            <p:nvPr/>
          </p:nvSpPr>
          <p:spPr>
            <a:xfrm>
              <a:off x="3833908" y="1676847"/>
              <a:ext cx="481687" cy="617714"/>
            </a:xfrm>
            <a:custGeom>
              <a:avLst/>
              <a:gdLst/>
              <a:ahLst/>
              <a:cxnLst/>
              <a:rect l="l" t="t" r="r" b="b"/>
              <a:pathLst>
                <a:path w="11027" h="14141" extrusionOk="0">
                  <a:moveTo>
                    <a:pt x="8540" y="1"/>
                  </a:moveTo>
                  <a:cubicBezTo>
                    <a:pt x="8361" y="1"/>
                    <a:pt x="8183" y="89"/>
                    <a:pt x="8070" y="248"/>
                  </a:cubicBezTo>
                  <a:lnTo>
                    <a:pt x="1" y="12205"/>
                  </a:lnTo>
                  <a:lnTo>
                    <a:pt x="2776" y="14140"/>
                  </a:lnTo>
                  <a:lnTo>
                    <a:pt x="10863" y="2147"/>
                  </a:lnTo>
                  <a:cubicBezTo>
                    <a:pt x="11027" y="1873"/>
                    <a:pt x="10972" y="1526"/>
                    <a:pt x="10717" y="1362"/>
                  </a:cubicBezTo>
                  <a:lnTo>
                    <a:pt x="8855" y="102"/>
                  </a:lnTo>
                  <a:cubicBezTo>
                    <a:pt x="8758" y="33"/>
                    <a:pt x="8649" y="1"/>
                    <a:pt x="85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8"/>
            <p:cNvSpPr/>
            <p:nvPr/>
          </p:nvSpPr>
          <p:spPr>
            <a:xfrm>
              <a:off x="4091500" y="1676847"/>
              <a:ext cx="224091" cy="233352"/>
            </a:xfrm>
            <a:custGeom>
              <a:avLst/>
              <a:gdLst/>
              <a:ahLst/>
              <a:cxnLst/>
              <a:rect l="l" t="t" r="r" b="b"/>
              <a:pathLst>
                <a:path w="5130" h="5342" extrusionOk="0">
                  <a:moveTo>
                    <a:pt x="2638" y="1"/>
                  </a:moveTo>
                  <a:cubicBezTo>
                    <a:pt x="2455" y="1"/>
                    <a:pt x="2275" y="89"/>
                    <a:pt x="2173" y="248"/>
                  </a:cubicBezTo>
                  <a:lnTo>
                    <a:pt x="0" y="3461"/>
                  </a:lnTo>
                  <a:lnTo>
                    <a:pt x="2812" y="5341"/>
                  </a:lnTo>
                  <a:lnTo>
                    <a:pt x="4966" y="2147"/>
                  </a:lnTo>
                  <a:cubicBezTo>
                    <a:pt x="5130" y="1891"/>
                    <a:pt x="5057" y="1544"/>
                    <a:pt x="4801" y="1362"/>
                  </a:cubicBezTo>
                  <a:lnTo>
                    <a:pt x="2958" y="102"/>
                  </a:lnTo>
                  <a:cubicBezTo>
                    <a:pt x="2861" y="33"/>
                    <a:pt x="2749" y="1"/>
                    <a:pt x="263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8"/>
            <p:cNvSpPr/>
            <p:nvPr/>
          </p:nvSpPr>
          <p:spPr>
            <a:xfrm>
              <a:off x="4235039" y="1772335"/>
              <a:ext cx="52681" cy="40581"/>
            </a:xfrm>
            <a:custGeom>
              <a:avLst/>
              <a:gdLst/>
              <a:ahLst/>
              <a:cxnLst/>
              <a:rect l="l" t="t" r="r" b="b"/>
              <a:pathLst>
                <a:path w="1206" h="929" extrusionOk="0">
                  <a:moveTo>
                    <a:pt x="171" y="1"/>
                  </a:moveTo>
                  <a:cubicBezTo>
                    <a:pt x="122" y="1"/>
                    <a:pt x="76" y="20"/>
                    <a:pt x="55" y="52"/>
                  </a:cubicBezTo>
                  <a:cubicBezTo>
                    <a:pt x="0" y="125"/>
                    <a:pt x="18" y="235"/>
                    <a:pt x="91" y="289"/>
                  </a:cubicBezTo>
                  <a:lnTo>
                    <a:pt x="1022" y="928"/>
                  </a:lnTo>
                  <a:lnTo>
                    <a:pt x="1205" y="673"/>
                  </a:lnTo>
                  <a:lnTo>
                    <a:pt x="274" y="34"/>
                  </a:lnTo>
                  <a:cubicBezTo>
                    <a:pt x="243" y="11"/>
                    <a:pt x="206" y="1"/>
                    <a:pt x="1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8"/>
            <p:cNvSpPr/>
            <p:nvPr/>
          </p:nvSpPr>
          <p:spPr>
            <a:xfrm>
              <a:off x="4193541" y="1833010"/>
              <a:ext cx="52681" cy="40494"/>
            </a:xfrm>
            <a:custGeom>
              <a:avLst/>
              <a:gdLst/>
              <a:ahLst/>
              <a:cxnLst/>
              <a:rect l="l" t="t" r="r" b="b"/>
              <a:pathLst>
                <a:path w="1206" h="927" extrusionOk="0">
                  <a:moveTo>
                    <a:pt x="178" y="0"/>
                  </a:moveTo>
                  <a:cubicBezTo>
                    <a:pt x="127" y="0"/>
                    <a:pt x="78" y="24"/>
                    <a:pt x="56" y="69"/>
                  </a:cubicBezTo>
                  <a:cubicBezTo>
                    <a:pt x="1" y="142"/>
                    <a:pt x="19" y="233"/>
                    <a:pt x="92" y="288"/>
                  </a:cubicBezTo>
                  <a:lnTo>
                    <a:pt x="1041" y="927"/>
                  </a:lnTo>
                  <a:lnTo>
                    <a:pt x="1206" y="671"/>
                  </a:lnTo>
                  <a:lnTo>
                    <a:pt x="275" y="32"/>
                  </a:lnTo>
                  <a:cubicBezTo>
                    <a:pt x="246" y="10"/>
                    <a:pt x="211" y="0"/>
                    <a:pt x="1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8"/>
            <p:cNvSpPr/>
            <p:nvPr/>
          </p:nvSpPr>
          <p:spPr>
            <a:xfrm>
              <a:off x="4152087" y="1892854"/>
              <a:ext cx="52681" cy="41236"/>
            </a:xfrm>
            <a:custGeom>
              <a:avLst/>
              <a:gdLst/>
              <a:ahLst/>
              <a:cxnLst/>
              <a:rect l="l" t="t" r="r" b="b"/>
              <a:pathLst>
                <a:path w="1206" h="944" extrusionOk="0">
                  <a:moveTo>
                    <a:pt x="183" y="0"/>
                  </a:moveTo>
                  <a:cubicBezTo>
                    <a:pt x="130" y="0"/>
                    <a:pt x="78" y="29"/>
                    <a:pt x="55" y="86"/>
                  </a:cubicBezTo>
                  <a:cubicBezTo>
                    <a:pt x="1" y="159"/>
                    <a:pt x="19" y="250"/>
                    <a:pt x="92" y="305"/>
                  </a:cubicBezTo>
                  <a:lnTo>
                    <a:pt x="1041" y="944"/>
                  </a:lnTo>
                  <a:lnTo>
                    <a:pt x="1206" y="688"/>
                  </a:lnTo>
                  <a:lnTo>
                    <a:pt x="275" y="31"/>
                  </a:lnTo>
                  <a:cubicBezTo>
                    <a:pt x="247" y="11"/>
                    <a:pt x="215"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8"/>
            <p:cNvSpPr/>
            <p:nvPr/>
          </p:nvSpPr>
          <p:spPr>
            <a:xfrm>
              <a:off x="4110633" y="1954227"/>
              <a:ext cx="53467" cy="41280"/>
            </a:xfrm>
            <a:custGeom>
              <a:avLst/>
              <a:gdLst/>
              <a:ahLst/>
              <a:cxnLst/>
              <a:rect l="l" t="t" r="r" b="b"/>
              <a:pathLst>
                <a:path w="1224" h="945" extrusionOk="0">
                  <a:moveTo>
                    <a:pt x="183" y="0"/>
                  </a:moveTo>
                  <a:cubicBezTo>
                    <a:pt x="135" y="0"/>
                    <a:pt x="88" y="24"/>
                    <a:pt x="55" y="68"/>
                  </a:cubicBezTo>
                  <a:cubicBezTo>
                    <a:pt x="0" y="141"/>
                    <a:pt x="19" y="251"/>
                    <a:pt x="92" y="287"/>
                  </a:cubicBezTo>
                  <a:lnTo>
                    <a:pt x="1059" y="945"/>
                  </a:lnTo>
                  <a:lnTo>
                    <a:pt x="1224" y="689"/>
                  </a:lnTo>
                  <a:lnTo>
                    <a:pt x="274" y="32"/>
                  </a:lnTo>
                  <a:cubicBezTo>
                    <a:pt x="245" y="10"/>
                    <a:pt x="214" y="0"/>
                    <a:pt x="1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8"/>
            <p:cNvSpPr/>
            <p:nvPr/>
          </p:nvSpPr>
          <p:spPr>
            <a:xfrm>
              <a:off x="4069179" y="2015556"/>
              <a:ext cx="54254" cy="41367"/>
            </a:xfrm>
            <a:custGeom>
              <a:avLst/>
              <a:gdLst/>
              <a:ahLst/>
              <a:cxnLst/>
              <a:rect l="l" t="t" r="r" b="b"/>
              <a:pathLst>
                <a:path w="1242" h="947" extrusionOk="0">
                  <a:moveTo>
                    <a:pt x="177" y="0"/>
                  </a:moveTo>
                  <a:cubicBezTo>
                    <a:pt x="131" y="0"/>
                    <a:pt x="87" y="20"/>
                    <a:pt x="55" y="52"/>
                  </a:cubicBezTo>
                  <a:cubicBezTo>
                    <a:pt x="0" y="125"/>
                    <a:pt x="18" y="234"/>
                    <a:pt x="110" y="289"/>
                  </a:cubicBezTo>
                  <a:lnTo>
                    <a:pt x="1059" y="946"/>
                  </a:lnTo>
                  <a:lnTo>
                    <a:pt x="1241" y="672"/>
                  </a:lnTo>
                  <a:lnTo>
                    <a:pt x="274" y="34"/>
                  </a:lnTo>
                  <a:cubicBezTo>
                    <a:pt x="243" y="11"/>
                    <a:pt x="210"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8"/>
            <p:cNvSpPr/>
            <p:nvPr/>
          </p:nvSpPr>
          <p:spPr>
            <a:xfrm>
              <a:off x="4027681" y="2076143"/>
              <a:ext cx="54297" cy="41367"/>
            </a:xfrm>
            <a:custGeom>
              <a:avLst/>
              <a:gdLst/>
              <a:ahLst/>
              <a:cxnLst/>
              <a:rect l="l" t="t" r="r" b="b"/>
              <a:pathLst>
                <a:path w="1243" h="947" extrusionOk="0">
                  <a:moveTo>
                    <a:pt x="185" y="1"/>
                  </a:moveTo>
                  <a:cubicBezTo>
                    <a:pt x="138" y="1"/>
                    <a:pt x="87" y="20"/>
                    <a:pt x="56" y="52"/>
                  </a:cubicBezTo>
                  <a:cubicBezTo>
                    <a:pt x="1" y="125"/>
                    <a:pt x="19" y="235"/>
                    <a:pt x="110" y="289"/>
                  </a:cubicBezTo>
                  <a:lnTo>
                    <a:pt x="1060" y="947"/>
                  </a:lnTo>
                  <a:lnTo>
                    <a:pt x="1242" y="691"/>
                  </a:lnTo>
                  <a:lnTo>
                    <a:pt x="275" y="34"/>
                  </a:lnTo>
                  <a:cubicBezTo>
                    <a:pt x="252" y="11"/>
                    <a:pt x="219" y="1"/>
                    <a:pt x="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8"/>
            <p:cNvSpPr/>
            <p:nvPr/>
          </p:nvSpPr>
          <p:spPr>
            <a:xfrm>
              <a:off x="3987013" y="2136817"/>
              <a:ext cx="53467" cy="41324"/>
            </a:xfrm>
            <a:custGeom>
              <a:avLst/>
              <a:gdLst/>
              <a:ahLst/>
              <a:cxnLst/>
              <a:rect l="l" t="t" r="r" b="b"/>
              <a:pathLst>
                <a:path w="1224" h="946" extrusionOk="0">
                  <a:moveTo>
                    <a:pt x="174" y="0"/>
                  </a:moveTo>
                  <a:cubicBezTo>
                    <a:pt x="127" y="0"/>
                    <a:pt x="78" y="25"/>
                    <a:pt x="56" y="69"/>
                  </a:cubicBezTo>
                  <a:cubicBezTo>
                    <a:pt x="1" y="142"/>
                    <a:pt x="19" y="233"/>
                    <a:pt x="92" y="288"/>
                  </a:cubicBezTo>
                  <a:lnTo>
                    <a:pt x="1060" y="945"/>
                  </a:lnTo>
                  <a:lnTo>
                    <a:pt x="1224" y="689"/>
                  </a:lnTo>
                  <a:lnTo>
                    <a:pt x="256" y="32"/>
                  </a:lnTo>
                  <a:cubicBezTo>
                    <a:pt x="235" y="11"/>
                    <a:pt x="205" y="0"/>
                    <a:pt x="1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8"/>
            <p:cNvSpPr/>
            <p:nvPr/>
          </p:nvSpPr>
          <p:spPr>
            <a:xfrm>
              <a:off x="2357113" y="709250"/>
              <a:ext cx="328580" cy="720106"/>
            </a:xfrm>
            <a:custGeom>
              <a:avLst/>
              <a:gdLst/>
              <a:ahLst/>
              <a:cxnLst/>
              <a:rect l="l" t="t" r="r" b="b"/>
              <a:pathLst>
                <a:path w="7522" h="16485" extrusionOk="0">
                  <a:moveTo>
                    <a:pt x="6645" y="2081"/>
                  </a:moveTo>
                  <a:cubicBezTo>
                    <a:pt x="5313" y="2355"/>
                    <a:pt x="4017" y="2757"/>
                    <a:pt x="2775" y="3286"/>
                  </a:cubicBezTo>
                  <a:cubicBezTo>
                    <a:pt x="2027" y="3615"/>
                    <a:pt x="1570" y="3980"/>
                    <a:pt x="1534" y="4947"/>
                  </a:cubicBezTo>
                  <a:cubicBezTo>
                    <a:pt x="1534" y="5458"/>
                    <a:pt x="1589" y="5988"/>
                    <a:pt x="1698" y="6499"/>
                  </a:cubicBezTo>
                  <a:cubicBezTo>
                    <a:pt x="1972" y="7923"/>
                    <a:pt x="2355" y="9347"/>
                    <a:pt x="2666" y="10679"/>
                  </a:cubicBezTo>
                  <a:cubicBezTo>
                    <a:pt x="3140" y="12706"/>
                    <a:pt x="3688" y="14422"/>
                    <a:pt x="3998" y="16247"/>
                  </a:cubicBezTo>
                  <a:cubicBezTo>
                    <a:pt x="3670" y="16338"/>
                    <a:pt x="3378" y="16430"/>
                    <a:pt x="3049" y="16485"/>
                  </a:cubicBezTo>
                  <a:cubicBezTo>
                    <a:pt x="2063" y="13819"/>
                    <a:pt x="1242" y="11081"/>
                    <a:pt x="585" y="8306"/>
                  </a:cubicBezTo>
                  <a:cubicBezTo>
                    <a:pt x="366" y="7339"/>
                    <a:pt x="92" y="6335"/>
                    <a:pt x="19" y="5349"/>
                  </a:cubicBezTo>
                  <a:cubicBezTo>
                    <a:pt x="1" y="5075"/>
                    <a:pt x="1" y="4783"/>
                    <a:pt x="19" y="4509"/>
                  </a:cubicBezTo>
                  <a:cubicBezTo>
                    <a:pt x="128" y="3067"/>
                    <a:pt x="1260" y="2337"/>
                    <a:pt x="2428" y="1899"/>
                  </a:cubicBezTo>
                  <a:cubicBezTo>
                    <a:pt x="3688" y="1406"/>
                    <a:pt x="5112" y="1242"/>
                    <a:pt x="6609" y="1059"/>
                  </a:cubicBezTo>
                  <a:cubicBezTo>
                    <a:pt x="6737" y="694"/>
                    <a:pt x="6682" y="0"/>
                    <a:pt x="7065" y="37"/>
                  </a:cubicBezTo>
                  <a:cubicBezTo>
                    <a:pt x="7503" y="73"/>
                    <a:pt x="7522" y="822"/>
                    <a:pt x="7522" y="1479"/>
                  </a:cubicBezTo>
                  <a:cubicBezTo>
                    <a:pt x="7522" y="2154"/>
                    <a:pt x="7485" y="2958"/>
                    <a:pt x="7029" y="2921"/>
                  </a:cubicBezTo>
                  <a:cubicBezTo>
                    <a:pt x="6682" y="2884"/>
                    <a:pt x="6737" y="2410"/>
                    <a:pt x="6645"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8"/>
            <p:cNvSpPr/>
            <p:nvPr/>
          </p:nvSpPr>
          <p:spPr>
            <a:xfrm>
              <a:off x="2800483" y="709250"/>
              <a:ext cx="328580" cy="720106"/>
            </a:xfrm>
            <a:custGeom>
              <a:avLst/>
              <a:gdLst/>
              <a:ahLst/>
              <a:cxnLst/>
              <a:rect l="l" t="t" r="r" b="b"/>
              <a:pathLst>
                <a:path w="7522" h="16485" extrusionOk="0">
                  <a:moveTo>
                    <a:pt x="877" y="2081"/>
                  </a:moveTo>
                  <a:cubicBezTo>
                    <a:pt x="2191" y="2355"/>
                    <a:pt x="3505" y="2757"/>
                    <a:pt x="4747" y="3286"/>
                  </a:cubicBezTo>
                  <a:cubicBezTo>
                    <a:pt x="5495" y="3615"/>
                    <a:pt x="5951" y="3980"/>
                    <a:pt x="5988" y="4947"/>
                  </a:cubicBezTo>
                  <a:cubicBezTo>
                    <a:pt x="5988" y="5458"/>
                    <a:pt x="5933" y="5988"/>
                    <a:pt x="5824" y="6499"/>
                  </a:cubicBezTo>
                  <a:cubicBezTo>
                    <a:pt x="5550" y="7923"/>
                    <a:pt x="5167" y="9347"/>
                    <a:pt x="4856" y="10679"/>
                  </a:cubicBezTo>
                  <a:cubicBezTo>
                    <a:pt x="4382" y="12706"/>
                    <a:pt x="3816" y="14422"/>
                    <a:pt x="3524" y="16247"/>
                  </a:cubicBezTo>
                  <a:cubicBezTo>
                    <a:pt x="3852" y="16338"/>
                    <a:pt x="4144" y="16430"/>
                    <a:pt x="4473" y="16485"/>
                  </a:cubicBezTo>
                  <a:cubicBezTo>
                    <a:pt x="5459" y="13819"/>
                    <a:pt x="6280" y="11081"/>
                    <a:pt x="6937" y="8306"/>
                  </a:cubicBezTo>
                  <a:cubicBezTo>
                    <a:pt x="7156" y="7339"/>
                    <a:pt x="7430" y="6335"/>
                    <a:pt x="7503" y="5349"/>
                  </a:cubicBezTo>
                  <a:cubicBezTo>
                    <a:pt x="7521" y="5075"/>
                    <a:pt x="7521" y="4783"/>
                    <a:pt x="7503" y="4509"/>
                  </a:cubicBezTo>
                  <a:cubicBezTo>
                    <a:pt x="7394" y="3067"/>
                    <a:pt x="6262" y="2337"/>
                    <a:pt x="5093" y="1899"/>
                  </a:cubicBezTo>
                  <a:cubicBezTo>
                    <a:pt x="3834" y="1406"/>
                    <a:pt x="2410" y="1242"/>
                    <a:pt x="913" y="1059"/>
                  </a:cubicBezTo>
                  <a:cubicBezTo>
                    <a:pt x="785" y="694"/>
                    <a:pt x="840" y="0"/>
                    <a:pt x="457" y="37"/>
                  </a:cubicBezTo>
                  <a:cubicBezTo>
                    <a:pt x="19" y="73"/>
                    <a:pt x="0" y="822"/>
                    <a:pt x="0" y="1479"/>
                  </a:cubicBezTo>
                  <a:cubicBezTo>
                    <a:pt x="0" y="2154"/>
                    <a:pt x="37" y="2958"/>
                    <a:pt x="493" y="2921"/>
                  </a:cubicBezTo>
                  <a:cubicBezTo>
                    <a:pt x="822" y="2884"/>
                    <a:pt x="767" y="2410"/>
                    <a:pt x="877" y="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8"/>
            <p:cNvSpPr/>
            <p:nvPr/>
          </p:nvSpPr>
          <p:spPr>
            <a:xfrm>
              <a:off x="2464745" y="1387061"/>
              <a:ext cx="1220926" cy="885968"/>
            </a:xfrm>
            <a:custGeom>
              <a:avLst/>
              <a:gdLst/>
              <a:ahLst/>
              <a:cxnLst/>
              <a:rect l="l" t="t" r="r" b="b"/>
              <a:pathLst>
                <a:path w="27950" h="20282" extrusionOk="0">
                  <a:moveTo>
                    <a:pt x="10753" y="0"/>
                  </a:moveTo>
                  <a:cubicBezTo>
                    <a:pt x="11593" y="73"/>
                    <a:pt x="12414" y="146"/>
                    <a:pt x="13236" y="219"/>
                  </a:cubicBezTo>
                  <a:cubicBezTo>
                    <a:pt x="12761" y="3815"/>
                    <a:pt x="11155" y="6261"/>
                    <a:pt x="8015" y="7193"/>
                  </a:cubicBezTo>
                  <a:cubicBezTo>
                    <a:pt x="8344" y="8799"/>
                    <a:pt x="8617" y="10296"/>
                    <a:pt x="9165" y="11665"/>
                  </a:cubicBezTo>
                  <a:cubicBezTo>
                    <a:pt x="9676" y="12943"/>
                    <a:pt x="10352" y="14148"/>
                    <a:pt x="11191" y="15225"/>
                  </a:cubicBezTo>
                  <a:cubicBezTo>
                    <a:pt x="12013" y="16302"/>
                    <a:pt x="12889" y="17178"/>
                    <a:pt x="14203" y="17799"/>
                  </a:cubicBezTo>
                  <a:cubicBezTo>
                    <a:pt x="15481" y="18401"/>
                    <a:pt x="17307" y="18511"/>
                    <a:pt x="18913" y="17981"/>
                  </a:cubicBezTo>
                  <a:cubicBezTo>
                    <a:pt x="20282" y="17525"/>
                    <a:pt x="21286" y="16612"/>
                    <a:pt x="22071" y="15553"/>
                  </a:cubicBezTo>
                  <a:cubicBezTo>
                    <a:pt x="22875" y="14440"/>
                    <a:pt x="23276" y="13052"/>
                    <a:pt x="23495" y="11391"/>
                  </a:cubicBezTo>
                  <a:cubicBezTo>
                    <a:pt x="23605" y="10533"/>
                    <a:pt x="23660" y="9712"/>
                    <a:pt x="23842" y="8945"/>
                  </a:cubicBezTo>
                  <a:cubicBezTo>
                    <a:pt x="24371" y="6736"/>
                    <a:pt x="25266" y="4838"/>
                    <a:pt x="27767" y="4491"/>
                  </a:cubicBezTo>
                  <a:cubicBezTo>
                    <a:pt x="27803" y="4655"/>
                    <a:pt x="27840" y="4801"/>
                    <a:pt x="27876" y="4965"/>
                  </a:cubicBezTo>
                  <a:cubicBezTo>
                    <a:pt x="27913" y="5130"/>
                    <a:pt x="27949" y="5294"/>
                    <a:pt x="27949" y="5458"/>
                  </a:cubicBezTo>
                  <a:cubicBezTo>
                    <a:pt x="27913" y="5623"/>
                    <a:pt x="27639" y="5714"/>
                    <a:pt x="27511" y="5805"/>
                  </a:cubicBezTo>
                  <a:cubicBezTo>
                    <a:pt x="27384" y="5933"/>
                    <a:pt x="27238" y="6061"/>
                    <a:pt x="27091" y="6170"/>
                  </a:cubicBezTo>
                  <a:cubicBezTo>
                    <a:pt x="26124" y="7211"/>
                    <a:pt x="25576" y="8708"/>
                    <a:pt x="25302" y="10405"/>
                  </a:cubicBezTo>
                  <a:cubicBezTo>
                    <a:pt x="25156" y="11318"/>
                    <a:pt x="25120" y="12194"/>
                    <a:pt x="24956" y="13052"/>
                  </a:cubicBezTo>
                  <a:cubicBezTo>
                    <a:pt x="24773" y="13819"/>
                    <a:pt x="24518" y="14549"/>
                    <a:pt x="24171" y="15261"/>
                  </a:cubicBezTo>
                  <a:cubicBezTo>
                    <a:pt x="23550" y="16557"/>
                    <a:pt x="22619" y="17689"/>
                    <a:pt x="21451" y="18547"/>
                  </a:cubicBezTo>
                  <a:cubicBezTo>
                    <a:pt x="20191" y="19533"/>
                    <a:pt x="18658" y="20099"/>
                    <a:pt x="17069" y="20172"/>
                  </a:cubicBezTo>
                  <a:cubicBezTo>
                    <a:pt x="14642" y="20281"/>
                    <a:pt x="12250" y="19405"/>
                    <a:pt x="10479" y="17744"/>
                  </a:cubicBezTo>
                  <a:cubicBezTo>
                    <a:pt x="8873" y="16229"/>
                    <a:pt x="7668" y="14312"/>
                    <a:pt x="7029" y="12176"/>
                  </a:cubicBezTo>
                  <a:cubicBezTo>
                    <a:pt x="6518" y="10588"/>
                    <a:pt x="6153" y="8945"/>
                    <a:pt x="5952" y="7266"/>
                  </a:cubicBezTo>
                  <a:cubicBezTo>
                    <a:pt x="4419" y="6992"/>
                    <a:pt x="3031" y="6207"/>
                    <a:pt x="2027" y="5020"/>
                  </a:cubicBezTo>
                  <a:cubicBezTo>
                    <a:pt x="987" y="3870"/>
                    <a:pt x="275" y="2446"/>
                    <a:pt x="1" y="913"/>
                  </a:cubicBezTo>
                  <a:cubicBezTo>
                    <a:pt x="804" y="694"/>
                    <a:pt x="1626" y="493"/>
                    <a:pt x="2484" y="329"/>
                  </a:cubicBezTo>
                  <a:cubicBezTo>
                    <a:pt x="2885" y="1789"/>
                    <a:pt x="3469" y="3085"/>
                    <a:pt x="4437" y="4053"/>
                  </a:cubicBezTo>
                  <a:cubicBezTo>
                    <a:pt x="4912" y="4564"/>
                    <a:pt x="5532" y="4929"/>
                    <a:pt x="6208" y="5111"/>
                  </a:cubicBezTo>
                  <a:cubicBezTo>
                    <a:pt x="6974" y="5276"/>
                    <a:pt x="7796" y="5130"/>
                    <a:pt x="8453" y="4692"/>
                  </a:cubicBezTo>
                  <a:cubicBezTo>
                    <a:pt x="9786" y="3815"/>
                    <a:pt x="10479" y="2136"/>
                    <a:pt x="10698" y="91"/>
                  </a:cubicBezTo>
                  <a:cubicBezTo>
                    <a:pt x="10698" y="55"/>
                    <a:pt x="10717" y="18"/>
                    <a:pt x="107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8"/>
            <p:cNvSpPr/>
            <p:nvPr/>
          </p:nvSpPr>
          <p:spPr>
            <a:xfrm>
              <a:off x="3587543" y="1464378"/>
              <a:ext cx="306258" cy="319013"/>
            </a:xfrm>
            <a:custGeom>
              <a:avLst/>
              <a:gdLst/>
              <a:ahLst/>
              <a:cxnLst/>
              <a:rect l="l" t="t" r="r" b="b"/>
              <a:pathLst>
                <a:path w="7011" h="7303" extrusionOk="0">
                  <a:moveTo>
                    <a:pt x="3469" y="56"/>
                  </a:moveTo>
                  <a:cubicBezTo>
                    <a:pt x="4473" y="1"/>
                    <a:pt x="5440" y="402"/>
                    <a:pt x="6097" y="1169"/>
                  </a:cubicBezTo>
                  <a:cubicBezTo>
                    <a:pt x="6681" y="1808"/>
                    <a:pt x="6992" y="2629"/>
                    <a:pt x="7010" y="3487"/>
                  </a:cubicBezTo>
                  <a:cubicBezTo>
                    <a:pt x="7010" y="4418"/>
                    <a:pt x="6627" y="5295"/>
                    <a:pt x="5933" y="5915"/>
                  </a:cubicBezTo>
                  <a:cubicBezTo>
                    <a:pt x="5312" y="6518"/>
                    <a:pt x="4546" y="6919"/>
                    <a:pt x="3706" y="7084"/>
                  </a:cubicBezTo>
                  <a:cubicBezTo>
                    <a:pt x="2264" y="7303"/>
                    <a:pt x="1077" y="6372"/>
                    <a:pt x="548" y="5349"/>
                  </a:cubicBezTo>
                  <a:cubicBezTo>
                    <a:pt x="347" y="5003"/>
                    <a:pt x="219" y="4619"/>
                    <a:pt x="164" y="4218"/>
                  </a:cubicBezTo>
                  <a:cubicBezTo>
                    <a:pt x="0" y="2319"/>
                    <a:pt x="949" y="914"/>
                    <a:pt x="2136" y="348"/>
                  </a:cubicBezTo>
                  <a:cubicBezTo>
                    <a:pt x="2556" y="183"/>
                    <a:pt x="3012" y="74"/>
                    <a:pt x="3469" y="56"/>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8"/>
            <p:cNvSpPr/>
            <p:nvPr/>
          </p:nvSpPr>
          <p:spPr>
            <a:xfrm>
              <a:off x="3651318" y="1519417"/>
              <a:ext cx="200983" cy="185039"/>
            </a:xfrm>
            <a:custGeom>
              <a:avLst/>
              <a:gdLst/>
              <a:ahLst/>
              <a:cxnLst/>
              <a:rect l="l" t="t" r="r" b="b"/>
              <a:pathLst>
                <a:path w="4601" h="4236" extrusionOk="0">
                  <a:moveTo>
                    <a:pt x="1917" y="110"/>
                  </a:moveTo>
                  <a:cubicBezTo>
                    <a:pt x="2666" y="0"/>
                    <a:pt x="3414" y="347"/>
                    <a:pt x="3834" y="986"/>
                  </a:cubicBezTo>
                  <a:cubicBezTo>
                    <a:pt x="3925" y="1114"/>
                    <a:pt x="3998" y="1260"/>
                    <a:pt x="4071" y="1406"/>
                  </a:cubicBezTo>
                  <a:cubicBezTo>
                    <a:pt x="4601" y="2739"/>
                    <a:pt x="3725" y="4217"/>
                    <a:pt x="2282" y="4236"/>
                  </a:cubicBezTo>
                  <a:cubicBezTo>
                    <a:pt x="1169" y="4236"/>
                    <a:pt x="165" y="3505"/>
                    <a:pt x="55" y="2428"/>
                  </a:cubicBezTo>
                  <a:cubicBezTo>
                    <a:pt x="0" y="1753"/>
                    <a:pt x="256" y="1077"/>
                    <a:pt x="785" y="639"/>
                  </a:cubicBezTo>
                  <a:cubicBezTo>
                    <a:pt x="1096" y="365"/>
                    <a:pt x="1497" y="165"/>
                    <a:pt x="1917" y="11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8" name="Google Shape;648;p58"/>
          <p:cNvGrpSpPr/>
          <p:nvPr/>
        </p:nvGrpSpPr>
        <p:grpSpPr>
          <a:xfrm>
            <a:off x="5424858" y="2654896"/>
            <a:ext cx="727013" cy="497802"/>
            <a:chOff x="4549425" y="3498550"/>
            <a:chExt cx="295375" cy="202250"/>
          </a:xfrm>
        </p:grpSpPr>
        <p:sp>
          <p:nvSpPr>
            <p:cNvPr id="649" name="Google Shape;649;p58"/>
            <p:cNvSpPr/>
            <p:nvPr/>
          </p:nvSpPr>
          <p:spPr>
            <a:xfrm>
              <a:off x="4549425" y="3498550"/>
              <a:ext cx="295375" cy="202250"/>
            </a:xfrm>
            <a:custGeom>
              <a:avLst/>
              <a:gdLst/>
              <a:ahLst/>
              <a:cxnLst/>
              <a:rect l="l" t="t" r="r" b="b"/>
              <a:pathLst>
                <a:path w="11815" h="8090" extrusionOk="0">
                  <a:moveTo>
                    <a:pt x="1" y="1"/>
                  </a:moveTo>
                  <a:lnTo>
                    <a:pt x="1" y="8090"/>
                  </a:lnTo>
                  <a:lnTo>
                    <a:pt x="11815" y="8090"/>
                  </a:lnTo>
                  <a:lnTo>
                    <a:pt x="118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8"/>
            <p:cNvSpPr/>
            <p:nvPr/>
          </p:nvSpPr>
          <p:spPr>
            <a:xfrm>
              <a:off x="4574450" y="3683025"/>
              <a:ext cx="18125" cy="17775"/>
            </a:xfrm>
            <a:custGeom>
              <a:avLst/>
              <a:gdLst/>
              <a:ahLst/>
              <a:cxnLst/>
              <a:rect l="l" t="t" r="r" b="b"/>
              <a:pathLst>
                <a:path w="725" h="711" extrusionOk="0">
                  <a:moveTo>
                    <a:pt x="0" y="0"/>
                  </a:moveTo>
                  <a:lnTo>
                    <a:pt x="0" y="711"/>
                  </a:lnTo>
                  <a:lnTo>
                    <a:pt x="725" y="711"/>
                  </a:lnTo>
                  <a:lnTo>
                    <a:pt x="7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8"/>
            <p:cNvSpPr/>
            <p:nvPr/>
          </p:nvSpPr>
          <p:spPr>
            <a:xfrm>
              <a:off x="4612500" y="3631925"/>
              <a:ext cx="17775" cy="68875"/>
            </a:xfrm>
            <a:custGeom>
              <a:avLst/>
              <a:gdLst/>
              <a:ahLst/>
              <a:cxnLst/>
              <a:rect l="l" t="t" r="r" b="b"/>
              <a:pathLst>
                <a:path w="711" h="2755" extrusionOk="0">
                  <a:moveTo>
                    <a:pt x="0" y="0"/>
                  </a:moveTo>
                  <a:lnTo>
                    <a:pt x="0" y="2755"/>
                  </a:lnTo>
                  <a:lnTo>
                    <a:pt x="710" y="2755"/>
                  </a:lnTo>
                  <a:lnTo>
                    <a:pt x="7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8"/>
            <p:cNvSpPr/>
            <p:nvPr/>
          </p:nvSpPr>
          <p:spPr>
            <a:xfrm>
              <a:off x="4650175" y="3599675"/>
              <a:ext cx="17775" cy="101125"/>
            </a:xfrm>
            <a:custGeom>
              <a:avLst/>
              <a:gdLst/>
              <a:ahLst/>
              <a:cxnLst/>
              <a:rect l="l" t="t" r="r" b="b"/>
              <a:pathLst>
                <a:path w="711" h="4045" extrusionOk="0">
                  <a:moveTo>
                    <a:pt x="1" y="0"/>
                  </a:moveTo>
                  <a:lnTo>
                    <a:pt x="1" y="4045"/>
                  </a:lnTo>
                  <a:lnTo>
                    <a:pt x="711" y="4045"/>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8"/>
            <p:cNvSpPr/>
            <p:nvPr/>
          </p:nvSpPr>
          <p:spPr>
            <a:xfrm>
              <a:off x="4688225" y="3553275"/>
              <a:ext cx="17775" cy="147525"/>
            </a:xfrm>
            <a:custGeom>
              <a:avLst/>
              <a:gdLst/>
              <a:ahLst/>
              <a:cxnLst/>
              <a:rect l="l" t="t" r="r" b="b"/>
              <a:pathLst>
                <a:path w="711" h="5901" extrusionOk="0">
                  <a:moveTo>
                    <a:pt x="1" y="1"/>
                  </a:moveTo>
                  <a:lnTo>
                    <a:pt x="1" y="5901"/>
                  </a:lnTo>
                  <a:lnTo>
                    <a:pt x="711" y="5901"/>
                  </a:lnTo>
                  <a:lnTo>
                    <a:pt x="7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8"/>
            <p:cNvSpPr/>
            <p:nvPr/>
          </p:nvSpPr>
          <p:spPr>
            <a:xfrm>
              <a:off x="4725925" y="3517050"/>
              <a:ext cx="17775" cy="183750"/>
            </a:xfrm>
            <a:custGeom>
              <a:avLst/>
              <a:gdLst/>
              <a:ahLst/>
              <a:cxnLst/>
              <a:rect l="l" t="t" r="r" b="b"/>
              <a:pathLst>
                <a:path w="711" h="7350" extrusionOk="0">
                  <a:moveTo>
                    <a:pt x="0" y="0"/>
                  </a:moveTo>
                  <a:lnTo>
                    <a:pt x="0" y="7350"/>
                  </a:lnTo>
                  <a:lnTo>
                    <a:pt x="711" y="7350"/>
                  </a:lnTo>
                  <a:lnTo>
                    <a:pt x="71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8"/>
            <p:cNvSpPr/>
            <p:nvPr/>
          </p:nvSpPr>
          <p:spPr>
            <a:xfrm>
              <a:off x="4763600" y="3654025"/>
              <a:ext cx="18150" cy="46775"/>
            </a:xfrm>
            <a:custGeom>
              <a:avLst/>
              <a:gdLst/>
              <a:ahLst/>
              <a:cxnLst/>
              <a:rect l="l" t="t" r="r" b="b"/>
              <a:pathLst>
                <a:path w="726" h="1871" extrusionOk="0">
                  <a:moveTo>
                    <a:pt x="1" y="1"/>
                  </a:moveTo>
                  <a:lnTo>
                    <a:pt x="1" y="1871"/>
                  </a:lnTo>
                  <a:lnTo>
                    <a:pt x="726" y="1871"/>
                  </a:lnTo>
                  <a:lnTo>
                    <a:pt x="7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8"/>
            <p:cNvSpPr/>
            <p:nvPr/>
          </p:nvSpPr>
          <p:spPr>
            <a:xfrm>
              <a:off x="4801650" y="3594225"/>
              <a:ext cx="17800" cy="106575"/>
            </a:xfrm>
            <a:custGeom>
              <a:avLst/>
              <a:gdLst/>
              <a:ahLst/>
              <a:cxnLst/>
              <a:rect l="l" t="t" r="r" b="b"/>
              <a:pathLst>
                <a:path w="712" h="4263" extrusionOk="0">
                  <a:moveTo>
                    <a:pt x="1" y="1"/>
                  </a:moveTo>
                  <a:lnTo>
                    <a:pt x="1" y="4263"/>
                  </a:lnTo>
                  <a:lnTo>
                    <a:pt x="711" y="4263"/>
                  </a:lnTo>
                  <a:lnTo>
                    <a:pt x="7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7" name="Google Shape;657;p58"/>
          <p:cNvSpPr/>
          <p:nvPr/>
        </p:nvSpPr>
        <p:spPr>
          <a:xfrm flipH="1">
            <a:off x="5506865" y="1176769"/>
            <a:ext cx="533070" cy="497801"/>
          </a:xfrm>
          <a:custGeom>
            <a:avLst/>
            <a:gdLst/>
            <a:ahLst/>
            <a:cxnLst/>
            <a:rect l="l" t="t" r="r" b="b"/>
            <a:pathLst>
              <a:path w="10565" h="9866" extrusionOk="0">
                <a:moveTo>
                  <a:pt x="4552" y="1"/>
                </a:moveTo>
                <a:cubicBezTo>
                  <a:pt x="2229" y="1"/>
                  <a:pt x="0" y="1811"/>
                  <a:pt x="0" y="4539"/>
                </a:cubicBezTo>
                <a:cubicBezTo>
                  <a:pt x="0" y="6145"/>
                  <a:pt x="876" y="7642"/>
                  <a:pt x="2282" y="8463"/>
                </a:cubicBezTo>
                <a:cubicBezTo>
                  <a:pt x="2191" y="8902"/>
                  <a:pt x="2081" y="9358"/>
                  <a:pt x="1917" y="9778"/>
                </a:cubicBezTo>
                <a:cubicBezTo>
                  <a:pt x="1903" y="9831"/>
                  <a:pt x="1949" y="9865"/>
                  <a:pt x="1988" y="9865"/>
                </a:cubicBezTo>
                <a:cubicBezTo>
                  <a:pt x="2003" y="9865"/>
                  <a:pt x="2017" y="9861"/>
                  <a:pt x="2026" y="9851"/>
                </a:cubicBezTo>
                <a:lnTo>
                  <a:pt x="2884" y="8755"/>
                </a:lnTo>
                <a:cubicBezTo>
                  <a:pt x="3395" y="8956"/>
                  <a:pt x="3961" y="9048"/>
                  <a:pt x="4527" y="9048"/>
                </a:cubicBezTo>
                <a:cubicBezTo>
                  <a:pt x="4535" y="9048"/>
                  <a:pt x="4542" y="9048"/>
                  <a:pt x="4550" y="9048"/>
                </a:cubicBezTo>
                <a:cubicBezTo>
                  <a:pt x="8551" y="9048"/>
                  <a:pt x="10564" y="4186"/>
                  <a:pt x="7722" y="1344"/>
                </a:cubicBezTo>
                <a:cubicBezTo>
                  <a:pt x="6800" y="416"/>
                  <a:pt x="5665" y="1"/>
                  <a:pt x="45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8"/>
          <p:cNvSpPr/>
          <p:nvPr/>
        </p:nvSpPr>
        <p:spPr>
          <a:xfrm flipH="1">
            <a:off x="5642945" y="1283132"/>
            <a:ext cx="337149" cy="285683"/>
          </a:xfrm>
          <a:custGeom>
            <a:avLst/>
            <a:gdLst/>
            <a:ahLst/>
            <a:cxnLst/>
            <a:rect l="l" t="t" r="r" b="b"/>
            <a:pathLst>
              <a:path w="6682" h="5662" extrusionOk="0">
                <a:moveTo>
                  <a:pt x="1721" y="1"/>
                </a:moveTo>
                <a:cubicBezTo>
                  <a:pt x="861" y="1"/>
                  <a:pt x="1" y="606"/>
                  <a:pt x="1" y="1700"/>
                </a:cubicBezTo>
                <a:cubicBezTo>
                  <a:pt x="1" y="3599"/>
                  <a:pt x="3341" y="5662"/>
                  <a:pt x="3341" y="5662"/>
                </a:cubicBezTo>
                <a:cubicBezTo>
                  <a:pt x="3341" y="5662"/>
                  <a:pt x="6682" y="3380"/>
                  <a:pt x="6682" y="1700"/>
                </a:cubicBezTo>
                <a:cubicBezTo>
                  <a:pt x="6682" y="769"/>
                  <a:pt x="5915" y="3"/>
                  <a:pt x="4984" y="3"/>
                </a:cubicBezTo>
                <a:cubicBezTo>
                  <a:pt x="4218" y="3"/>
                  <a:pt x="3560" y="496"/>
                  <a:pt x="3341" y="1226"/>
                </a:cubicBezTo>
                <a:cubicBezTo>
                  <a:pt x="3098" y="389"/>
                  <a:pt x="2410" y="1"/>
                  <a:pt x="17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8"/>
          <p:cNvSpPr/>
          <p:nvPr/>
        </p:nvSpPr>
        <p:spPr>
          <a:xfrm flipH="1">
            <a:off x="5676095" y="1377183"/>
            <a:ext cx="283715" cy="105050"/>
          </a:xfrm>
          <a:custGeom>
            <a:avLst/>
            <a:gdLst/>
            <a:ahLst/>
            <a:cxnLst/>
            <a:rect l="l" t="t" r="r" b="b"/>
            <a:pathLst>
              <a:path w="5623" h="2082" extrusionOk="0">
                <a:moveTo>
                  <a:pt x="2428" y="1"/>
                </a:moveTo>
                <a:cubicBezTo>
                  <a:pt x="2410" y="1"/>
                  <a:pt x="2392" y="19"/>
                  <a:pt x="2373" y="37"/>
                </a:cubicBezTo>
                <a:lnTo>
                  <a:pt x="2081" y="1078"/>
                </a:lnTo>
                <a:lnTo>
                  <a:pt x="0" y="1078"/>
                </a:lnTo>
                <a:cubicBezTo>
                  <a:pt x="18" y="1114"/>
                  <a:pt x="55" y="1151"/>
                  <a:pt x="73" y="1187"/>
                </a:cubicBezTo>
                <a:lnTo>
                  <a:pt x="2136" y="1187"/>
                </a:lnTo>
                <a:cubicBezTo>
                  <a:pt x="2154" y="1187"/>
                  <a:pt x="2191" y="1169"/>
                  <a:pt x="2191" y="1151"/>
                </a:cubicBezTo>
                <a:lnTo>
                  <a:pt x="2428" y="293"/>
                </a:lnTo>
                <a:lnTo>
                  <a:pt x="2885" y="2027"/>
                </a:lnTo>
                <a:cubicBezTo>
                  <a:pt x="2903" y="2045"/>
                  <a:pt x="2921" y="2063"/>
                  <a:pt x="2939" y="2082"/>
                </a:cubicBezTo>
                <a:cubicBezTo>
                  <a:pt x="2976" y="2082"/>
                  <a:pt x="2994" y="2063"/>
                  <a:pt x="2994" y="2027"/>
                </a:cubicBezTo>
                <a:lnTo>
                  <a:pt x="3487" y="804"/>
                </a:lnTo>
                <a:lnTo>
                  <a:pt x="3651" y="1406"/>
                </a:lnTo>
                <a:cubicBezTo>
                  <a:pt x="3651" y="1425"/>
                  <a:pt x="3688" y="1443"/>
                  <a:pt x="3706" y="1443"/>
                </a:cubicBezTo>
                <a:lnTo>
                  <a:pt x="5532" y="1443"/>
                </a:lnTo>
                <a:cubicBezTo>
                  <a:pt x="5568" y="1406"/>
                  <a:pt x="5605" y="1370"/>
                  <a:pt x="5623" y="1315"/>
                </a:cubicBezTo>
                <a:lnTo>
                  <a:pt x="5623" y="1315"/>
                </a:lnTo>
                <a:lnTo>
                  <a:pt x="3761" y="1333"/>
                </a:lnTo>
                <a:lnTo>
                  <a:pt x="3578" y="585"/>
                </a:lnTo>
                <a:cubicBezTo>
                  <a:pt x="3578" y="567"/>
                  <a:pt x="3560" y="548"/>
                  <a:pt x="3523" y="548"/>
                </a:cubicBezTo>
                <a:cubicBezTo>
                  <a:pt x="3505" y="548"/>
                  <a:pt x="3469" y="567"/>
                  <a:pt x="3469" y="585"/>
                </a:cubicBezTo>
                <a:lnTo>
                  <a:pt x="2976" y="1826"/>
                </a:lnTo>
                <a:lnTo>
                  <a:pt x="2501" y="37"/>
                </a:lnTo>
                <a:cubicBezTo>
                  <a:pt x="2483" y="19"/>
                  <a:pt x="2465" y="1"/>
                  <a:pt x="24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8"/>
          <p:cNvSpPr/>
          <p:nvPr/>
        </p:nvSpPr>
        <p:spPr>
          <a:xfrm>
            <a:off x="7307330" y="873441"/>
            <a:ext cx="415313" cy="411096"/>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8"/>
          <p:cNvSpPr txBox="1">
            <a:spLocks noGrp="1"/>
          </p:cNvSpPr>
          <p:nvPr>
            <p:ph type="ctrTitle"/>
          </p:nvPr>
        </p:nvSpPr>
        <p:spPr>
          <a:xfrm>
            <a:off x="524302" y="420832"/>
            <a:ext cx="4328700" cy="239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HEALTHCARE CHATBOT</a:t>
            </a:r>
            <a:endParaRPr dirty="0"/>
          </a:p>
        </p:txBody>
      </p:sp>
      <p:sp>
        <p:nvSpPr>
          <p:cNvPr id="662" name="Google Shape;662;p58"/>
          <p:cNvSpPr txBox="1">
            <a:spLocks noGrp="1"/>
          </p:cNvSpPr>
          <p:nvPr>
            <p:ph type="subTitle" idx="1"/>
          </p:nvPr>
        </p:nvSpPr>
        <p:spPr>
          <a:xfrm>
            <a:off x="319810" y="4099777"/>
            <a:ext cx="3230375" cy="7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800" dirty="0"/>
              <a:t>Directed by :</a:t>
            </a:r>
          </a:p>
          <a:p>
            <a:pPr marL="0" lvl="0" indent="0" algn="l" rtl="0">
              <a:spcBef>
                <a:spcPts val="0"/>
              </a:spcBef>
              <a:spcAft>
                <a:spcPts val="0"/>
              </a:spcAft>
              <a:buNone/>
            </a:pPr>
            <a:r>
              <a:rPr lang="en" sz="800" dirty="0"/>
              <a:t>	Bacem BOUKHATEM</a:t>
            </a:r>
          </a:p>
          <a:p>
            <a:pPr marL="0" lvl="0" indent="0" algn="l" rtl="0">
              <a:spcBef>
                <a:spcPts val="0"/>
              </a:spcBef>
              <a:spcAft>
                <a:spcPts val="0"/>
              </a:spcAft>
              <a:buNone/>
            </a:pPr>
            <a:r>
              <a:rPr lang="en" sz="800" dirty="0"/>
              <a:t>	Amir AMEMI</a:t>
            </a:r>
          </a:p>
        </p:txBody>
      </p:sp>
      <p:sp>
        <p:nvSpPr>
          <p:cNvPr id="663" name="Google Shape;663;p58"/>
          <p:cNvSpPr/>
          <p:nvPr/>
        </p:nvSpPr>
        <p:spPr>
          <a:xfrm>
            <a:off x="4590686" y="397261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8"/>
          <p:cNvSpPr/>
          <p:nvPr/>
        </p:nvSpPr>
        <p:spPr>
          <a:xfrm>
            <a:off x="8392213" y="1871097"/>
            <a:ext cx="227485" cy="194801"/>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8"/>
          <p:cNvSpPr/>
          <p:nvPr/>
        </p:nvSpPr>
        <p:spPr>
          <a:xfrm rot="2700000">
            <a:off x="4462786" y="3566948"/>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8"/>
          <p:cNvSpPr/>
          <p:nvPr/>
        </p:nvSpPr>
        <p:spPr>
          <a:xfrm>
            <a:off x="5264032" y="2087088"/>
            <a:ext cx="227477" cy="227477"/>
          </a:xfrm>
          <a:custGeom>
            <a:avLst/>
            <a:gdLst/>
            <a:ahLst/>
            <a:cxnLst/>
            <a:rect l="l" t="t" r="r" b="b"/>
            <a:pathLst>
              <a:path w="1610" h="1610" extrusionOk="0">
                <a:moveTo>
                  <a:pt x="0" y="0"/>
                </a:moveTo>
                <a:lnTo>
                  <a:pt x="174" y="624"/>
                </a:lnTo>
                <a:lnTo>
                  <a:pt x="334" y="1232"/>
                </a:lnTo>
                <a:lnTo>
                  <a:pt x="667" y="899"/>
                </a:lnTo>
                <a:lnTo>
                  <a:pt x="1377" y="1609"/>
                </a:lnTo>
                <a:lnTo>
                  <a:pt x="1609" y="1377"/>
                </a:lnTo>
                <a:lnTo>
                  <a:pt x="899" y="682"/>
                </a:lnTo>
                <a:lnTo>
                  <a:pt x="1232" y="334"/>
                </a:lnTo>
                <a:lnTo>
                  <a:pt x="623" y="17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8"/>
          <p:cNvSpPr/>
          <p:nvPr/>
        </p:nvSpPr>
        <p:spPr>
          <a:xfrm>
            <a:off x="5162638" y="1622430"/>
            <a:ext cx="430242" cy="425873"/>
          </a:xfrm>
          <a:custGeom>
            <a:avLst/>
            <a:gdLst/>
            <a:ahLst/>
            <a:cxnLst/>
            <a:rect l="l" t="t" r="r" b="b"/>
            <a:pathLst>
              <a:path w="5712" h="5654" extrusionOk="0">
                <a:moveTo>
                  <a:pt x="2872" y="1323"/>
                </a:moveTo>
                <a:cubicBezTo>
                  <a:pt x="2914" y="1323"/>
                  <a:pt x="2958" y="1327"/>
                  <a:pt x="3001" y="1334"/>
                </a:cubicBezTo>
                <a:lnTo>
                  <a:pt x="3073" y="1334"/>
                </a:lnTo>
                <a:cubicBezTo>
                  <a:pt x="3110" y="1341"/>
                  <a:pt x="3121" y="1341"/>
                  <a:pt x="3131" y="1341"/>
                </a:cubicBezTo>
                <a:cubicBezTo>
                  <a:pt x="3142" y="1341"/>
                  <a:pt x="3153" y="1341"/>
                  <a:pt x="3189" y="1349"/>
                </a:cubicBezTo>
                <a:cubicBezTo>
                  <a:pt x="3247" y="1363"/>
                  <a:pt x="3291" y="1378"/>
                  <a:pt x="3349" y="1392"/>
                </a:cubicBezTo>
                <a:lnTo>
                  <a:pt x="3392" y="1407"/>
                </a:lnTo>
                <a:cubicBezTo>
                  <a:pt x="3465" y="1436"/>
                  <a:pt x="3537" y="1465"/>
                  <a:pt x="3595" y="1508"/>
                </a:cubicBezTo>
                <a:lnTo>
                  <a:pt x="3668" y="1537"/>
                </a:lnTo>
                <a:cubicBezTo>
                  <a:pt x="3682" y="1552"/>
                  <a:pt x="3697" y="1566"/>
                  <a:pt x="3726" y="1581"/>
                </a:cubicBezTo>
                <a:lnTo>
                  <a:pt x="3784" y="1624"/>
                </a:lnTo>
                <a:lnTo>
                  <a:pt x="3842" y="1668"/>
                </a:lnTo>
                <a:lnTo>
                  <a:pt x="3900" y="1711"/>
                </a:lnTo>
                <a:cubicBezTo>
                  <a:pt x="3929" y="1740"/>
                  <a:pt x="3972" y="1783"/>
                  <a:pt x="4001" y="1812"/>
                </a:cubicBezTo>
                <a:cubicBezTo>
                  <a:pt x="4016" y="1827"/>
                  <a:pt x="4030" y="1841"/>
                  <a:pt x="4045" y="1856"/>
                </a:cubicBezTo>
                <a:cubicBezTo>
                  <a:pt x="4059" y="1885"/>
                  <a:pt x="4088" y="1914"/>
                  <a:pt x="4103" y="1943"/>
                </a:cubicBezTo>
                <a:lnTo>
                  <a:pt x="4132" y="1986"/>
                </a:lnTo>
                <a:cubicBezTo>
                  <a:pt x="4161" y="2030"/>
                  <a:pt x="4190" y="2073"/>
                  <a:pt x="4219" y="2131"/>
                </a:cubicBezTo>
                <a:cubicBezTo>
                  <a:pt x="4233" y="2146"/>
                  <a:pt x="4248" y="2175"/>
                  <a:pt x="4248" y="2189"/>
                </a:cubicBezTo>
                <a:lnTo>
                  <a:pt x="4248" y="2204"/>
                </a:lnTo>
                <a:cubicBezTo>
                  <a:pt x="4262" y="2218"/>
                  <a:pt x="4277" y="2247"/>
                  <a:pt x="4277" y="2262"/>
                </a:cubicBezTo>
                <a:cubicBezTo>
                  <a:pt x="4277" y="2291"/>
                  <a:pt x="4291" y="2305"/>
                  <a:pt x="4291" y="2320"/>
                </a:cubicBezTo>
                <a:lnTo>
                  <a:pt x="4306" y="2349"/>
                </a:lnTo>
                <a:cubicBezTo>
                  <a:pt x="4320" y="2407"/>
                  <a:pt x="4335" y="2450"/>
                  <a:pt x="4349" y="2508"/>
                </a:cubicBezTo>
                <a:lnTo>
                  <a:pt x="4349" y="2552"/>
                </a:lnTo>
                <a:cubicBezTo>
                  <a:pt x="4349" y="2566"/>
                  <a:pt x="4364" y="2624"/>
                  <a:pt x="4364" y="2668"/>
                </a:cubicBezTo>
                <a:cubicBezTo>
                  <a:pt x="4364" y="2711"/>
                  <a:pt x="4364" y="2769"/>
                  <a:pt x="4364" y="2827"/>
                </a:cubicBezTo>
                <a:cubicBezTo>
                  <a:pt x="4378" y="2871"/>
                  <a:pt x="4378" y="2929"/>
                  <a:pt x="4378" y="2987"/>
                </a:cubicBezTo>
                <a:lnTo>
                  <a:pt x="4378" y="3001"/>
                </a:lnTo>
                <a:cubicBezTo>
                  <a:pt x="4378" y="3016"/>
                  <a:pt x="4378" y="3059"/>
                  <a:pt x="4364" y="3074"/>
                </a:cubicBezTo>
                <a:cubicBezTo>
                  <a:pt x="4364" y="3103"/>
                  <a:pt x="4364" y="3132"/>
                  <a:pt x="4349" y="3161"/>
                </a:cubicBezTo>
                <a:cubicBezTo>
                  <a:pt x="4349" y="3204"/>
                  <a:pt x="4335" y="3248"/>
                  <a:pt x="4320" y="3306"/>
                </a:cubicBezTo>
                <a:lnTo>
                  <a:pt x="4277" y="3393"/>
                </a:lnTo>
                <a:cubicBezTo>
                  <a:pt x="4277" y="3421"/>
                  <a:pt x="4262" y="3436"/>
                  <a:pt x="4248" y="3465"/>
                </a:cubicBezTo>
                <a:lnTo>
                  <a:pt x="4219" y="3523"/>
                </a:lnTo>
                <a:cubicBezTo>
                  <a:pt x="4190" y="3566"/>
                  <a:pt x="4175" y="3624"/>
                  <a:pt x="4132" y="3668"/>
                </a:cubicBezTo>
                <a:cubicBezTo>
                  <a:pt x="4132" y="3668"/>
                  <a:pt x="4117" y="3682"/>
                  <a:pt x="4117" y="3697"/>
                </a:cubicBezTo>
                <a:cubicBezTo>
                  <a:pt x="4103" y="3711"/>
                  <a:pt x="4103" y="3711"/>
                  <a:pt x="4103" y="3711"/>
                </a:cubicBezTo>
                <a:lnTo>
                  <a:pt x="4074" y="3755"/>
                </a:lnTo>
                <a:lnTo>
                  <a:pt x="4030" y="3813"/>
                </a:lnTo>
                <a:cubicBezTo>
                  <a:pt x="4001" y="3842"/>
                  <a:pt x="3972" y="3871"/>
                  <a:pt x="3943" y="3900"/>
                </a:cubicBezTo>
                <a:lnTo>
                  <a:pt x="3900" y="3943"/>
                </a:lnTo>
                <a:lnTo>
                  <a:pt x="3856" y="3972"/>
                </a:lnTo>
                <a:lnTo>
                  <a:pt x="3798" y="4030"/>
                </a:lnTo>
                <a:cubicBezTo>
                  <a:pt x="3755" y="4059"/>
                  <a:pt x="3697" y="4103"/>
                  <a:pt x="3639" y="4132"/>
                </a:cubicBezTo>
                <a:lnTo>
                  <a:pt x="3595" y="4161"/>
                </a:lnTo>
                <a:lnTo>
                  <a:pt x="3523" y="4190"/>
                </a:lnTo>
                <a:lnTo>
                  <a:pt x="3465" y="4219"/>
                </a:lnTo>
                <a:lnTo>
                  <a:pt x="3378" y="4262"/>
                </a:lnTo>
                <a:cubicBezTo>
                  <a:pt x="3349" y="4262"/>
                  <a:pt x="3334" y="4277"/>
                  <a:pt x="3320" y="4277"/>
                </a:cubicBezTo>
                <a:cubicBezTo>
                  <a:pt x="3276" y="4291"/>
                  <a:pt x="3233" y="4306"/>
                  <a:pt x="3189" y="4306"/>
                </a:cubicBezTo>
                <a:lnTo>
                  <a:pt x="3131" y="4320"/>
                </a:lnTo>
                <a:lnTo>
                  <a:pt x="3059" y="4335"/>
                </a:lnTo>
                <a:cubicBezTo>
                  <a:pt x="3001" y="4342"/>
                  <a:pt x="2947" y="4346"/>
                  <a:pt x="2894" y="4346"/>
                </a:cubicBezTo>
                <a:cubicBezTo>
                  <a:pt x="2842" y="4346"/>
                  <a:pt x="2791" y="4342"/>
                  <a:pt x="2740" y="4335"/>
                </a:cubicBezTo>
                <a:lnTo>
                  <a:pt x="2610" y="4335"/>
                </a:lnTo>
                <a:lnTo>
                  <a:pt x="2552" y="4320"/>
                </a:lnTo>
                <a:cubicBezTo>
                  <a:pt x="2479" y="4306"/>
                  <a:pt x="2407" y="4277"/>
                  <a:pt x="2334" y="4262"/>
                </a:cubicBezTo>
                <a:lnTo>
                  <a:pt x="2276" y="4233"/>
                </a:lnTo>
                <a:lnTo>
                  <a:pt x="2218" y="4204"/>
                </a:lnTo>
                <a:lnTo>
                  <a:pt x="2146" y="4161"/>
                </a:lnTo>
                <a:cubicBezTo>
                  <a:pt x="2102" y="4132"/>
                  <a:pt x="2059" y="4103"/>
                  <a:pt x="2030" y="4088"/>
                </a:cubicBezTo>
                <a:lnTo>
                  <a:pt x="1972" y="4045"/>
                </a:lnTo>
                <a:cubicBezTo>
                  <a:pt x="1957" y="4030"/>
                  <a:pt x="1928" y="4016"/>
                  <a:pt x="1914" y="4001"/>
                </a:cubicBezTo>
                <a:cubicBezTo>
                  <a:pt x="1899" y="3987"/>
                  <a:pt x="1870" y="3958"/>
                  <a:pt x="1856" y="3943"/>
                </a:cubicBezTo>
                <a:cubicBezTo>
                  <a:pt x="1827" y="3914"/>
                  <a:pt x="1812" y="3900"/>
                  <a:pt x="1783" y="3885"/>
                </a:cubicBezTo>
                <a:lnTo>
                  <a:pt x="1740" y="3827"/>
                </a:lnTo>
                <a:cubicBezTo>
                  <a:pt x="1682" y="3755"/>
                  <a:pt x="1624" y="3682"/>
                  <a:pt x="1580" y="3610"/>
                </a:cubicBezTo>
                <a:cubicBezTo>
                  <a:pt x="1566" y="3595"/>
                  <a:pt x="1551" y="3566"/>
                  <a:pt x="1537" y="3552"/>
                </a:cubicBezTo>
                <a:cubicBezTo>
                  <a:pt x="1537" y="3523"/>
                  <a:pt x="1522" y="3494"/>
                  <a:pt x="1508" y="3479"/>
                </a:cubicBezTo>
                <a:cubicBezTo>
                  <a:pt x="1493" y="3465"/>
                  <a:pt x="1493" y="3450"/>
                  <a:pt x="1493" y="3436"/>
                </a:cubicBezTo>
                <a:cubicBezTo>
                  <a:pt x="1479" y="3421"/>
                  <a:pt x="1479" y="3421"/>
                  <a:pt x="1479" y="3407"/>
                </a:cubicBezTo>
                <a:lnTo>
                  <a:pt x="1464" y="3364"/>
                </a:lnTo>
                <a:lnTo>
                  <a:pt x="1450" y="3320"/>
                </a:lnTo>
                <a:cubicBezTo>
                  <a:pt x="1435" y="3306"/>
                  <a:pt x="1435" y="3306"/>
                  <a:pt x="1450" y="3306"/>
                </a:cubicBezTo>
                <a:cubicBezTo>
                  <a:pt x="1450" y="3277"/>
                  <a:pt x="1435" y="3262"/>
                  <a:pt x="1421" y="3233"/>
                </a:cubicBezTo>
                <a:cubicBezTo>
                  <a:pt x="1421" y="3219"/>
                  <a:pt x="1406" y="3175"/>
                  <a:pt x="1406" y="3146"/>
                </a:cubicBezTo>
                <a:cubicBezTo>
                  <a:pt x="1392" y="3117"/>
                  <a:pt x="1406" y="3103"/>
                  <a:pt x="1392" y="3088"/>
                </a:cubicBezTo>
                <a:cubicBezTo>
                  <a:pt x="1377" y="3074"/>
                  <a:pt x="1377" y="3016"/>
                  <a:pt x="1377" y="2987"/>
                </a:cubicBezTo>
                <a:cubicBezTo>
                  <a:pt x="1363" y="2943"/>
                  <a:pt x="1377" y="2885"/>
                  <a:pt x="1377" y="2827"/>
                </a:cubicBezTo>
                <a:lnTo>
                  <a:pt x="1377" y="2668"/>
                </a:lnTo>
                <a:cubicBezTo>
                  <a:pt x="1377" y="2668"/>
                  <a:pt x="1377" y="2668"/>
                  <a:pt x="1377" y="2653"/>
                </a:cubicBezTo>
                <a:lnTo>
                  <a:pt x="1392" y="2581"/>
                </a:lnTo>
                <a:cubicBezTo>
                  <a:pt x="1392" y="2552"/>
                  <a:pt x="1392" y="2537"/>
                  <a:pt x="1406" y="2508"/>
                </a:cubicBezTo>
                <a:cubicBezTo>
                  <a:pt x="1406" y="2450"/>
                  <a:pt x="1421" y="2407"/>
                  <a:pt x="1435" y="2349"/>
                </a:cubicBezTo>
                <a:lnTo>
                  <a:pt x="1464" y="2291"/>
                </a:lnTo>
                <a:lnTo>
                  <a:pt x="1479" y="2247"/>
                </a:lnTo>
                <a:cubicBezTo>
                  <a:pt x="1479" y="2233"/>
                  <a:pt x="1493" y="2233"/>
                  <a:pt x="1493" y="2218"/>
                </a:cubicBezTo>
                <a:cubicBezTo>
                  <a:pt x="1493" y="2204"/>
                  <a:pt x="1508" y="2189"/>
                  <a:pt x="1508" y="2175"/>
                </a:cubicBezTo>
                <a:cubicBezTo>
                  <a:pt x="1522" y="2131"/>
                  <a:pt x="1551" y="2102"/>
                  <a:pt x="1580" y="2059"/>
                </a:cubicBezTo>
                <a:lnTo>
                  <a:pt x="1609" y="2015"/>
                </a:lnTo>
                <a:lnTo>
                  <a:pt x="1638" y="1957"/>
                </a:lnTo>
                <a:lnTo>
                  <a:pt x="1682" y="1899"/>
                </a:lnTo>
                <a:lnTo>
                  <a:pt x="1740" y="1841"/>
                </a:lnTo>
                <a:lnTo>
                  <a:pt x="1798" y="1783"/>
                </a:lnTo>
                <a:cubicBezTo>
                  <a:pt x="1885" y="1682"/>
                  <a:pt x="1986" y="1595"/>
                  <a:pt x="2102" y="1537"/>
                </a:cubicBezTo>
                <a:lnTo>
                  <a:pt x="2160" y="1494"/>
                </a:lnTo>
                <a:lnTo>
                  <a:pt x="2218" y="1465"/>
                </a:lnTo>
                <a:lnTo>
                  <a:pt x="2276" y="1450"/>
                </a:lnTo>
                <a:cubicBezTo>
                  <a:pt x="2305" y="1436"/>
                  <a:pt x="2349" y="1421"/>
                  <a:pt x="2378" y="1407"/>
                </a:cubicBezTo>
                <a:lnTo>
                  <a:pt x="2436" y="1392"/>
                </a:lnTo>
                <a:lnTo>
                  <a:pt x="2494" y="1363"/>
                </a:lnTo>
                <a:lnTo>
                  <a:pt x="2566" y="1349"/>
                </a:lnTo>
                <a:lnTo>
                  <a:pt x="2624" y="1349"/>
                </a:lnTo>
                <a:cubicBezTo>
                  <a:pt x="2639" y="1334"/>
                  <a:pt x="2668" y="1334"/>
                  <a:pt x="2682" y="1334"/>
                </a:cubicBezTo>
                <a:lnTo>
                  <a:pt x="2755" y="1334"/>
                </a:lnTo>
                <a:cubicBezTo>
                  <a:pt x="2791" y="1327"/>
                  <a:pt x="2831" y="1323"/>
                  <a:pt x="2872" y="1323"/>
                </a:cubicBezTo>
                <a:close/>
                <a:moveTo>
                  <a:pt x="2871" y="1"/>
                </a:moveTo>
                <a:cubicBezTo>
                  <a:pt x="2769" y="1"/>
                  <a:pt x="2668" y="1"/>
                  <a:pt x="2566" y="15"/>
                </a:cubicBezTo>
                <a:cubicBezTo>
                  <a:pt x="2407" y="30"/>
                  <a:pt x="2276" y="189"/>
                  <a:pt x="2291" y="348"/>
                </a:cubicBezTo>
                <a:lnTo>
                  <a:pt x="2291" y="377"/>
                </a:lnTo>
                <a:cubicBezTo>
                  <a:pt x="2291" y="392"/>
                  <a:pt x="2291" y="406"/>
                  <a:pt x="2291" y="421"/>
                </a:cubicBezTo>
                <a:cubicBezTo>
                  <a:pt x="2291" y="537"/>
                  <a:pt x="2218" y="653"/>
                  <a:pt x="2117" y="696"/>
                </a:cubicBezTo>
                <a:lnTo>
                  <a:pt x="2088" y="711"/>
                </a:lnTo>
                <a:lnTo>
                  <a:pt x="1986" y="740"/>
                </a:lnTo>
                <a:lnTo>
                  <a:pt x="1914" y="783"/>
                </a:lnTo>
                <a:lnTo>
                  <a:pt x="1899" y="783"/>
                </a:lnTo>
                <a:cubicBezTo>
                  <a:pt x="1860" y="801"/>
                  <a:pt x="1819" y="809"/>
                  <a:pt x="1777" y="809"/>
                </a:cubicBezTo>
                <a:cubicBezTo>
                  <a:pt x="1680" y="809"/>
                  <a:pt x="1583" y="763"/>
                  <a:pt x="1522" y="682"/>
                </a:cubicBezTo>
                <a:cubicBezTo>
                  <a:pt x="1460" y="601"/>
                  <a:pt x="1370" y="560"/>
                  <a:pt x="1276" y="560"/>
                </a:cubicBezTo>
                <a:cubicBezTo>
                  <a:pt x="1218" y="560"/>
                  <a:pt x="1158" y="576"/>
                  <a:pt x="1102" y="609"/>
                </a:cubicBezTo>
                <a:lnTo>
                  <a:pt x="1073" y="624"/>
                </a:lnTo>
                <a:cubicBezTo>
                  <a:pt x="1001" y="682"/>
                  <a:pt x="914" y="754"/>
                  <a:pt x="841" y="827"/>
                </a:cubicBezTo>
                <a:cubicBezTo>
                  <a:pt x="769" y="899"/>
                  <a:pt x="711" y="972"/>
                  <a:pt x="638" y="1059"/>
                </a:cubicBezTo>
                <a:cubicBezTo>
                  <a:pt x="580" y="1131"/>
                  <a:pt x="551" y="1247"/>
                  <a:pt x="580" y="1349"/>
                </a:cubicBezTo>
                <a:cubicBezTo>
                  <a:pt x="595" y="1363"/>
                  <a:pt x="609" y="1392"/>
                  <a:pt x="624" y="1421"/>
                </a:cubicBezTo>
                <a:cubicBezTo>
                  <a:pt x="638" y="1450"/>
                  <a:pt x="653" y="1465"/>
                  <a:pt x="667" y="1479"/>
                </a:cubicBezTo>
                <a:lnTo>
                  <a:pt x="696" y="1508"/>
                </a:lnTo>
                <a:cubicBezTo>
                  <a:pt x="812" y="1595"/>
                  <a:pt x="856" y="1740"/>
                  <a:pt x="798" y="1885"/>
                </a:cubicBezTo>
                <a:cubicBezTo>
                  <a:pt x="769" y="1943"/>
                  <a:pt x="740" y="2001"/>
                  <a:pt x="725" y="2059"/>
                </a:cubicBezTo>
                <a:cubicBezTo>
                  <a:pt x="711" y="2102"/>
                  <a:pt x="682" y="2131"/>
                  <a:pt x="653" y="2160"/>
                </a:cubicBezTo>
                <a:cubicBezTo>
                  <a:pt x="638" y="2175"/>
                  <a:pt x="624" y="2189"/>
                  <a:pt x="609" y="2204"/>
                </a:cubicBezTo>
                <a:cubicBezTo>
                  <a:pt x="595" y="2218"/>
                  <a:pt x="566" y="2233"/>
                  <a:pt x="551" y="2233"/>
                </a:cubicBezTo>
                <a:lnTo>
                  <a:pt x="493" y="2262"/>
                </a:lnTo>
                <a:lnTo>
                  <a:pt x="334" y="2262"/>
                </a:lnTo>
                <a:cubicBezTo>
                  <a:pt x="327" y="2255"/>
                  <a:pt x="319" y="2251"/>
                  <a:pt x="310" y="2251"/>
                </a:cubicBezTo>
                <a:cubicBezTo>
                  <a:pt x="301" y="2251"/>
                  <a:pt x="290" y="2255"/>
                  <a:pt x="276" y="2262"/>
                </a:cubicBezTo>
                <a:cubicBezTo>
                  <a:pt x="145" y="2276"/>
                  <a:pt x="44" y="2392"/>
                  <a:pt x="29" y="2523"/>
                </a:cubicBezTo>
                <a:cubicBezTo>
                  <a:pt x="0" y="2726"/>
                  <a:pt x="0" y="2929"/>
                  <a:pt x="29" y="3132"/>
                </a:cubicBezTo>
                <a:cubicBezTo>
                  <a:pt x="44" y="3277"/>
                  <a:pt x="145" y="3393"/>
                  <a:pt x="276" y="3407"/>
                </a:cubicBezTo>
                <a:cubicBezTo>
                  <a:pt x="298" y="3414"/>
                  <a:pt x="316" y="3418"/>
                  <a:pt x="332" y="3418"/>
                </a:cubicBezTo>
                <a:cubicBezTo>
                  <a:pt x="348" y="3418"/>
                  <a:pt x="363" y="3414"/>
                  <a:pt x="377" y="3407"/>
                </a:cubicBezTo>
                <a:lnTo>
                  <a:pt x="435" y="3407"/>
                </a:lnTo>
                <a:cubicBezTo>
                  <a:pt x="493" y="3407"/>
                  <a:pt x="551" y="3436"/>
                  <a:pt x="609" y="3465"/>
                </a:cubicBezTo>
                <a:cubicBezTo>
                  <a:pt x="624" y="3479"/>
                  <a:pt x="638" y="3479"/>
                  <a:pt x="653" y="3494"/>
                </a:cubicBezTo>
                <a:cubicBezTo>
                  <a:pt x="682" y="3523"/>
                  <a:pt x="711" y="3566"/>
                  <a:pt x="725" y="3610"/>
                </a:cubicBezTo>
                <a:cubicBezTo>
                  <a:pt x="754" y="3668"/>
                  <a:pt x="769" y="3740"/>
                  <a:pt x="798" y="3798"/>
                </a:cubicBezTo>
                <a:cubicBezTo>
                  <a:pt x="870" y="3914"/>
                  <a:pt x="841" y="4059"/>
                  <a:pt x="725" y="4161"/>
                </a:cubicBezTo>
                <a:lnTo>
                  <a:pt x="696" y="4175"/>
                </a:lnTo>
                <a:lnTo>
                  <a:pt x="667" y="4204"/>
                </a:lnTo>
                <a:cubicBezTo>
                  <a:pt x="653" y="4219"/>
                  <a:pt x="638" y="4233"/>
                  <a:pt x="624" y="4262"/>
                </a:cubicBezTo>
                <a:cubicBezTo>
                  <a:pt x="609" y="4277"/>
                  <a:pt x="595" y="4306"/>
                  <a:pt x="595" y="4335"/>
                </a:cubicBezTo>
                <a:lnTo>
                  <a:pt x="595" y="4364"/>
                </a:lnTo>
                <a:cubicBezTo>
                  <a:pt x="595" y="4378"/>
                  <a:pt x="595" y="4393"/>
                  <a:pt x="595" y="4393"/>
                </a:cubicBezTo>
                <a:cubicBezTo>
                  <a:pt x="595" y="4407"/>
                  <a:pt x="595" y="4422"/>
                  <a:pt x="595" y="4422"/>
                </a:cubicBezTo>
                <a:cubicBezTo>
                  <a:pt x="595" y="4436"/>
                  <a:pt x="595" y="4451"/>
                  <a:pt x="595" y="4465"/>
                </a:cubicBezTo>
                <a:lnTo>
                  <a:pt x="595" y="4509"/>
                </a:lnTo>
                <a:lnTo>
                  <a:pt x="595" y="4523"/>
                </a:lnTo>
                <a:cubicBezTo>
                  <a:pt x="595" y="4538"/>
                  <a:pt x="595" y="4552"/>
                  <a:pt x="609" y="4552"/>
                </a:cubicBezTo>
                <a:lnTo>
                  <a:pt x="638" y="4596"/>
                </a:lnTo>
                <a:cubicBezTo>
                  <a:pt x="696" y="4668"/>
                  <a:pt x="769" y="4755"/>
                  <a:pt x="841" y="4828"/>
                </a:cubicBezTo>
                <a:cubicBezTo>
                  <a:pt x="914" y="4900"/>
                  <a:pt x="986" y="4958"/>
                  <a:pt x="1073" y="5031"/>
                </a:cubicBezTo>
                <a:cubicBezTo>
                  <a:pt x="1121" y="5066"/>
                  <a:pt x="1188" y="5092"/>
                  <a:pt x="1251" y="5092"/>
                </a:cubicBezTo>
                <a:cubicBezTo>
                  <a:pt x="1264" y="5092"/>
                  <a:pt x="1278" y="5091"/>
                  <a:pt x="1291" y="5089"/>
                </a:cubicBezTo>
                <a:cubicBezTo>
                  <a:pt x="1319" y="5089"/>
                  <a:pt x="1348" y="5089"/>
                  <a:pt x="1363" y="5074"/>
                </a:cubicBezTo>
                <a:cubicBezTo>
                  <a:pt x="1421" y="5060"/>
                  <a:pt x="1479" y="5016"/>
                  <a:pt x="1508" y="4973"/>
                </a:cubicBezTo>
                <a:lnTo>
                  <a:pt x="1537" y="4944"/>
                </a:lnTo>
                <a:cubicBezTo>
                  <a:pt x="1580" y="4900"/>
                  <a:pt x="1609" y="4871"/>
                  <a:pt x="1667" y="4857"/>
                </a:cubicBezTo>
                <a:lnTo>
                  <a:pt x="1769" y="4842"/>
                </a:lnTo>
                <a:cubicBezTo>
                  <a:pt x="1812" y="4842"/>
                  <a:pt x="1856" y="4857"/>
                  <a:pt x="1899" y="4871"/>
                </a:cubicBezTo>
                <a:cubicBezTo>
                  <a:pt x="1957" y="4900"/>
                  <a:pt x="2015" y="4929"/>
                  <a:pt x="2073" y="4944"/>
                </a:cubicBezTo>
                <a:cubicBezTo>
                  <a:pt x="2131" y="4973"/>
                  <a:pt x="2189" y="5016"/>
                  <a:pt x="2218" y="5060"/>
                </a:cubicBezTo>
                <a:cubicBezTo>
                  <a:pt x="2233" y="5074"/>
                  <a:pt x="2247" y="5103"/>
                  <a:pt x="2262" y="5117"/>
                </a:cubicBezTo>
                <a:cubicBezTo>
                  <a:pt x="2276" y="5175"/>
                  <a:pt x="2276" y="5233"/>
                  <a:pt x="2276" y="5277"/>
                </a:cubicBezTo>
                <a:cubicBezTo>
                  <a:pt x="2247" y="5451"/>
                  <a:pt x="2349" y="5596"/>
                  <a:pt x="2508" y="5639"/>
                </a:cubicBezTo>
                <a:lnTo>
                  <a:pt x="2552" y="5639"/>
                </a:lnTo>
                <a:cubicBezTo>
                  <a:pt x="2653" y="5654"/>
                  <a:pt x="2755" y="5654"/>
                  <a:pt x="2856" y="5654"/>
                </a:cubicBezTo>
                <a:cubicBezTo>
                  <a:pt x="2958" y="5654"/>
                  <a:pt x="3059" y="5654"/>
                  <a:pt x="3160" y="5639"/>
                </a:cubicBezTo>
                <a:cubicBezTo>
                  <a:pt x="3233" y="5625"/>
                  <a:pt x="3291" y="5596"/>
                  <a:pt x="3334" y="5538"/>
                </a:cubicBezTo>
                <a:cubicBezTo>
                  <a:pt x="3363" y="5509"/>
                  <a:pt x="3392" y="5480"/>
                  <a:pt x="3407" y="5436"/>
                </a:cubicBezTo>
                <a:cubicBezTo>
                  <a:pt x="3421" y="5378"/>
                  <a:pt x="3436" y="5335"/>
                  <a:pt x="3421" y="5277"/>
                </a:cubicBezTo>
                <a:cubicBezTo>
                  <a:pt x="3421" y="5262"/>
                  <a:pt x="3421" y="5248"/>
                  <a:pt x="3421" y="5233"/>
                </a:cubicBezTo>
                <a:cubicBezTo>
                  <a:pt x="3421" y="5103"/>
                  <a:pt x="3508" y="4987"/>
                  <a:pt x="3624" y="4944"/>
                </a:cubicBezTo>
                <a:cubicBezTo>
                  <a:pt x="3682" y="4915"/>
                  <a:pt x="3755" y="4886"/>
                  <a:pt x="3813" y="4857"/>
                </a:cubicBezTo>
                <a:cubicBezTo>
                  <a:pt x="3856" y="4842"/>
                  <a:pt x="3903" y="4835"/>
                  <a:pt x="3949" y="4835"/>
                </a:cubicBezTo>
                <a:cubicBezTo>
                  <a:pt x="3994" y="4835"/>
                  <a:pt x="4037" y="4842"/>
                  <a:pt x="4074" y="4857"/>
                </a:cubicBezTo>
                <a:cubicBezTo>
                  <a:pt x="4103" y="4871"/>
                  <a:pt x="4117" y="4886"/>
                  <a:pt x="4132" y="4900"/>
                </a:cubicBezTo>
                <a:cubicBezTo>
                  <a:pt x="4146" y="4915"/>
                  <a:pt x="4161" y="4915"/>
                  <a:pt x="4161" y="4929"/>
                </a:cubicBezTo>
                <a:cubicBezTo>
                  <a:pt x="4175" y="4944"/>
                  <a:pt x="4190" y="4944"/>
                  <a:pt x="4190" y="4958"/>
                </a:cubicBezTo>
                <a:cubicBezTo>
                  <a:pt x="4252" y="5038"/>
                  <a:pt x="4342" y="5080"/>
                  <a:pt x="4436" y="5080"/>
                </a:cubicBezTo>
                <a:cubicBezTo>
                  <a:pt x="4494" y="5080"/>
                  <a:pt x="4554" y="5064"/>
                  <a:pt x="4610" y="5031"/>
                </a:cubicBezTo>
                <a:cubicBezTo>
                  <a:pt x="4625" y="5031"/>
                  <a:pt x="4625" y="5031"/>
                  <a:pt x="4639" y="5016"/>
                </a:cubicBezTo>
                <a:cubicBezTo>
                  <a:pt x="4711" y="4958"/>
                  <a:pt x="4798" y="4886"/>
                  <a:pt x="4871" y="4813"/>
                </a:cubicBezTo>
                <a:cubicBezTo>
                  <a:pt x="4943" y="4741"/>
                  <a:pt x="5001" y="4654"/>
                  <a:pt x="5074" y="4581"/>
                </a:cubicBezTo>
                <a:cubicBezTo>
                  <a:pt x="5132" y="4509"/>
                  <a:pt x="5161" y="4393"/>
                  <a:pt x="5117" y="4291"/>
                </a:cubicBezTo>
                <a:cubicBezTo>
                  <a:pt x="5117" y="4277"/>
                  <a:pt x="5117" y="4277"/>
                  <a:pt x="5103" y="4262"/>
                </a:cubicBezTo>
                <a:cubicBezTo>
                  <a:pt x="5103" y="4248"/>
                  <a:pt x="5088" y="4233"/>
                  <a:pt x="5088" y="4219"/>
                </a:cubicBezTo>
                <a:cubicBezTo>
                  <a:pt x="5074" y="4190"/>
                  <a:pt x="5059" y="4175"/>
                  <a:pt x="5045" y="4161"/>
                </a:cubicBezTo>
                <a:lnTo>
                  <a:pt x="5016" y="4132"/>
                </a:lnTo>
                <a:lnTo>
                  <a:pt x="4987" y="4117"/>
                </a:lnTo>
                <a:cubicBezTo>
                  <a:pt x="4885" y="4016"/>
                  <a:pt x="4856" y="3871"/>
                  <a:pt x="4914" y="3755"/>
                </a:cubicBezTo>
                <a:cubicBezTo>
                  <a:pt x="4943" y="3682"/>
                  <a:pt x="4972" y="3624"/>
                  <a:pt x="4987" y="3566"/>
                </a:cubicBezTo>
                <a:cubicBezTo>
                  <a:pt x="5037" y="3453"/>
                  <a:pt x="5154" y="3372"/>
                  <a:pt x="5278" y="3372"/>
                </a:cubicBezTo>
                <a:cubicBezTo>
                  <a:pt x="5297" y="3372"/>
                  <a:pt x="5316" y="3374"/>
                  <a:pt x="5335" y="3378"/>
                </a:cubicBezTo>
                <a:cubicBezTo>
                  <a:pt x="5407" y="3378"/>
                  <a:pt x="5480" y="3364"/>
                  <a:pt x="5538" y="3335"/>
                </a:cubicBezTo>
                <a:cubicBezTo>
                  <a:pt x="5552" y="3320"/>
                  <a:pt x="5567" y="3306"/>
                  <a:pt x="5581" y="3291"/>
                </a:cubicBezTo>
                <a:lnTo>
                  <a:pt x="5610" y="3277"/>
                </a:lnTo>
                <a:lnTo>
                  <a:pt x="5625" y="3262"/>
                </a:lnTo>
                <a:cubicBezTo>
                  <a:pt x="5654" y="3219"/>
                  <a:pt x="5683" y="3161"/>
                  <a:pt x="5683" y="3103"/>
                </a:cubicBezTo>
                <a:cubicBezTo>
                  <a:pt x="5712" y="2900"/>
                  <a:pt x="5712" y="2697"/>
                  <a:pt x="5683" y="2479"/>
                </a:cubicBezTo>
                <a:lnTo>
                  <a:pt x="5683" y="2479"/>
                </a:lnTo>
                <a:lnTo>
                  <a:pt x="5712" y="2523"/>
                </a:lnTo>
                <a:cubicBezTo>
                  <a:pt x="5712" y="2494"/>
                  <a:pt x="5697" y="2465"/>
                  <a:pt x="5683" y="2436"/>
                </a:cubicBezTo>
                <a:cubicBezTo>
                  <a:pt x="5683" y="2421"/>
                  <a:pt x="5668" y="2407"/>
                  <a:pt x="5668" y="2392"/>
                </a:cubicBezTo>
                <a:cubicBezTo>
                  <a:pt x="5654" y="2378"/>
                  <a:pt x="5639" y="2363"/>
                  <a:pt x="5625" y="2349"/>
                </a:cubicBezTo>
                <a:lnTo>
                  <a:pt x="5610" y="2334"/>
                </a:lnTo>
                <a:lnTo>
                  <a:pt x="5581" y="2305"/>
                </a:lnTo>
                <a:lnTo>
                  <a:pt x="5552" y="2291"/>
                </a:lnTo>
                <a:cubicBezTo>
                  <a:pt x="5538" y="2276"/>
                  <a:pt x="5509" y="2262"/>
                  <a:pt x="5480" y="2262"/>
                </a:cubicBezTo>
                <a:lnTo>
                  <a:pt x="5451" y="2262"/>
                </a:lnTo>
                <a:cubicBezTo>
                  <a:pt x="5436" y="2255"/>
                  <a:pt x="5422" y="2251"/>
                  <a:pt x="5405" y="2251"/>
                </a:cubicBezTo>
                <a:cubicBezTo>
                  <a:pt x="5389" y="2251"/>
                  <a:pt x="5371" y="2255"/>
                  <a:pt x="5349" y="2262"/>
                </a:cubicBezTo>
                <a:lnTo>
                  <a:pt x="5277" y="2262"/>
                </a:lnTo>
                <a:cubicBezTo>
                  <a:pt x="5219" y="2262"/>
                  <a:pt x="5161" y="2233"/>
                  <a:pt x="5117" y="2204"/>
                </a:cubicBezTo>
                <a:lnTo>
                  <a:pt x="5103" y="2189"/>
                </a:lnTo>
                <a:lnTo>
                  <a:pt x="5074" y="2160"/>
                </a:lnTo>
                <a:lnTo>
                  <a:pt x="5045" y="2117"/>
                </a:lnTo>
                <a:lnTo>
                  <a:pt x="5016" y="2088"/>
                </a:lnTo>
                <a:cubicBezTo>
                  <a:pt x="5016" y="2073"/>
                  <a:pt x="5016" y="2073"/>
                  <a:pt x="5016" y="2059"/>
                </a:cubicBezTo>
                <a:lnTo>
                  <a:pt x="5016" y="2044"/>
                </a:lnTo>
                <a:cubicBezTo>
                  <a:pt x="4987" y="1986"/>
                  <a:pt x="4972" y="1928"/>
                  <a:pt x="4943" y="1870"/>
                </a:cubicBezTo>
                <a:lnTo>
                  <a:pt x="4929" y="1841"/>
                </a:lnTo>
                <a:cubicBezTo>
                  <a:pt x="4914" y="1798"/>
                  <a:pt x="4914" y="1754"/>
                  <a:pt x="4914" y="1711"/>
                </a:cubicBezTo>
                <a:cubicBezTo>
                  <a:pt x="4929" y="1682"/>
                  <a:pt x="4929" y="1639"/>
                  <a:pt x="4943" y="1610"/>
                </a:cubicBezTo>
                <a:cubicBezTo>
                  <a:pt x="4958" y="1581"/>
                  <a:pt x="4987" y="1552"/>
                  <a:pt x="5016" y="1523"/>
                </a:cubicBezTo>
                <a:lnTo>
                  <a:pt x="5045" y="1494"/>
                </a:lnTo>
                <a:lnTo>
                  <a:pt x="5059" y="1479"/>
                </a:lnTo>
                <a:cubicBezTo>
                  <a:pt x="5088" y="1450"/>
                  <a:pt x="5103" y="1436"/>
                  <a:pt x="5117" y="1392"/>
                </a:cubicBezTo>
                <a:cubicBezTo>
                  <a:pt x="5132" y="1392"/>
                  <a:pt x="5132" y="1378"/>
                  <a:pt x="5146" y="1363"/>
                </a:cubicBezTo>
                <a:cubicBezTo>
                  <a:pt x="5146" y="1349"/>
                  <a:pt x="5161" y="1334"/>
                  <a:pt x="5161" y="1320"/>
                </a:cubicBezTo>
                <a:cubicBezTo>
                  <a:pt x="5175" y="1218"/>
                  <a:pt x="5161" y="1131"/>
                  <a:pt x="5103" y="1059"/>
                </a:cubicBezTo>
                <a:cubicBezTo>
                  <a:pt x="5030" y="972"/>
                  <a:pt x="4958" y="899"/>
                  <a:pt x="4900" y="827"/>
                </a:cubicBezTo>
                <a:cubicBezTo>
                  <a:pt x="4813" y="754"/>
                  <a:pt x="4740" y="682"/>
                  <a:pt x="4653" y="624"/>
                </a:cubicBezTo>
                <a:cubicBezTo>
                  <a:pt x="4600" y="581"/>
                  <a:pt x="4540" y="554"/>
                  <a:pt x="4471" y="554"/>
                </a:cubicBezTo>
                <a:cubicBezTo>
                  <a:pt x="4446" y="554"/>
                  <a:pt x="4420" y="558"/>
                  <a:pt x="4393" y="566"/>
                </a:cubicBezTo>
                <a:lnTo>
                  <a:pt x="4364" y="566"/>
                </a:lnTo>
                <a:cubicBezTo>
                  <a:pt x="4320" y="595"/>
                  <a:pt x="4277" y="609"/>
                  <a:pt x="4248" y="653"/>
                </a:cubicBezTo>
                <a:lnTo>
                  <a:pt x="4219" y="682"/>
                </a:lnTo>
                <a:cubicBezTo>
                  <a:pt x="4190" y="725"/>
                  <a:pt x="4132" y="769"/>
                  <a:pt x="4074" y="783"/>
                </a:cubicBezTo>
                <a:cubicBezTo>
                  <a:pt x="4059" y="798"/>
                  <a:pt x="4030" y="798"/>
                  <a:pt x="4016" y="798"/>
                </a:cubicBezTo>
                <a:lnTo>
                  <a:pt x="3929" y="798"/>
                </a:lnTo>
                <a:lnTo>
                  <a:pt x="3871" y="783"/>
                </a:lnTo>
                <a:lnTo>
                  <a:pt x="3842" y="783"/>
                </a:lnTo>
                <a:lnTo>
                  <a:pt x="3813" y="754"/>
                </a:lnTo>
                <a:lnTo>
                  <a:pt x="3755" y="740"/>
                </a:lnTo>
                <a:lnTo>
                  <a:pt x="3653" y="696"/>
                </a:lnTo>
                <a:cubicBezTo>
                  <a:pt x="3523" y="653"/>
                  <a:pt x="3450" y="522"/>
                  <a:pt x="3450" y="392"/>
                </a:cubicBezTo>
                <a:lnTo>
                  <a:pt x="3450" y="363"/>
                </a:lnTo>
                <a:cubicBezTo>
                  <a:pt x="3479" y="203"/>
                  <a:pt x="3378" y="58"/>
                  <a:pt x="3218" y="15"/>
                </a:cubicBezTo>
                <a:lnTo>
                  <a:pt x="3189" y="15"/>
                </a:lnTo>
                <a:cubicBezTo>
                  <a:pt x="3088" y="1"/>
                  <a:pt x="2986" y="1"/>
                  <a:pt x="2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F64CBA20-9B91-77FD-6709-1AAD09499FBB}"/>
              </a:ext>
            </a:extLst>
          </p:cNvPr>
          <p:cNvPicPr>
            <a:picLocks noChangeAspect="1"/>
          </p:cNvPicPr>
          <p:nvPr/>
        </p:nvPicPr>
        <p:blipFill>
          <a:blip r:embed="rId3"/>
          <a:stretch>
            <a:fillRect/>
          </a:stretch>
        </p:blipFill>
        <p:spPr>
          <a:xfrm>
            <a:off x="310282" y="137833"/>
            <a:ext cx="808036" cy="808036"/>
          </a:xfrm>
          <a:prstGeom prst="rect">
            <a:avLst/>
          </a:prstGeom>
        </p:spPr>
      </p:pic>
      <p:sp>
        <p:nvSpPr>
          <p:cNvPr id="2" name="Google Shape;662;p58">
            <a:extLst>
              <a:ext uri="{FF2B5EF4-FFF2-40B4-BE49-F238E27FC236}">
                <a16:creationId xmlns:a16="http://schemas.microsoft.com/office/drawing/2014/main" id="{15697476-0138-FCBB-C09A-4BDFB34D3437}"/>
              </a:ext>
            </a:extLst>
          </p:cNvPr>
          <p:cNvSpPr txBox="1">
            <a:spLocks/>
          </p:cNvSpPr>
          <p:nvPr/>
        </p:nvSpPr>
        <p:spPr>
          <a:xfrm>
            <a:off x="310282" y="4589285"/>
            <a:ext cx="3830556" cy="72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9pPr>
          </a:lstStyle>
          <a:p>
            <a:pPr marL="0" indent="0"/>
            <a:r>
              <a:rPr lang="en-US" sz="800" dirty="0"/>
              <a:t>Guided by : </a:t>
            </a:r>
          </a:p>
          <a:p>
            <a:pPr marL="0" indent="0"/>
            <a:r>
              <a:rPr lang="en-US" sz="800" dirty="0"/>
              <a:t>	</a:t>
            </a:r>
            <a:r>
              <a:rPr lang="en-US" sz="800" dirty="0" err="1"/>
              <a:t>Ms.Hela</a:t>
            </a:r>
            <a:r>
              <a:rPr lang="en-US" sz="800" dirty="0"/>
              <a:t> Haj MOHAMED</a:t>
            </a:r>
            <a:endParaRPr lang="en" sz="800" dirty="0"/>
          </a:p>
        </p:txBody>
      </p:sp>
      <p:sp>
        <p:nvSpPr>
          <p:cNvPr id="4" name="Google Shape;662;p58">
            <a:extLst>
              <a:ext uri="{FF2B5EF4-FFF2-40B4-BE49-F238E27FC236}">
                <a16:creationId xmlns:a16="http://schemas.microsoft.com/office/drawing/2014/main" id="{E3FE432E-9039-AEC9-0558-B7349A995F13}"/>
              </a:ext>
            </a:extLst>
          </p:cNvPr>
          <p:cNvSpPr txBox="1">
            <a:spLocks/>
          </p:cNvSpPr>
          <p:nvPr/>
        </p:nvSpPr>
        <p:spPr>
          <a:xfrm>
            <a:off x="1332338" y="178731"/>
            <a:ext cx="7501380" cy="72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9pPr>
          </a:lstStyle>
          <a:p>
            <a:pPr marL="0" indent="0"/>
            <a:r>
              <a:rPr lang="en-US" sz="1100" b="1" dirty="0">
                <a:solidFill>
                  <a:srgbClr val="000000"/>
                </a:solidFill>
                <a:effectLst/>
                <a:latin typeface="Proxima Nova"/>
                <a:ea typeface="Proxima Nova"/>
                <a:cs typeface="Proxima Nova"/>
              </a:rPr>
              <a:t>Faculty of Science of Monastir</a:t>
            </a:r>
            <a:endParaRPr lang="en-US" sz="1100" dirty="0">
              <a:effectLst/>
              <a:latin typeface="Arial" panose="020B0604020202020204" pitchFamily="34" charset="0"/>
              <a:ea typeface="Arial" panose="020B0604020202020204" pitchFamily="34" charset="0"/>
            </a:endParaRPr>
          </a:p>
          <a:p>
            <a:pPr marL="0" indent="0"/>
            <a:r>
              <a:rPr lang="en-US" sz="1100" dirty="0"/>
              <a:t>Mini project  of ‘</a:t>
            </a:r>
            <a:r>
              <a:rPr lang="fr-FR" sz="1100" dirty="0"/>
              <a:t>Projet Fédérateur Machine Learning ‘</a:t>
            </a:r>
            <a:endParaRPr lang="en" sz="1100" dirty="0"/>
          </a:p>
        </p:txBody>
      </p:sp>
      <p:sp>
        <p:nvSpPr>
          <p:cNvPr id="5" name="Google Shape;662;p58">
            <a:extLst>
              <a:ext uri="{FF2B5EF4-FFF2-40B4-BE49-F238E27FC236}">
                <a16:creationId xmlns:a16="http://schemas.microsoft.com/office/drawing/2014/main" id="{65823083-C6E3-BAC6-964E-C4523C2E753C}"/>
              </a:ext>
            </a:extLst>
          </p:cNvPr>
          <p:cNvSpPr txBox="1">
            <a:spLocks/>
          </p:cNvSpPr>
          <p:nvPr/>
        </p:nvSpPr>
        <p:spPr>
          <a:xfrm>
            <a:off x="7903571" y="4799433"/>
            <a:ext cx="3230375" cy="726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00000"/>
              </a:lnSpc>
              <a:spcBef>
                <a:spcPts val="0"/>
              </a:spcBef>
              <a:spcAft>
                <a:spcPts val="0"/>
              </a:spcAft>
              <a:buClr>
                <a:schemeClr val="dk2"/>
              </a:buClr>
              <a:buSzPts val="1300"/>
              <a:buFont typeface="Montserrat"/>
              <a:buNone/>
              <a:defRPr sz="1300" b="0" i="0" u="none" strike="noStrike" cap="none">
                <a:solidFill>
                  <a:schemeClr val="dk2"/>
                </a:solidFill>
                <a:latin typeface="Montserrat"/>
                <a:ea typeface="Montserrat"/>
                <a:cs typeface="Montserrat"/>
                <a:sym typeface="Montserrat"/>
              </a:defRPr>
            </a:lvl1pPr>
            <a:lvl2pPr marL="914400" marR="0" lvl="1"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2pPr>
            <a:lvl3pPr marL="1371600" marR="0" lvl="2"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3pPr>
            <a:lvl4pPr marL="1828800" marR="0" lvl="3"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4pPr>
            <a:lvl5pPr marL="2286000" marR="0" lvl="4"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5pPr>
            <a:lvl6pPr marL="2743200" marR="0" lvl="5"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6pPr>
            <a:lvl7pPr marL="3200400" marR="0" lvl="6"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7pPr>
            <a:lvl8pPr marL="3657600" marR="0" lvl="7"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8pPr>
            <a:lvl9pPr marL="4114800" marR="0" lvl="8" indent="-311150" algn="ctr" rtl="0">
              <a:lnSpc>
                <a:spcPct val="100000"/>
              </a:lnSpc>
              <a:spcBef>
                <a:spcPts val="0"/>
              </a:spcBef>
              <a:spcAft>
                <a:spcPts val="0"/>
              </a:spcAft>
              <a:buClr>
                <a:schemeClr val="dk2"/>
              </a:buClr>
              <a:buSzPts val="1800"/>
              <a:buFont typeface="Montserrat"/>
              <a:buNone/>
              <a:defRPr sz="1800" b="0" i="0" u="none" strike="noStrike" cap="none">
                <a:solidFill>
                  <a:schemeClr val="dk2"/>
                </a:solidFill>
                <a:latin typeface="Montserrat"/>
                <a:ea typeface="Montserrat"/>
                <a:cs typeface="Montserrat"/>
                <a:sym typeface="Montserrat"/>
              </a:defRPr>
            </a:lvl9pPr>
          </a:lstStyle>
          <a:p>
            <a:pPr marL="0" indent="0"/>
            <a:r>
              <a:rPr lang="en" sz="800" dirty="0"/>
              <a:t>Date : 16 / 01 /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pic>
        <p:nvPicPr>
          <p:cNvPr id="5" name="Picture 4">
            <a:extLst>
              <a:ext uri="{FF2B5EF4-FFF2-40B4-BE49-F238E27FC236}">
                <a16:creationId xmlns:a16="http://schemas.microsoft.com/office/drawing/2014/main" id="{011B6C7F-E13D-8118-77DF-5D91E2EE7D63}"/>
              </a:ext>
            </a:extLst>
          </p:cNvPr>
          <p:cNvPicPr>
            <a:picLocks noChangeAspect="1"/>
          </p:cNvPicPr>
          <p:nvPr/>
        </p:nvPicPr>
        <p:blipFill>
          <a:blip r:embed="rId3"/>
          <a:stretch>
            <a:fillRect/>
          </a:stretch>
        </p:blipFill>
        <p:spPr>
          <a:xfrm>
            <a:off x="3659021" y="291948"/>
            <a:ext cx="5484979" cy="4143204"/>
          </a:xfrm>
          <a:prstGeom prst="rect">
            <a:avLst/>
          </a:prstGeom>
        </p:spPr>
      </p:pic>
      <p:sp>
        <p:nvSpPr>
          <p:cNvPr id="1236" name="Google Shape;1236;p71"/>
          <p:cNvSpPr txBox="1">
            <a:spLocks noGrp="1"/>
          </p:cNvSpPr>
          <p:nvPr>
            <p:ph type="subTitle" idx="1"/>
          </p:nvPr>
        </p:nvSpPr>
        <p:spPr>
          <a:xfrm>
            <a:off x="714300" y="1806875"/>
            <a:ext cx="3857700" cy="269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600" dirty="0" err="1"/>
              <a:t>Why</a:t>
            </a:r>
            <a:r>
              <a:rPr lang="fr-FR" sz="1600" dirty="0"/>
              <a:t> </a:t>
            </a:r>
            <a:r>
              <a:rPr lang="fr-FR" sz="1600" dirty="0" err="1"/>
              <a:t>decision</a:t>
            </a:r>
            <a:r>
              <a:rPr lang="fr-FR" sz="1600" dirty="0"/>
              <a:t> </a:t>
            </a:r>
            <a:r>
              <a:rPr lang="fr-FR" sz="1600" dirty="0" err="1"/>
              <a:t>tree</a:t>
            </a:r>
            <a:r>
              <a:rPr lang="fr-FR" sz="1600" dirty="0"/>
              <a:t> classifier </a:t>
            </a:r>
            <a:r>
              <a:rPr lang="fr-FR" sz="1600" dirty="0" err="1"/>
              <a:t>better</a:t>
            </a:r>
            <a:r>
              <a:rPr lang="fr-FR" sz="1600" dirty="0"/>
              <a:t> </a:t>
            </a:r>
            <a:r>
              <a:rPr lang="fr-FR" sz="1600" dirty="0" err="1"/>
              <a:t>with</a:t>
            </a:r>
            <a:r>
              <a:rPr lang="fr-FR" sz="1600" dirty="0"/>
              <a:t> </a:t>
            </a:r>
            <a:r>
              <a:rPr lang="fr-FR" sz="1600" dirty="0" err="1"/>
              <a:t>this</a:t>
            </a:r>
            <a:r>
              <a:rPr lang="fr-FR" sz="1600" dirty="0"/>
              <a:t> </a:t>
            </a:r>
            <a:r>
              <a:rPr lang="fr-FR" sz="1600" dirty="0" err="1"/>
              <a:t>Dataset</a:t>
            </a:r>
            <a:r>
              <a:rPr lang="fr-FR" sz="1600" dirty="0"/>
              <a:t> ? </a:t>
            </a:r>
            <a:endParaRPr sz="1600" dirty="0"/>
          </a:p>
          <a:p>
            <a:pPr marL="241300" lvl="0" indent="-215900" algn="l" rtl="0">
              <a:lnSpc>
                <a:spcPct val="200000"/>
              </a:lnSpc>
              <a:spcBef>
                <a:spcPts val="1600"/>
              </a:spcBef>
              <a:spcAft>
                <a:spcPts val="0"/>
              </a:spcAft>
              <a:buClr>
                <a:schemeClr val="dk2"/>
              </a:buClr>
              <a:buSzPts val="1400"/>
              <a:buFont typeface="Poppins"/>
              <a:buAutoNum type="arabicPeriod"/>
            </a:pPr>
            <a:r>
              <a:rPr lang="en-US" sz="1800" b="1" dirty="0"/>
              <a:t>interpretability</a:t>
            </a:r>
          </a:p>
          <a:p>
            <a:pPr marL="241300" lvl="0" indent="-215900" algn="l" rtl="0">
              <a:lnSpc>
                <a:spcPct val="200000"/>
              </a:lnSpc>
              <a:spcBef>
                <a:spcPts val="0"/>
              </a:spcBef>
              <a:spcAft>
                <a:spcPts val="0"/>
              </a:spcAft>
              <a:buClr>
                <a:schemeClr val="dk2"/>
              </a:buClr>
              <a:buSzPts val="1400"/>
              <a:buFont typeface="Poppins"/>
              <a:buAutoNum type="arabicPeriod"/>
            </a:pPr>
            <a:r>
              <a:rPr lang="en-US" sz="1800" b="1" dirty="0"/>
              <a:t>simplicity</a:t>
            </a:r>
          </a:p>
          <a:p>
            <a:pPr marL="241300" lvl="0" indent="-215900" algn="l" rtl="0">
              <a:lnSpc>
                <a:spcPct val="200000"/>
              </a:lnSpc>
              <a:spcBef>
                <a:spcPts val="0"/>
              </a:spcBef>
              <a:spcAft>
                <a:spcPts val="0"/>
              </a:spcAft>
              <a:buClr>
                <a:schemeClr val="dk2"/>
              </a:buClr>
              <a:buSzPts val="1400"/>
              <a:buFont typeface="Poppins"/>
              <a:buAutoNum type="arabicPeriod"/>
            </a:pPr>
            <a:r>
              <a:rPr lang="en-US" sz="1800" b="1" dirty="0"/>
              <a:t>Speed</a:t>
            </a:r>
          </a:p>
          <a:p>
            <a:pPr marL="241300" lvl="0" indent="-215900" algn="l" rtl="0">
              <a:spcBef>
                <a:spcPts val="0"/>
              </a:spcBef>
              <a:spcAft>
                <a:spcPts val="0"/>
              </a:spcAft>
              <a:buClr>
                <a:schemeClr val="dk2"/>
              </a:buClr>
              <a:buSzPts val="1400"/>
              <a:buFont typeface="Poppins"/>
              <a:buAutoNum type="arabicPeriod"/>
            </a:pPr>
            <a:endParaRPr lang="en-US" dirty="0"/>
          </a:p>
          <a:p>
            <a:pPr marL="241300" lvl="0" indent="-215900" algn="l" rtl="0">
              <a:spcBef>
                <a:spcPts val="0"/>
              </a:spcBef>
              <a:spcAft>
                <a:spcPts val="0"/>
              </a:spcAft>
              <a:buClr>
                <a:schemeClr val="dk2"/>
              </a:buClr>
              <a:buSzPts val="1400"/>
              <a:buFont typeface="Poppins"/>
              <a:buAutoNum type="arabicPeriod"/>
            </a:pPr>
            <a:endParaRPr lang="en-US" dirty="0"/>
          </a:p>
        </p:txBody>
      </p:sp>
      <p:sp>
        <p:nvSpPr>
          <p:cNvPr id="1237" name="Google Shape;1237;p71"/>
          <p:cNvSpPr txBox="1">
            <a:spLocks noGrp="1"/>
          </p:cNvSpPr>
          <p:nvPr>
            <p:ph type="title"/>
          </p:nvPr>
        </p:nvSpPr>
        <p:spPr>
          <a:xfrm>
            <a:off x="714300" y="1068850"/>
            <a:ext cx="4280164"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Decision Tree </a:t>
            </a:r>
            <a:r>
              <a:rPr lang="en" dirty="0">
                <a:solidFill>
                  <a:srgbClr val="00B0F0"/>
                </a:solidFill>
              </a:rPr>
              <a:t>vs</a:t>
            </a:r>
            <a:r>
              <a:rPr lang="en" dirty="0"/>
              <a:t> SVM</a:t>
            </a:r>
            <a:endParaRPr dirty="0"/>
          </a:p>
        </p:txBody>
      </p:sp>
      <p:grpSp>
        <p:nvGrpSpPr>
          <p:cNvPr id="1354" name="Google Shape;1354;p71"/>
          <p:cNvGrpSpPr/>
          <p:nvPr/>
        </p:nvGrpSpPr>
        <p:grpSpPr>
          <a:xfrm>
            <a:off x="-25" y="0"/>
            <a:ext cx="9144020" cy="342900"/>
            <a:chOff x="-25" y="0"/>
            <a:chExt cx="9144020" cy="342900"/>
          </a:xfrm>
        </p:grpSpPr>
        <p:sp>
          <p:nvSpPr>
            <p:cNvPr id="1355" name="Google Shape;1355;p7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6" name="Google Shape;1356;p71"/>
            <p:cNvGrpSpPr/>
            <p:nvPr/>
          </p:nvGrpSpPr>
          <p:grpSpPr>
            <a:xfrm>
              <a:off x="215975" y="111150"/>
              <a:ext cx="642950" cy="120600"/>
              <a:chOff x="215975" y="152625"/>
              <a:chExt cx="642950" cy="120600"/>
            </a:xfrm>
          </p:grpSpPr>
          <p:sp>
            <p:nvSpPr>
              <p:cNvPr id="1357" name="Google Shape;1357;p7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CF352864-E7E6-078C-139B-9F54081ED007}"/>
              </a:ext>
            </a:extLst>
          </p:cNvPr>
          <p:cNvSpPr txBox="1"/>
          <p:nvPr/>
        </p:nvSpPr>
        <p:spPr>
          <a:xfrm>
            <a:off x="3659026" y="4530300"/>
            <a:ext cx="5484974" cy="307777"/>
          </a:xfrm>
          <a:prstGeom prst="rect">
            <a:avLst/>
          </a:prstGeom>
          <a:noFill/>
        </p:spPr>
        <p:txBody>
          <a:bodyPr wrap="square" rtlCol="0">
            <a:spAutoFit/>
          </a:bodyPr>
          <a:lstStyle/>
          <a:p>
            <a:r>
              <a:rPr lang="fr-FR" dirty="0"/>
              <a:t>Figure : Relation </a:t>
            </a:r>
            <a:r>
              <a:rPr lang="fr-FR" dirty="0" err="1"/>
              <a:t>Between</a:t>
            </a:r>
            <a:r>
              <a:rPr lang="fr-FR" dirty="0"/>
              <a:t> </a:t>
            </a:r>
            <a:r>
              <a:rPr lang="fr-FR" dirty="0" err="1"/>
              <a:t>features</a:t>
            </a:r>
            <a:r>
              <a:rPr lang="fr-FR" dirty="0"/>
              <a:t> on </a:t>
            </a:r>
            <a:r>
              <a:rPr lang="fr-FR" dirty="0" err="1"/>
              <a:t>Decision</a:t>
            </a:r>
            <a:r>
              <a:rPr lang="fr-FR" dirty="0"/>
              <a:t> </a:t>
            </a:r>
            <a:r>
              <a:rPr lang="fr-FR" dirty="0" err="1"/>
              <a:t>Tree</a:t>
            </a:r>
            <a:r>
              <a:rPr lang="fr-FR" dirty="0"/>
              <a:t> Classifier</a:t>
            </a:r>
            <a:endParaRPr lang="en-US" dirty="0"/>
          </a:p>
        </p:txBody>
      </p:sp>
      <p:sp>
        <p:nvSpPr>
          <p:cNvPr id="8" name="Oval 7">
            <a:extLst>
              <a:ext uri="{FF2B5EF4-FFF2-40B4-BE49-F238E27FC236}">
                <a16:creationId xmlns:a16="http://schemas.microsoft.com/office/drawing/2014/main" id="{D6FE54D1-141E-D039-9B65-982C7F4B7F13}"/>
              </a:ext>
            </a:extLst>
          </p:cNvPr>
          <p:cNvSpPr/>
          <p:nvPr/>
        </p:nvSpPr>
        <p:spPr>
          <a:xfrm>
            <a:off x="8686800" y="4796852"/>
            <a:ext cx="232348" cy="2323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47E8154D-AC49-5B7F-5B8A-C54EFF2AFE9E}"/>
              </a:ext>
            </a:extLst>
          </p:cNvPr>
          <p:cNvSpPr txBox="1"/>
          <p:nvPr/>
        </p:nvSpPr>
        <p:spPr>
          <a:xfrm>
            <a:off x="8607547" y="4759137"/>
            <a:ext cx="530352" cy="307777"/>
          </a:xfrm>
          <a:prstGeom prst="rect">
            <a:avLst/>
          </a:prstGeom>
          <a:noFill/>
        </p:spPr>
        <p:txBody>
          <a:bodyPr wrap="square" rtlCol="0">
            <a:spAutoFit/>
          </a:bodyPr>
          <a:lstStyle/>
          <a:p>
            <a:r>
              <a:rPr lang="fr-FR" dirty="0">
                <a:solidFill>
                  <a:schemeClr val="bg1">
                    <a:lumMod val="95000"/>
                  </a:schemeClr>
                </a:solidFill>
              </a:rPr>
              <a:t>10</a:t>
            </a:r>
            <a:endParaRPr lang="en-US" dirty="0">
              <a:solidFill>
                <a:schemeClr val="bg1">
                  <a:lumMod val="95000"/>
                </a:schemeClr>
              </a:solidFill>
            </a:endParaRPr>
          </a:p>
        </p:txBody>
      </p:sp>
    </p:spTree>
    <p:extLst>
      <p:ext uri="{BB962C8B-B14F-4D97-AF65-F5344CB8AC3E}">
        <p14:creationId xmlns:p14="http://schemas.microsoft.com/office/powerpoint/2010/main" val="4075980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1"/>
        <p:cNvGrpSpPr/>
        <p:nvPr/>
      </p:nvGrpSpPr>
      <p:grpSpPr>
        <a:xfrm>
          <a:off x="0" y="0"/>
          <a:ext cx="0" cy="0"/>
          <a:chOff x="0" y="0"/>
          <a:chExt cx="0" cy="0"/>
        </a:xfrm>
      </p:grpSpPr>
      <p:grpSp>
        <p:nvGrpSpPr>
          <p:cNvPr id="2522" name="Google Shape;2522;p84"/>
          <p:cNvGrpSpPr/>
          <p:nvPr/>
        </p:nvGrpSpPr>
        <p:grpSpPr>
          <a:xfrm>
            <a:off x="1820484" y="313884"/>
            <a:ext cx="5503026" cy="4515734"/>
            <a:chOff x="1820484" y="313884"/>
            <a:chExt cx="5503026" cy="4515734"/>
          </a:xfrm>
        </p:grpSpPr>
        <p:grpSp>
          <p:nvGrpSpPr>
            <p:cNvPr id="2523" name="Google Shape;2523;p84"/>
            <p:cNvGrpSpPr/>
            <p:nvPr/>
          </p:nvGrpSpPr>
          <p:grpSpPr>
            <a:xfrm flipH="1">
              <a:off x="2280524" y="313884"/>
              <a:ext cx="5042987" cy="3878528"/>
              <a:chOff x="2362200" y="890550"/>
              <a:chExt cx="4371900" cy="3362400"/>
            </a:xfrm>
          </p:grpSpPr>
          <p:sp>
            <p:nvSpPr>
              <p:cNvPr id="2524" name="Google Shape;2524;p84"/>
              <p:cNvSpPr/>
              <p:nvPr/>
            </p:nvSpPr>
            <p:spPr>
              <a:xfrm>
                <a:off x="2362200" y="890550"/>
                <a:ext cx="4371900" cy="33624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84"/>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4"/>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4"/>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4"/>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9" name="Google Shape;2529;p84"/>
            <p:cNvGrpSpPr/>
            <p:nvPr/>
          </p:nvGrpSpPr>
          <p:grpSpPr>
            <a:xfrm flipH="1">
              <a:off x="2062182" y="632487"/>
              <a:ext cx="5042987" cy="3878528"/>
              <a:chOff x="2362200" y="890550"/>
              <a:chExt cx="4371900" cy="3362400"/>
            </a:xfrm>
          </p:grpSpPr>
          <p:sp>
            <p:nvSpPr>
              <p:cNvPr id="2530" name="Google Shape;2530;p84"/>
              <p:cNvSpPr/>
              <p:nvPr/>
            </p:nvSpPr>
            <p:spPr>
              <a:xfrm>
                <a:off x="2362200" y="890550"/>
                <a:ext cx="4371900" cy="3362400"/>
              </a:xfrm>
              <a:prstGeom prst="roundRect">
                <a:avLst>
                  <a:gd name="adj" fmla="val 4601"/>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4"/>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4"/>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4"/>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4"/>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5" name="Google Shape;2535;p84"/>
            <p:cNvGrpSpPr/>
            <p:nvPr/>
          </p:nvGrpSpPr>
          <p:grpSpPr>
            <a:xfrm flipH="1">
              <a:off x="1820484" y="951090"/>
              <a:ext cx="5042987" cy="3878528"/>
              <a:chOff x="2362200" y="890550"/>
              <a:chExt cx="4371900" cy="3362400"/>
            </a:xfrm>
          </p:grpSpPr>
          <p:sp>
            <p:nvSpPr>
              <p:cNvPr id="2536" name="Google Shape;2536;p84"/>
              <p:cNvSpPr/>
              <p:nvPr/>
            </p:nvSpPr>
            <p:spPr>
              <a:xfrm>
                <a:off x="2362200" y="890550"/>
                <a:ext cx="4371900" cy="3362400"/>
              </a:xfrm>
              <a:prstGeom prst="roundRect">
                <a:avLst>
                  <a:gd name="adj" fmla="val 460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4"/>
              <p:cNvSpPr/>
              <p:nvPr/>
            </p:nvSpPr>
            <p:spPr>
              <a:xfrm>
                <a:off x="2428800" y="1109625"/>
                <a:ext cx="42387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4"/>
              <p:cNvSpPr/>
              <p:nvPr/>
            </p:nvSpPr>
            <p:spPr>
              <a:xfrm>
                <a:off x="6588804" y="9650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4"/>
              <p:cNvSpPr/>
              <p:nvPr/>
            </p:nvSpPr>
            <p:spPr>
              <a:xfrm>
                <a:off x="6461401" y="9650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4"/>
              <p:cNvSpPr/>
              <p:nvPr/>
            </p:nvSpPr>
            <p:spPr>
              <a:xfrm>
                <a:off x="6314155" y="9639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41" name="Google Shape;2541;p84"/>
          <p:cNvSpPr txBox="1">
            <a:spLocks noGrp="1"/>
          </p:cNvSpPr>
          <p:nvPr>
            <p:ph type="title"/>
          </p:nvPr>
        </p:nvSpPr>
        <p:spPr>
          <a:xfrm>
            <a:off x="2651700" y="2887575"/>
            <a:ext cx="4134948" cy="841800"/>
          </a:xfrm>
          <a:prstGeom prst="rect">
            <a:avLst/>
          </a:prstGeom>
        </p:spPr>
        <p:txBody>
          <a:bodyPr spcFirstLastPara="1" wrap="square" lIns="91425" tIns="91425" rIns="91425" bIns="91425" anchor="ctr" anchorCtr="0">
            <a:noAutofit/>
          </a:bodyPr>
          <a:lstStyle/>
          <a:p>
            <a:r>
              <a:rPr lang="en-US" dirty="0"/>
              <a:t>Voice Integration</a:t>
            </a:r>
            <a:endParaRPr lang="en-US" dirty="0">
              <a:effectLst/>
            </a:endParaRPr>
          </a:p>
        </p:txBody>
      </p:sp>
      <p:sp>
        <p:nvSpPr>
          <p:cNvPr id="2542" name="Google Shape;2542;p84"/>
          <p:cNvSpPr txBox="1">
            <a:spLocks noGrp="1"/>
          </p:cNvSpPr>
          <p:nvPr>
            <p:ph type="subTitle" idx="1"/>
          </p:nvPr>
        </p:nvSpPr>
        <p:spPr>
          <a:xfrm>
            <a:off x="3082500" y="3757950"/>
            <a:ext cx="3831714" cy="585000"/>
          </a:xfrm>
          <a:prstGeom prst="rect">
            <a:avLst/>
          </a:prstGeom>
        </p:spPr>
        <p:txBody>
          <a:bodyPr spcFirstLastPara="1" wrap="square" lIns="91425" tIns="91425" rIns="91425" bIns="91425" anchor="t" anchorCtr="0">
            <a:noAutofit/>
          </a:bodyPr>
          <a:lstStyle/>
          <a:p>
            <a:pPr marL="283464" marR="0" indent="-283464" algn="l" rtl="0">
              <a:spcBef>
                <a:spcPts val="0"/>
              </a:spcBef>
              <a:spcAft>
                <a:spcPts val="1200"/>
              </a:spcAft>
              <a:buClr>
                <a:schemeClr val="dk2"/>
              </a:buClr>
              <a:buSzPts val="1300"/>
              <a:buFont typeface="Arial" panose="020B0604020202020204" pitchFamily="34" charset="0"/>
              <a:buChar char="•"/>
            </a:pPr>
            <a:r>
              <a:rPr lang="en-US" sz="1400" b="0" i="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Integration of Voice Reading Feature</a:t>
            </a:r>
            <a:endParaRPr lang="en-US" sz="1400" dirty="0">
              <a:effectLst/>
            </a:endParaRPr>
          </a:p>
          <a:p>
            <a:pPr marL="285750" marR="0" indent="-285750" algn="l" rtl="0">
              <a:spcBef>
                <a:spcPts val="0"/>
              </a:spcBef>
              <a:spcAft>
                <a:spcPts val="1200"/>
              </a:spcAft>
              <a:buFont typeface="Arial" panose="020B0604020202020204" pitchFamily="34" charset="0"/>
              <a:buChar char="•"/>
            </a:pPr>
            <a:r>
              <a:rPr lang="en-US" sz="1400" b="0" i="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Enhancing User Experience</a:t>
            </a:r>
            <a:endParaRPr lang="en-US" sz="1400" dirty="0">
              <a:effectLst/>
            </a:endParaRPr>
          </a:p>
        </p:txBody>
      </p:sp>
      <p:sp>
        <p:nvSpPr>
          <p:cNvPr id="2543" name="Google Shape;2543;p84"/>
          <p:cNvSpPr txBox="1">
            <a:spLocks noGrp="1"/>
          </p:cNvSpPr>
          <p:nvPr>
            <p:ph type="title" idx="2"/>
          </p:nvPr>
        </p:nvSpPr>
        <p:spPr>
          <a:xfrm>
            <a:off x="2819400" y="1543500"/>
            <a:ext cx="3048000" cy="1398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pic>
        <p:nvPicPr>
          <p:cNvPr id="3" name="Picture 2" descr="A cartoon of a robot with a computer&#10;&#10;Description automatically generated">
            <a:extLst>
              <a:ext uri="{FF2B5EF4-FFF2-40B4-BE49-F238E27FC236}">
                <a16:creationId xmlns:a16="http://schemas.microsoft.com/office/drawing/2014/main" id="{798CEB61-C590-6BAF-C6A8-7C3110DD91E9}"/>
              </a:ext>
            </a:extLst>
          </p:cNvPr>
          <p:cNvPicPr>
            <a:picLocks noChangeAspect="1"/>
          </p:cNvPicPr>
          <p:nvPr/>
        </p:nvPicPr>
        <p:blipFill>
          <a:blip r:embed="rId3"/>
          <a:stretch>
            <a:fillRect/>
          </a:stretch>
        </p:blipFill>
        <p:spPr>
          <a:xfrm>
            <a:off x="5637625" y="171450"/>
            <a:ext cx="3722370" cy="3722370"/>
          </a:xfrm>
          <a:prstGeom prst="rect">
            <a:avLst/>
          </a:prstGeom>
        </p:spPr>
      </p:pic>
      <p:sp>
        <p:nvSpPr>
          <p:cNvPr id="1236" name="Google Shape;1236;p71"/>
          <p:cNvSpPr txBox="1">
            <a:spLocks noGrp="1"/>
          </p:cNvSpPr>
          <p:nvPr>
            <p:ph type="subTitle" idx="1"/>
          </p:nvPr>
        </p:nvSpPr>
        <p:spPr>
          <a:xfrm>
            <a:off x="209839" y="1536850"/>
            <a:ext cx="6259297" cy="372237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endParaRPr lang="fr-FR" dirty="0"/>
          </a:p>
          <a:p>
            <a:pPr marL="285750" lvl="0" indent="-285750">
              <a:buFont typeface="Arial" panose="020B0604020202020204" pitchFamily="34" charset="0"/>
              <a:buChar char="•"/>
            </a:pPr>
            <a:endParaRPr lang="fr-FR" dirty="0"/>
          </a:p>
          <a:p>
            <a:pPr marL="285750" lvl="0" indent="-285750">
              <a:buFont typeface="Arial" panose="020B0604020202020204" pitchFamily="34" charset="0"/>
              <a:buChar char="•"/>
            </a:pPr>
            <a:r>
              <a:rPr lang="fr-FR" dirty="0"/>
              <a:t>Objective : </a:t>
            </a:r>
            <a:r>
              <a:rPr lang="fr-FR" dirty="0" err="1"/>
              <a:t>Provide</a:t>
            </a:r>
            <a:r>
              <a:rPr lang="fr-FR" dirty="0"/>
              <a:t> an </a:t>
            </a:r>
            <a:r>
              <a:rPr lang="fr-FR" dirty="0" err="1"/>
              <a:t>enhanced</a:t>
            </a:r>
            <a:r>
              <a:rPr lang="fr-FR" dirty="0"/>
              <a:t> and accessible user </a:t>
            </a:r>
            <a:r>
              <a:rPr lang="fr-FR" dirty="0" err="1"/>
              <a:t>experience</a:t>
            </a:r>
            <a:r>
              <a:rPr lang="fr-FR" dirty="0"/>
              <a:t>.</a:t>
            </a:r>
          </a:p>
          <a:p>
            <a:pPr marL="0" lvl="0" indent="0">
              <a:buNone/>
            </a:pPr>
            <a:endParaRPr lang="fr-FR" dirty="0"/>
          </a:p>
          <a:p>
            <a:pPr marL="285750" lvl="0" indent="-285750">
              <a:buFont typeface="Arial" panose="020B0604020202020204" pitchFamily="34" charset="0"/>
              <a:buChar char="•"/>
            </a:pPr>
            <a:r>
              <a:rPr lang="fr-FR" dirty="0" err="1"/>
              <a:t>Language</a:t>
            </a:r>
            <a:r>
              <a:rPr lang="fr-FR" dirty="0"/>
              <a:t> : English.</a:t>
            </a:r>
          </a:p>
          <a:p>
            <a:pPr marL="285750" lvl="0" indent="-285750">
              <a:buFont typeface="Arial" panose="020B0604020202020204" pitchFamily="34" charset="0"/>
              <a:buChar char="•"/>
            </a:pPr>
            <a:endParaRPr lang="fr-FR" dirty="0"/>
          </a:p>
          <a:p>
            <a:pPr marL="285750" lvl="0" indent="-285750">
              <a:buFont typeface="Arial" panose="020B0604020202020204" pitchFamily="34" charset="0"/>
              <a:buChar char="•"/>
            </a:pPr>
            <a:r>
              <a:rPr lang="fr-FR" dirty="0" err="1"/>
              <a:t>Role</a:t>
            </a:r>
            <a:r>
              <a:rPr lang="fr-FR" dirty="0"/>
              <a:t> : </a:t>
            </a:r>
            <a:r>
              <a:rPr lang="fr-FR" dirty="0" err="1"/>
              <a:t>Asking</a:t>
            </a:r>
            <a:r>
              <a:rPr lang="fr-FR" dirty="0"/>
              <a:t> and </a:t>
            </a:r>
            <a:r>
              <a:rPr lang="fr-FR" dirty="0" err="1"/>
              <a:t>response</a:t>
            </a:r>
            <a:r>
              <a:rPr lang="fr-FR" dirty="0"/>
              <a:t> .</a:t>
            </a:r>
          </a:p>
          <a:p>
            <a:pPr marL="285750" lvl="0" indent="-285750">
              <a:buFont typeface="Arial" panose="020B0604020202020204" pitchFamily="34" charset="0"/>
              <a:buChar char="•"/>
            </a:pPr>
            <a:endParaRPr lang="fr-FR" dirty="0"/>
          </a:p>
          <a:p>
            <a:pPr marL="285750" lvl="0" indent="-285750">
              <a:buFont typeface="Arial" panose="020B0604020202020204" pitchFamily="34" charset="0"/>
              <a:buChar char="•"/>
            </a:pPr>
            <a:endParaRPr lang="fr-FR" dirty="0"/>
          </a:p>
          <a:p>
            <a:pPr marL="285750" lvl="0" indent="-285750">
              <a:buFont typeface="Arial" panose="020B0604020202020204" pitchFamily="34" charset="0"/>
              <a:buChar char="•"/>
            </a:pPr>
            <a:endParaRPr dirty="0"/>
          </a:p>
        </p:txBody>
      </p:sp>
      <p:sp>
        <p:nvSpPr>
          <p:cNvPr id="1237" name="Google Shape;1237;p71"/>
          <p:cNvSpPr txBox="1">
            <a:spLocks noGrp="1"/>
          </p:cNvSpPr>
          <p:nvPr>
            <p:ph type="title"/>
          </p:nvPr>
        </p:nvSpPr>
        <p:spPr>
          <a:xfrm>
            <a:off x="714300" y="1068850"/>
            <a:ext cx="3955236" cy="468000"/>
          </a:xfrm>
          <a:prstGeom prst="rect">
            <a:avLst/>
          </a:prstGeom>
        </p:spPr>
        <p:txBody>
          <a:bodyPr spcFirstLastPara="1" wrap="square" lIns="91425" tIns="91425" rIns="91425" bIns="91425" anchor="t" anchorCtr="0">
            <a:noAutofit/>
          </a:bodyPr>
          <a:lstStyle/>
          <a:p>
            <a:r>
              <a:rPr lang="en-US" dirty="0"/>
              <a:t>Voice Integration</a:t>
            </a:r>
            <a:endParaRPr lang="en-US" dirty="0">
              <a:effectLst/>
            </a:endParaRPr>
          </a:p>
        </p:txBody>
      </p:sp>
      <p:grpSp>
        <p:nvGrpSpPr>
          <p:cNvPr id="1354" name="Google Shape;1354;p71"/>
          <p:cNvGrpSpPr/>
          <p:nvPr/>
        </p:nvGrpSpPr>
        <p:grpSpPr>
          <a:xfrm>
            <a:off x="-25" y="0"/>
            <a:ext cx="9144020" cy="342900"/>
            <a:chOff x="-25" y="0"/>
            <a:chExt cx="9144020" cy="342900"/>
          </a:xfrm>
        </p:grpSpPr>
        <p:sp>
          <p:nvSpPr>
            <p:cNvPr id="1355" name="Google Shape;1355;p7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6" name="Google Shape;1356;p71"/>
            <p:cNvGrpSpPr/>
            <p:nvPr/>
          </p:nvGrpSpPr>
          <p:grpSpPr>
            <a:xfrm>
              <a:off x="215975" y="111150"/>
              <a:ext cx="642950" cy="120600"/>
              <a:chOff x="215975" y="152625"/>
              <a:chExt cx="642950" cy="120600"/>
            </a:xfrm>
          </p:grpSpPr>
          <p:sp>
            <p:nvSpPr>
              <p:cNvPr id="1357" name="Google Shape;1357;p7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Oval 4">
            <a:extLst>
              <a:ext uri="{FF2B5EF4-FFF2-40B4-BE49-F238E27FC236}">
                <a16:creationId xmlns:a16="http://schemas.microsoft.com/office/drawing/2014/main" id="{67A3FB38-F10D-7998-284B-EFE28EB08BF2}"/>
              </a:ext>
            </a:extLst>
          </p:cNvPr>
          <p:cNvSpPr/>
          <p:nvPr/>
        </p:nvSpPr>
        <p:spPr>
          <a:xfrm>
            <a:off x="8686800" y="4796852"/>
            <a:ext cx="232348" cy="2323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241BFE48-CE31-046A-D6E7-DC473E62C6A9}"/>
              </a:ext>
            </a:extLst>
          </p:cNvPr>
          <p:cNvSpPr txBox="1"/>
          <p:nvPr/>
        </p:nvSpPr>
        <p:spPr>
          <a:xfrm>
            <a:off x="8607547" y="4759137"/>
            <a:ext cx="530352" cy="307777"/>
          </a:xfrm>
          <a:prstGeom prst="rect">
            <a:avLst/>
          </a:prstGeom>
          <a:noFill/>
        </p:spPr>
        <p:txBody>
          <a:bodyPr wrap="square" rtlCol="0">
            <a:spAutoFit/>
          </a:bodyPr>
          <a:lstStyle/>
          <a:p>
            <a:r>
              <a:rPr lang="fr-FR" dirty="0">
                <a:solidFill>
                  <a:schemeClr val="bg1">
                    <a:lumMod val="95000"/>
                  </a:schemeClr>
                </a:solidFill>
              </a:rPr>
              <a:t>12</a:t>
            </a:r>
            <a:endParaRPr lang="en-US" dirty="0">
              <a:solidFill>
                <a:schemeClr val="bg1">
                  <a:lumMod val="95000"/>
                </a:schemeClr>
              </a:solidFill>
            </a:endParaRPr>
          </a:p>
        </p:txBody>
      </p:sp>
    </p:spTree>
    <p:extLst>
      <p:ext uri="{BB962C8B-B14F-4D97-AF65-F5344CB8AC3E}">
        <p14:creationId xmlns:p14="http://schemas.microsoft.com/office/powerpoint/2010/main" val="4289305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sp>
        <p:nvSpPr>
          <p:cNvPr id="1614" name="Google Shape;1614;p79"/>
          <p:cNvSpPr txBox="1">
            <a:spLocks noGrp="1"/>
          </p:cNvSpPr>
          <p:nvPr>
            <p:ph type="title"/>
          </p:nvPr>
        </p:nvSpPr>
        <p:spPr>
          <a:xfrm>
            <a:off x="4143299" y="1964600"/>
            <a:ext cx="3791449" cy="841800"/>
          </a:xfrm>
          <a:prstGeom prst="rect">
            <a:avLst/>
          </a:prstGeom>
        </p:spPr>
        <p:txBody>
          <a:bodyPr spcFirstLastPara="1" wrap="square" lIns="91425" tIns="91425" rIns="91425" bIns="91425" anchor="ctr" anchorCtr="0">
            <a:noAutofit/>
          </a:bodyPr>
          <a:lstStyle/>
          <a:p>
            <a:pPr lvl="0"/>
            <a:r>
              <a:rPr lang="en-US" dirty="0"/>
              <a:t>Conclusion</a:t>
            </a:r>
          </a:p>
        </p:txBody>
      </p:sp>
      <p:grpSp>
        <p:nvGrpSpPr>
          <p:cNvPr id="1615" name="Google Shape;1615;p79"/>
          <p:cNvGrpSpPr/>
          <p:nvPr/>
        </p:nvGrpSpPr>
        <p:grpSpPr>
          <a:xfrm>
            <a:off x="7803863" y="1705825"/>
            <a:ext cx="1003300" cy="2676625"/>
            <a:chOff x="4106525" y="1454125"/>
            <a:chExt cx="1003300" cy="2676625"/>
          </a:xfrm>
        </p:grpSpPr>
        <p:sp>
          <p:nvSpPr>
            <p:cNvPr id="1616" name="Google Shape;1616;p79"/>
            <p:cNvSpPr/>
            <p:nvPr/>
          </p:nvSpPr>
          <p:spPr>
            <a:xfrm>
              <a:off x="4470225" y="1583075"/>
              <a:ext cx="257475" cy="360675"/>
            </a:xfrm>
            <a:custGeom>
              <a:avLst/>
              <a:gdLst/>
              <a:ahLst/>
              <a:cxnLst/>
              <a:rect l="l" t="t" r="r" b="b"/>
              <a:pathLst>
                <a:path w="10299" h="14427" extrusionOk="0">
                  <a:moveTo>
                    <a:pt x="700" y="1"/>
                  </a:moveTo>
                  <a:cubicBezTo>
                    <a:pt x="507" y="1"/>
                    <a:pt x="362" y="150"/>
                    <a:pt x="207" y="460"/>
                  </a:cubicBezTo>
                  <a:cubicBezTo>
                    <a:pt x="89" y="696"/>
                    <a:pt x="59" y="932"/>
                    <a:pt x="30" y="1168"/>
                  </a:cubicBezTo>
                  <a:cubicBezTo>
                    <a:pt x="0" y="1670"/>
                    <a:pt x="177" y="2968"/>
                    <a:pt x="177" y="3145"/>
                  </a:cubicBezTo>
                  <a:cubicBezTo>
                    <a:pt x="148" y="3794"/>
                    <a:pt x="148" y="4443"/>
                    <a:pt x="177" y="5093"/>
                  </a:cubicBezTo>
                  <a:cubicBezTo>
                    <a:pt x="207" y="6804"/>
                    <a:pt x="1003" y="8014"/>
                    <a:pt x="2508" y="8752"/>
                  </a:cubicBezTo>
                  <a:cubicBezTo>
                    <a:pt x="2626" y="8781"/>
                    <a:pt x="2803" y="8870"/>
                    <a:pt x="2980" y="8929"/>
                  </a:cubicBezTo>
                  <a:cubicBezTo>
                    <a:pt x="3010" y="8958"/>
                    <a:pt x="3039" y="8958"/>
                    <a:pt x="3069" y="8958"/>
                  </a:cubicBezTo>
                  <a:cubicBezTo>
                    <a:pt x="3423" y="9106"/>
                    <a:pt x="3807" y="9224"/>
                    <a:pt x="4013" y="9224"/>
                  </a:cubicBezTo>
                  <a:cubicBezTo>
                    <a:pt x="4146" y="9233"/>
                    <a:pt x="4278" y="9238"/>
                    <a:pt x="4408" y="9238"/>
                  </a:cubicBezTo>
                  <a:cubicBezTo>
                    <a:pt x="5520" y="9238"/>
                    <a:pt x="6519" y="8892"/>
                    <a:pt x="7259" y="8073"/>
                  </a:cubicBezTo>
                  <a:cubicBezTo>
                    <a:pt x="7264" y="8067"/>
                    <a:pt x="7268" y="8065"/>
                    <a:pt x="7270" y="8065"/>
                  </a:cubicBezTo>
                  <a:lnTo>
                    <a:pt x="7270" y="8065"/>
                  </a:lnTo>
                  <a:cubicBezTo>
                    <a:pt x="7278" y="8065"/>
                    <a:pt x="7254" y="8113"/>
                    <a:pt x="7229" y="8161"/>
                  </a:cubicBezTo>
                  <a:cubicBezTo>
                    <a:pt x="6573" y="9500"/>
                    <a:pt x="5567" y="10232"/>
                    <a:pt x="4169" y="10232"/>
                  </a:cubicBezTo>
                  <a:cubicBezTo>
                    <a:pt x="3995" y="10232"/>
                    <a:pt x="3815" y="10220"/>
                    <a:pt x="3630" y="10197"/>
                  </a:cubicBezTo>
                  <a:cubicBezTo>
                    <a:pt x="3600" y="10197"/>
                    <a:pt x="3571" y="10197"/>
                    <a:pt x="3512" y="10168"/>
                  </a:cubicBezTo>
                  <a:lnTo>
                    <a:pt x="3512" y="10168"/>
                  </a:lnTo>
                  <a:lnTo>
                    <a:pt x="3600" y="10906"/>
                  </a:lnTo>
                  <a:cubicBezTo>
                    <a:pt x="3630" y="11024"/>
                    <a:pt x="3630" y="11142"/>
                    <a:pt x="3600" y="11260"/>
                  </a:cubicBezTo>
                  <a:lnTo>
                    <a:pt x="2715" y="11437"/>
                  </a:lnTo>
                  <a:cubicBezTo>
                    <a:pt x="2626" y="11525"/>
                    <a:pt x="2007" y="12351"/>
                    <a:pt x="2331" y="13207"/>
                  </a:cubicBezTo>
                  <a:cubicBezTo>
                    <a:pt x="2508" y="13650"/>
                    <a:pt x="2862" y="13886"/>
                    <a:pt x="3098" y="14004"/>
                  </a:cubicBezTo>
                  <a:cubicBezTo>
                    <a:pt x="3533" y="14282"/>
                    <a:pt x="4069" y="14427"/>
                    <a:pt x="4618" y="14427"/>
                  </a:cubicBezTo>
                  <a:cubicBezTo>
                    <a:pt x="5001" y="14427"/>
                    <a:pt x="5390" y="14356"/>
                    <a:pt x="5754" y="14210"/>
                  </a:cubicBezTo>
                  <a:cubicBezTo>
                    <a:pt x="7731" y="13473"/>
                    <a:pt x="8144" y="10906"/>
                    <a:pt x="8144" y="10581"/>
                  </a:cubicBezTo>
                  <a:cubicBezTo>
                    <a:pt x="8174" y="10197"/>
                    <a:pt x="8174" y="9814"/>
                    <a:pt x="8203" y="9430"/>
                  </a:cubicBezTo>
                  <a:cubicBezTo>
                    <a:pt x="8233" y="8338"/>
                    <a:pt x="8233" y="7247"/>
                    <a:pt x="8292" y="6125"/>
                  </a:cubicBezTo>
                  <a:cubicBezTo>
                    <a:pt x="8292" y="5789"/>
                    <a:pt x="8425" y="5533"/>
                    <a:pt x="8817" y="5533"/>
                  </a:cubicBezTo>
                  <a:cubicBezTo>
                    <a:pt x="8838" y="5533"/>
                    <a:pt x="8859" y="5534"/>
                    <a:pt x="8882" y="5535"/>
                  </a:cubicBezTo>
                  <a:cubicBezTo>
                    <a:pt x="9236" y="5535"/>
                    <a:pt x="9531" y="5388"/>
                    <a:pt x="9767" y="5093"/>
                  </a:cubicBezTo>
                  <a:cubicBezTo>
                    <a:pt x="10298" y="4473"/>
                    <a:pt x="10210" y="3794"/>
                    <a:pt x="9472" y="3086"/>
                  </a:cubicBezTo>
                  <a:cubicBezTo>
                    <a:pt x="9273" y="2898"/>
                    <a:pt x="9016" y="2810"/>
                    <a:pt x="8748" y="2810"/>
                  </a:cubicBezTo>
                  <a:cubicBezTo>
                    <a:pt x="8300" y="2810"/>
                    <a:pt x="7820" y="3056"/>
                    <a:pt x="7525" y="3499"/>
                  </a:cubicBezTo>
                  <a:cubicBezTo>
                    <a:pt x="7436" y="3647"/>
                    <a:pt x="7436" y="3853"/>
                    <a:pt x="7229" y="3942"/>
                  </a:cubicBezTo>
                  <a:cubicBezTo>
                    <a:pt x="7170" y="3765"/>
                    <a:pt x="7170" y="3588"/>
                    <a:pt x="7170" y="3470"/>
                  </a:cubicBezTo>
                  <a:cubicBezTo>
                    <a:pt x="7259" y="2821"/>
                    <a:pt x="7141" y="2230"/>
                    <a:pt x="6728" y="1699"/>
                  </a:cubicBezTo>
                  <a:cubicBezTo>
                    <a:pt x="6580" y="1493"/>
                    <a:pt x="6492" y="1198"/>
                    <a:pt x="6462" y="932"/>
                  </a:cubicBezTo>
                  <a:cubicBezTo>
                    <a:pt x="6371" y="382"/>
                    <a:pt x="6154" y="134"/>
                    <a:pt x="5744" y="134"/>
                  </a:cubicBezTo>
                  <a:cubicBezTo>
                    <a:pt x="5626" y="134"/>
                    <a:pt x="5492" y="155"/>
                    <a:pt x="5341" y="194"/>
                  </a:cubicBezTo>
                  <a:cubicBezTo>
                    <a:pt x="4957" y="312"/>
                    <a:pt x="4574" y="489"/>
                    <a:pt x="4161" y="548"/>
                  </a:cubicBezTo>
                  <a:cubicBezTo>
                    <a:pt x="3688" y="643"/>
                    <a:pt x="3221" y="732"/>
                    <a:pt x="2766" y="732"/>
                  </a:cubicBezTo>
                  <a:cubicBezTo>
                    <a:pt x="2227" y="732"/>
                    <a:pt x="1706" y="608"/>
                    <a:pt x="1210" y="224"/>
                  </a:cubicBezTo>
                  <a:cubicBezTo>
                    <a:pt x="1001" y="77"/>
                    <a:pt x="838" y="1"/>
                    <a:pt x="700" y="1"/>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9"/>
            <p:cNvSpPr/>
            <p:nvPr/>
          </p:nvSpPr>
          <p:spPr>
            <a:xfrm>
              <a:off x="4444400" y="1454125"/>
              <a:ext cx="286975" cy="234875"/>
            </a:xfrm>
            <a:custGeom>
              <a:avLst/>
              <a:gdLst/>
              <a:ahLst/>
              <a:cxnLst/>
              <a:rect l="l" t="t" r="r" b="b"/>
              <a:pathLst>
                <a:path w="11479" h="9395" extrusionOk="0">
                  <a:moveTo>
                    <a:pt x="4247" y="0"/>
                  </a:moveTo>
                  <a:cubicBezTo>
                    <a:pt x="3889" y="0"/>
                    <a:pt x="3527" y="44"/>
                    <a:pt x="3158" y="130"/>
                  </a:cubicBezTo>
                  <a:cubicBezTo>
                    <a:pt x="1446" y="513"/>
                    <a:pt x="532" y="2048"/>
                    <a:pt x="1004" y="3729"/>
                  </a:cubicBezTo>
                  <a:cubicBezTo>
                    <a:pt x="1033" y="3936"/>
                    <a:pt x="1151" y="4113"/>
                    <a:pt x="974" y="4320"/>
                  </a:cubicBezTo>
                  <a:cubicBezTo>
                    <a:pt x="0" y="5500"/>
                    <a:pt x="177" y="6651"/>
                    <a:pt x="1063" y="7772"/>
                  </a:cubicBezTo>
                  <a:cubicBezTo>
                    <a:pt x="1328" y="7595"/>
                    <a:pt x="1181" y="7300"/>
                    <a:pt x="1181" y="7064"/>
                  </a:cubicBezTo>
                  <a:cubicBezTo>
                    <a:pt x="1210" y="6474"/>
                    <a:pt x="1151" y="5913"/>
                    <a:pt x="1505" y="5382"/>
                  </a:cubicBezTo>
                  <a:cubicBezTo>
                    <a:pt x="1593" y="5277"/>
                    <a:pt x="1659" y="5203"/>
                    <a:pt x="1742" y="5203"/>
                  </a:cubicBezTo>
                  <a:cubicBezTo>
                    <a:pt x="1799" y="5203"/>
                    <a:pt x="1864" y="5239"/>
                    <a:pt x="1948" y="5323"/>
                  </a:cubicBezTo>
                  <a:cubicBezTo>
                    <a:pt x="2469" y="5867"/>
                    <a:pt x="3112" y="6045"/>
                    <a:pt x="3797" y="6045"/>
                  </a:cubicBezTo>
                  <a:cubicBezTo>
                    <a:pt x="4004" y="6045"/>
                    <a:pt x="4214" y="6029"/>
                    <a:pt x="4427" y="6002"/>
                  </a:cubicBezTo>
                  <a:cubicBezTo>
                    <a:pt x="5105" y="5943"/>
                    <a:pt x="5754" y="5706"/>
                    <a:pt x="6404" y="5500"/>
                  </a:cubicBezTo>
                  <a:cubicBezTo>
                    <a:pt x="6565" y="5454"/>
                    <a:pt x="6698" y="5430"/>
                    <a:pt x="6809" y="5430"/>
                  </a:cubicBezTo>
                  <a:cubicBezTo>
                    <a:pt x="7123" y="5430"/>
                    <a:pt x="7253" y="5624"/>
                    <a:pt x="7318" y="6061"/>
                  </a:cubicBezTo>
                  <a:cubicBezTo>
                    <a:pt x="7377" y="6356"/>
                    <a:pt x="7436" y="6680"/>
                    <a:pt x="7613" y="6916"/>
                  </a:cubicBezTo>
                  <a:cubicBezTo>
                    <a:pt x="8085" y="7447"/>
                    <a:pt x="8085" y="8097"/>
                    <a:pt x="8056" y="8746"/>
                  </a:cubicBezTo>
                  <a:cubicBezTo>
                    <a:pt x="8056" y="8864"/>
                    <a:pt x="8056" y="9011"/>
                    <a:pt x="8056" y="9129"/>
                  </a:cubicBezTo>
                  <a:cubicBezTo>
                    <a:pt x="8056" y="9277"/>
                    <a:pt x="8056" y="9395"/>
                    <a:pt x="8262" y="9395"/>
                  </a:cubicBezTo>
                  <a:cubicBezTo>
                    <a:pt x="8410" y="9395"/>
                    <a:pt x="8469" y="9336"/>
                    <a:pt x="8528" y="9188"/>
                  </a:cubicBezTo>
                  <a:cubicBezTo>
                    <a:pt x="8845" y="8428"/>
                    <a:pt x="9192" y="8091"/>
                    <a:pt x="9743" y="8091"/>
                  </a:cubicBezTo>
                  <a:cubicBezTo>
                    <a:pt x="9961" y="8091"/>
                    <a:pt x="10212" y="8144"/>
                    <a:pt x="10505" y="8244"/>
                  </a:cubicBezTo>
                  <a:cubicBezTo>
                    <a:pt x="10741" y="7890"/>
                    <a:pt x="10859" y="7506"/>
                    <a:pt x="10977" y="7093"/>
                  </a:cubicBezTo>
                  <a:cubicBezTo>
                    <a:pt x="11479" y="5234"/>
                    <a:pt x="10830" y="3995"/>
                    <a:pt x="9000" y="3464"/>
                  </a:cubicBezTo>
                  <a:cubicBezTo>
                    <a:pt x="8115" y="3198"/>
                    <a:pt x="7554" y="2697"/>
                    <a:pt x="7259" y="1871"/>
                  </a:cubicBezTo>
                  <a:cubicBezTo>
                    <a:pt x="6935" y="985"/>
                    <a:pt x="6285" y="425"/>
                    <a:pt x="5400" y="159"/>
                  </a:cubicBezTo>
                  <a:cubicBezTo>
                    <a:pt x="5017" y="52"/>
                    <a:pt x="4634" y="0"/>
                    <a:pt x="4247"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9"/>
            <p:cNvSpPr/>
            <p:nvPr/>
          </p:nvSpPr>
          <p:spPr>
            <a:xfrm>
              <a:off x="4549875" y="1766450"/>
              <a:ext cx="114375" cy="76300"/>
            </a:xfrm>
            <a:custGeom>
              <a:avLst/>
              <a:gdLst/>
              <a:ahLst/>
              <a:cxnLst/>
              <a:rect l="l" t="t" r="r" b="b"/>
              <a:pathLst>
                <a:path w="4575" h="3052" extrusionOk="0">
                  <a:moveTo>
                    <a:pt x="4575" y="0"/>
                  </a:moveTo>
                  <a:lnTo>
                    <a:pt x="4575" y="0"/>
                  </a:lnTo>
                  <a:cubicBezTo>
                    <a:pt x="3581" y="1118"/>
                    <a:pt x="2400" y="1650"/>
                    <a:pt x="1066" y="1650"/>
                  </a:cubicBezTo>
                  <a:cubicBezTo>
                    <a:pt x="815" y="1650"/>
                    <a:pt x="558" y="1631"/>
                    <a:pt x="296" y="1594"/>
                  </a:cubicBezTo>
                  <a:cubicBezTo>
                    <a:pt x="217" y="1594"/>
                    <a:pt x="139" y="1580"/>
                    <a:pt x="77" y="1580"/>
                  </a:cubicBezTo>
                  <a:cubicBezTo>
                    <a:pt x="47" y="1580"/>
                    <a:pt x="21" y="1584"/>
                    <a:pt x="1" y="1594"/>
                  </a:cubicBezTo>
                  <a:cubicBezTo>
                    <a:pt x="1" y="1623"/>
                    <a:pt x="1" y="1653"/>
                    <a:pt x="1" y="1682"/>
                  </a:cubicBezTo>
                  <a:cubicBezTo>
                    <a:pt x="1" y="1682"/>
                    <a:pt x="1" y="1682"/>
                    <a:pt x="1" y="1712"/>
                  </a:cubicBezTo>
                  <a:cubicBezTo>
                    <a:pt x="119" y="1771"/>
                    <a:pt x="237" y="1918"/>
                    <a:pt x="237" y="2066"/>
                  </a:cubicBezTo>
                  <a:lnTo>
                    <a:pt x="355" y="3039"/>
                  </a:lnTo>
                  <a:lnTo>
                    <a:pt x="591" y="3039"/>
                  </a:lnTo>
                  <a:cubicBezTo>
                    <a:pt x="691" y="3047"/>
                    <a:pt x="790" y="3051"/>
                    <a:pt x="889" y="3051"/>
                  </a:cubicBezTo>
                  <a:cubicBezTo>
                    <a:pt x="2654" y="3051"/>
                    <a:pt x="4183" y="1817"/>
                    <a:pt x="4575" y="0"/>
                  </a:cubicBezTo>
                  <a:close/>
                </a:path>
              </a:pathLst>
            </a:custGeom>
            <a:solidFill>
              <a:srgbClr val="29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9"/>
            <p:cNvSpPr/>
            <p:nvPr/>
          </p:nvSpPr>
          <p:spPr>
            <a:xfrm>
              <a:off x="4511525" y="1731675"/>
              <a:ext cx="67900" cy="24825"/>
            </a:xfrm>
            <a:custGeom>
              <a:avLst/>
              <a:gdLst/>
              <a:ahLst/>
              <a:cxnLst/>
              <a:rect l="l" t="t" r="r" b="b"/>
              <a:pathLst>
                <a:path w="2716" h="993" extrusionOk="0">
                  <a:moveTo>
                    <a:pt x="188" y="0"/>
                  </a:moveTo>
                  <a:cubicBezTo>
                    <a:pt x="134" y="0"/>
                    <a:pt x="87" y="26"/>
                    <a:pt x="60" y="122"/>
                  </a:cubicBezTo>
                  <a:cubicBezTo>
                    <a:pt x="1" y="240"/>
                    <a:pt x="89" y="358"/>
                    <a:pt x="178" y="476"/>
                  </a:cubicBezTo>
                  <a:cubicBezTo>
                    <a:pt x="410" y="824"/>
                    <a:pt x="799" y="992"/>
                    <a:pt x="1219" y="992"/>
                  </a:cubicBezTo>
                  <a:cubicBezTo>
                    <a:pt x="1759" y="992"/>
                    <a:pt x="2350" y="713"/>
                    <a:pt x="2715" y="181"/>
                  </a:cubicBezTo>
                  <a:cubicBezTo>
                    <a:pt x="1919" y="34"/>
                    <a:pt x="1151" y="63"/>
                    <a:pt x="384" y="34"/>
                  </a:cubicBezTo>
                  <a:cubicBezTo>
                    <a:pt x="321" y="34"/>
                    <a:pt x="250"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9"/>
            <p:cNvSpPr/>
            <p:nvPr/>
          </p:nvSpPr>
          <p:spPr>
            <a:xfrm>
              <a:off x="4559475" y="1627750"/>
              <a:ext cx="52400" cy="17100"/>
            </a:xfrm>
            <a:custGeom>
              <a:avLst/>
              <a:gdLst/>
              <a:ahLst/>
              <a:cxnLst/>
              <a:rect l="l" t="t" r="r" b="b"/>
              <a:pathLst>
                <a:path w="2096" h="684" extrusionOk="0">
                  <a:moveTo>
                    <a:pt x="404" y="0"/>
                  </a:moveTo>
                  <a:cubicBezTo>
                    <a:pt x="220" y="0"/>
                    <a:pt x="26" y="21"/>
                    <a:pt x="1" y="296"/>
                  </a:cubicBezTo>
                  <a:cubicBezTo>
                    <a:pt x="1" y="620"/>
                    <a:pt x="237" y="650"/>
                    <a:pt x="473" y="650"/>
                  </a:cubicBezTo>
                  <a:cubicBezTo>
                    <a:pt x="827" y="679"/>
                    <a:pt x="1210" y="679"/>
                    <a:pt x="1564" y="679"/>
                  </a:cubicBezTo>
                  <a:cubicBezTo>
                    <a:pt x="1627" y="679"/>
                    <a:pt x="1692" y="684"/>
                    <a:pt x="1755" y="684"/>
                  </a:cubicBezTo>
                  <a:cubicBezTo>
                    <a:pt x="1925" y="684"/>
                    <a:pt x="2074" y="652"/>
                    <a:pt x="2096" y="414"/>
                  </a:cubicBezTo>
                  <a:cubicBezTo>
                    <a:pt x="2096" y="119"/>
                    <a:pt x="1860" y="60"/>
                    <a:pt x="1623" y="60"/>
                  </a:cubicBezTo>
                  <a:cubicBezTo>
                    <a:pt x="1240" y="60"/>
                    <a:pt x="886" y="1"/>
                    <a:pt x="502" y="1"/>
                  </a:cubicBezTo>
                  <a:cubicBezTo>
                    <a:pt x="470" y="1"/>
                    <a:pt x="437" y="0"/>
                    <a:pt x="404"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9"/>
            <p:cNvSpPr/>
            <p:nvPr/>
          </p:nvSpPr>
          <p:spPr>
            <a:xfrm>
              <a:off x="4480550" y="1626275"/>
              <a:ext cx="39850" cy="17000"/>
            </a:xfrm>
            <a:custGeom>
              <a:avLst/>
              <a:gdLst/>
              <a:ahLst/>
              <a:cxnLst/>
              <a:rect l="l" t="t" r="r" b="b"/>
              <a:pathLst>
                <a:path w="1594" h="680" extrusionOk="0">
                  <a:moveTo>
                    <a:pt x="384" y="1"/>
                  </a:moveTo>
                  <a:cubicBezTo>
                    <a:pt x="207" y="1"/>
                    <a:pt x="59" y="119"/>
                    <a:pt x="30" y="296"/>
                  </a:cubicBezTo>
                  <a:cubicBezTo>
                    <a:pt x="0" y="532"/>
                    <a:pt x="177" y="650"/>
                    <a:pt x="384" y="650"/>
                  </a:cubicBezTo>
                  <a:cubicBezTo>
                    <a:pt x="649" y="679"/>
                    <a:pt x="945" y="679"/>
                    <a:pt x="1210" y="679"/>
                  </a:cubicBezTo>
                  <a:cubicBezTo>
                    <a:pt x="1387" y="679"/>
                    <a:pt x="1564" y="620"/>
                    <a:pt x="1564" y="414"/>
                  </a:cubicBezTo>
                  <a:cubicBezTo>
                    <a:pt x="1594" y="178"/>
                    <a:pt x="1417" y="60"/>
                    <a:pt x="1210" y="60"/>
                  </a:cubicBezTo>
                  <a:cubicBezTo>
                    <a:pt x="945" y="30"/>
                    <a:pt x="679" y="30"/>
                    <a:pt x="384"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9"/>
            <p:cNvSpPr/>
            <p:nvPr/>
          </p:nvSpPr>
          <p:spPr>
            <a:xfrm>
              <a:off x="4523475" y="1686775"/>
              <a:ext cx="24950" cy="35625"/>
            </a:xfrm>
            <a:custGeom>
              <a:avLst/>
              <a:gdLst/>
              <a:ahLst/>
              <a:cxnLst/>
              <a:rect l="l" t="t" r="r" b="b"/>
              <a:pathLst>
                <a:path w="998" h="1425" extrusionOk="0">
                  <a:moveTo>
                    <a:pt x="201" y="0"/>
                  </a:moveTo>
                  <a:cubicBezTo>
                    <a:pt x="83" y="266"/>
                    <a:pt x="54" y="502"/>
                    <a:pt x="54" y="768"/>
                  </a:cubicBezTo>
                  <a:cubicBezTo>
                    <a:pt x="0" y="1169"/>
                    <a:pt x="262" y="1425"/>
                    <a:pt x="642" y="1425"/>
                  </a:cubicBezTo>
                  <a:cubicBezTo>
                    <a:pt x="681" y="1425"/>
                    <a:pt x="721" y="1422"/>
                    <a:pt x="762" y="1417"/>
                  </a:cubicBezTo>
                  <a:cubicBezTo>
                    <a:pt x="850" y="1387"/>
                    <a:pt x="998" y="1387"/>
                    <a:pt x="998" y="1240"/>
                  </a:cubicBezTo>
                  <a:cubicBezTo>
                    <a:pt x="998" y="1122"/>
                    <a:pt x="880" y="1092"/>
                    <a:pt x="791" y="1092"/>
                  </a:cubicBezTo>
                  <a:cubicBezTo>
                    <a:pt x="744" y="1098"/>
                    <a:pt x="702" y="1100"/>
                    <a:pt x="663" y="1100"/>
                  </a:cubicBezTo>
                  <a:cubicBezTo>
                    <a:pt x="285" y="1100"/>
                    <a:pt x="269" y="850"/>
                    <a:pt x="349" y="502"/>
                  </a:cubicBezTo>
                  <a:cubicBezTo>
                    <a:pt x="378" y="354"/>
                    <a:pt x="408" y="177"/>
                    <a:pt x="201"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9"/>
            <p:cNvSpPr/>
            <p:nvPr/>
          </p:nvSpPr>
          <p:spPr>
            <a:xfrm>
              <a:off x="4575700" y="1667600"/>
              <a:ext cx="17000" cy="17725"/>
            </a:xfrm>
            <a:custGeom>
              <a:avLst/>
              <a:gdLst/>
              <a:ahLst/>
              <a:cxnLst/>
              <a:rect l="l" t="t" r="r" b="b"/>
              <a:pathLst>
                <a:path w="680" h="709" extrusionOk="0">
                  <a:moveTo>
                    <a:pt x="296" y="0"/>
                  </a:moveTo>
                  <a:cubicBezTo>
                    <a:pt x="89" y="30"/>
                    <a:pt x="1" y="148"/>
                    <a:pt x="1" y="325"/>
                  </a:cubicBezTo>
                  <a:cubicBezTo>
                    <a:pt x="1" y="561"/>
                    <a:pt x="119" y="708"/>
                    <a:pt x="325" y="708"/>
                  </a:cubicBezTo>
                  <a:cubicBezTo>
                    <a:pt x="532" y="679"/>
                    <a:pt x="650" y="531"/>
                    <a:pt x="679" y="325"/>
                  </a:cubicBezTo>
                  <a:cubicBezTo>
                    <a:pt x="620" y="118"/>
                    <a:pt x="502" y="0"/>
                    <a:pt x="29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9"/>
            <p:cNvSpPr/>
            <p:nvPr/>
          </p:nvSpPr>
          <p:spPr>
            <a:xfrm>
              <a:off x="4496775" y="1667475"/>
              <a:ext cx="17725" cy="16475"/>
            </a:xfrm>
            <a:custGeom>
              <a:avLst/>
              <a:gdLst/>
              <a:ahLst/>
              <a:cxnLst/>
              <a:rect l="l" t="t" r="r" b="b"/>
              <a:pathLst>
                <a:path w="709" h="659" extrusionOk="0">
                  <a:moveTo>
                    <a:pt x="386" y="1"/>
                  </a:moveTo>
                  <a:cubicBezTo>
                    <a:pt x="366" y="1"/>
                    <a:pt x="346" y="2"/>
                    <a:pt x="325" y="5"/>
                  </a:cubicBezTo>
                  <a:cubicBezTo>
                    <a:pt x="118" y="35"/>
                    <a:pt x="0" y="182"/>
                    <a:pt x="30" y="389"/>
                  </a:cubicBezTo>
                  <a:cubicBezTo>
                    <a:pt x="30" y="548"/>
                    <a:pt x="125" y="659"/>
                    <a:pt x="293" y="659"/>
                  </a:cubicBezTo>
                  <a:cubicBezTo>
                    <a:pt x="313" y="659"/>
                    <a:pt x="333" y="657"/>
                    <a:pt x="355" y="654"/>
                  </a:cubicBezTo>
                  <a:cubicBezTo>
                    <a:pt x="561" y="654"/>
                    <a:pt x="709" y="536"/>
                    <a:pt x="679" y="300"/>
                  </a:cubicBezTo>
                  <a:cubicBezTo>
                    <a:pt x="653" y="115"/>
                    <a:pt x="555" y="1"/>
                    <a:pt x="386"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9"/>
            <p:cNvSpPr/>
            <p:nvPr/>
          </p:nvSpPr>
          <p:spPr>
            <a:xfrm>
              <a:off x="4452500" y="1506975"/>
              <a:ext cx="64775" cy="58925"/>
            </a:xfrm>
            <a:custGeom>
              <a:avLst/>
              <a:gdLst/>
              <a:ahLst/>
              <a:cxnLst/>
              <a:rect l="l" t="t" r="r" b="b"/>
              <a:pathLst>
                <a:path w="2591" h="2357" extrusionOk="0">
                  <a:moveTo>
                    <a:pt x="340" y="0"/>
                  </a:moveTo>
                  <a:cubicBezTo>
                    <a:pt x="302" y="0"/>
                    <a:pt x="260" y="17"/>
                    <a:pt x="237" y="52"/>
                  </a:cubicBezTo>
                  <a:cubicBezTo>
                    <a:pt x="30" y="583"/>
                    <a:pt x="1" y="1261"/>
                    <a:pt x="385" y="1704"/>
                  </a:cubicBezTo>
                  <a:cubicBezTo>
                    <a:pt x="473" y="1852"/>
                    <a:pt x="591" y="1940"/>
                    <a:pt x="739" y="1999"/>
                  </a:cubicBezTo>
                  <a:cubicBezTo>
                    <a:pt x="916" y="2088"/>
                    <a:pt x="1093" y="2029"/>
                    <a:pt x="1240" y="2088"/>
                  </a:cubicBezTo>
                  <a:cubicBezTo>
                    <a:pt x="1653" y="2147"/>
                    <a:pt x="2067" y="2265"/>
                    <a:pt x="2450" y="2353"/>
                  </a:cubicBezTo>
                  <a:cubicBezTo>
                    <a:pt x="2459" y="2355"/>
                    <a:pt x="2468" y="2356"/>
                    <a:pt x="2476" y="2356"/>
                  </a:cubicBezTo>
                  <a:cubicBezTo>
                    <a:pt x="2572" y="2356"/>
                    <a:pt x="2591" y="2206"/>
                    <a:pt x="2509" y="2206"/>
                  </a:cubicBezTo>
                  <a:cubicBezTo>
                    <a:pt x="2126" y="2117"/>
                    <a:pt x="1771" y="1999"/>
                    <a:pt x="1417" y="1940"/>
                  </a:cubicBezTo>
                  <a:cubicBezTo>
                    <a:pt x="1329" y="1911"/>
                    <a:pt x="1270" y="1881"/>
                    <a:pt x="1211" y="1881"/>
                  </a:cubicBezTo>
                  <a:lnTo>
                    <a:pt x="916" y="1881"/>
                  </a:lnTo>
                  <a:cubicBezTo>
                    <a:pt x="768" y="1852"/>
                    <a:pt x="621" y="1734"/>
                    <a:pt x="532" y="1645"/>
                  </a:cubicBezTo>
                  <a:cubicBezTo>
                    <a:pt x="178" y="1232"/>
                    <a:pt x="237" y="583"/>
                    <a:pt x="414" y="111"/>
                  </a:cubicBezTo>
                  <a:cubicBezTo>
                    <a:pt x="450" y="39"/>
                    <a:pt x="399" y="0"/>
                    <a:pt x="340"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9"/>
            <p:cNvSpPr/>
            <p:nvPr/>
          </p:nvSpPr>
          <p:spPr>
            <a:xfrm>
              <a:off x="4249650" y="2731325"/>
              <a:ext cx="684600" cy="1278425"/>
            </a:xfrm>
            <a:custGeom>
              <a:avLst/>
              <a:gdLst/>
              <a:ahLst/>
              <a:cxnLst/>
              <a:rect l="l" t="t" r="r" b="b"/>
              <a:pathLst>
                <a:path w="27384" h="51137" extrusionOk="0">
                  <a:moveTo>
                    <a:pt x="3305" y="1"/>
                  </a:moveTo>
                  <a:lnTo>
                    <a:pt x="0" y="51137"/>
                  </a:lnTo>
                  <a:lnTo>
                    <a:pt x="9679" y="51137"/>
                  </a:lnTo>
                  <a:lnTo>
                    <a:pt x="13515" y="17026"/>
                  </a:lnTo>
                  <a:lnTo>
                    <a:pt x="17705" y="51137"/>
                  </a:lnTo>
                  <a:lnTo>
                    <a:pt x="27383" y="51137"/>
                  </a:lnTo>
                  <a:lnTo>
                    <a:pt x="246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9"/>
            <p:cNvSpPr/>
            <p:nvPr/>
          </p:nvSpPr>
          <p:spPr>
            <a:xfrm>
              <a:off x="4805875" y="2861900"/>
              <a:ext cx="93700" cy="1130150"/>
            </a:xfrm>
            <a:custGeom>
              <a:avLst/>
              <a:gdLst/>
              <a:ahLst/>
              <a:cxnLst/>
              <a:rect l="l" t="t" r="r" b="b"/>
              <a:pathLst>
                <a:path w="3748" h="45206" fill="none" extrusionOk="0">
                  <a:moveTo>
                    <a:pt x="0" y="1"/>
                  </a:moveTo>
                  <a:lnTo>
                    <a:pt x="3747" y="45206"/>
                  </a:lnTo>
                </a:path>
              </a:pathLst>
            </a:custGeom>
            <a:noFill/>
            <a:ln w="5900" cap="flat" cmpd="sng">
              <a:solidFill>
                <a:srgbClr val="272127"/>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9"/>
            <p:cNvSpPr/>
            <p:nvPr/>
          </p:nvSpPr>
          <p:spPr>
            <a:xfrm>
              <a:off x="4106525" y="4009725"/>
              <a:ext cx="387325" cy="121025"/>
            </a:xfrm>
            <a:custGeom>
              <a:avLst/>
              <a:gdLst/>
              <a:ahLst/>
              <a:cxnLst/>
              <a:rect l="l" t="t" r="r" b="b"/>
              <a:pathLst>
                <a:path w="15493" h="4841" extrusionOk="0">
                  <a:moveTo>
                    <a:pt x="5725" y="1"/>
                  </a:moveTo>
                  <a:lnTo>
                    <a:pt x="709" y="3247"/>
                  </a:lnTo>
                  <a:cubicBezTo>
                    <a:pt x="1" y="3719"/>
                    <a:pt x="326" y="4840"/>
                    <a:pt x="1181" y="4840"/>
                  </a:cubicBezTo>
                  <a:lnTo>
                    <a:pt x="14637" y="4840"/>
                  </a:lnTo>
                  <a:cubicBezTo>
                    <a:pt x="15109" y="4840"/>
                    <a:pt x="15492" y="4427"/>
                    <a:pt x="15492" y="3955"/>
                  </a:cubicBezTo>
                  <a:lnTo>
                    <a:pt x="15404" y="1"/>
                  </a:ln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9"/>
            <p:cNvSpPr/>
            <p:nvPr/>
          </p:nvSpPr>
          <p:spPr>
            <a:xfrm>
              <a:off x="4689300" y="4009725"/>
              <a:ext cx="387325" cy="121025"/>
            </a:xfrm>
            <a:custGeom>
              <a:avLst/>
              <a:gdLst/>
              <a:ahLst/>
              <a:cxnLst/>
              <a:rect l="l" t="t" r="r" b="b"/>
              <a:pathLst>
                <a:path w="15493" h="4841" extrusionOk="0">
                  <a:moveTo>
                    <a:pt x="119" y="1"/>
                  </a:moveTo>
                  <a:lnTo>
                    <a:pt x="30" y="3955"/>
                  </a:lnTo>
                  <a:cubicBezTo>
                    <a:pt x="1" y="4427"/>
                    <a:pt x="384" y="4840"/>
                    <a:pt x="886" y="4840"/>
                  </a:cubicBezTo>
                  <a:lnTo>
                    <a:pt x="14312" y="4840"/>
                  </a:lnTo>
                  <a:cubicBezTo>
                    <a:pt x="15168" y="4840"/>
                    <a:pt x="15492" y="3719"/>
                    <a:pt x="14784" y="3247"/>
                  </a:cubicBezTo>
                  <a:lnTo>
                    <a:pt x="9797" y="1"/>
                  </a:ln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9"/>
            <p:cNvSpPr/>
            <p:nvPr/>
          </p:nvSpPr>
          <p:spPr>
            <a:xfrm>
              <a:off x="4489400" y="3097225"/>
              <a:ext cx="141650" cy="447800"/>
            </a:xfrm>
            <a:custGeom>
              <a:avLst/>
              <a:gdLst/>
              <a:ahLst/>
              <a:cxnLst/>
              <a:rect l="l" t="t" r="r" b="b"/>
              <a:pathLst>
                <a:path w="5666" h="17912" fill="none" extrusionOk="0">
                  <a:moveTo>
                    <a:pt x="5666" y="17911"/>
                  </a:moveTo>
                  <a:lnTo>
                    <a:pt x="3394" y="473"/>
                  </a:lnTo>
                  <a:lnTo>
                    <a:pt x="0" y="0"/>
                  </a:lnTo>
                </a:path>
              </a:pathLst>
            </a:custGeom>
            <a:noFill/>
            <a:ln w="5900" cap="flat" cmpd="sng">
              <a:solidFill>
                <a:srgbClr val="272127"/>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9"/>
            <p:cNvSpPr/>
            <p:nvPr/>
          </p:nvSpPr>
          <p:spPr>
            <a:xfrm>
              <a:off x="4434800" y="3105325"/>
              <a:ext cx="112150" cy="874200"/>
            </a:xfrm>
            <a:custGeom>
              <a:avLst/>
              <a:gdLst/>
              <a:ahLst/>
              <a:cxnLst/>
              <a:rect l="l" t="t" r="r" b="b"/>
              <a:pathLst>
                <a:path w="4486" h="34968" fill="none" extrusionOk="0">
                  <a:moveTo>
                    <a:pt x="4486" y="1"/>
                  </a:moveTo>
                  <a:lnTo>
                    <a:pt x="1" y="34967"/>
                  </a:lnTo>
                </a:path>
              </a:pathLst>
            </a:custGeom>
            <a:noFill/>
            <a:ln w="5900" cap="flat" cmpd="sng">
              <a:solidFill>
                <a:srgbClr val="272127"/>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9"/>
            <p:cNvSpPr/>
            <p:nvPr/>
          </p:nvSpPr>
          <p:spPr>
            <a:xfrm>
              <a:off x="4503400" y="2878875"/>
              <a:ext cx="39875" cy="164525"/>
            </a:xfrm>
            <a:custGeom>
              <a:avLst/>
              <a:gdLst/>
              <a:ahLst/>
              <a:cxnLst/>
              <a:rect l="l" t="t" r="r" b="b"/>
              <a:pathLst>
                <a:path w="1595" h="6581" extrusionOk="0">
                  <a:moveTo>
                    <a:pt x="90" y="0"/>
                  </a:moveTo>
                  <a:cubicBezTo>
                    <a:pt x="31" y="0"/>
                    <a:pt x="1" y="59"/>
                    <a:pt x="1" y="118"/>
                  </a:cubicBezTo>
                  <a:lnTo>
                    <a:pt x="90" y="5194"/>
                  </a:lnTo>
                  <a:cubicBezTo>
                    <a:pt x="90" y="5961"/>
                    <a:pt x="709" y="6580"/>
                    <a:pt x="1476" y="6580"/>
                  </a:cubicBezTo>
                  <a:cubicBezTo>
                    <a:pt x="1535" y="6580"/>
                    <a:pt x="1594" y="6521"/>
                    <a:pt x="1594" y="6462"/>
                  </a:cubicBezTo>
                  <a:cubicBezTo>
                    <a:pt x="1594" y="6403"/>
                    <a:pt x="1535" y="6344"/>
                    <a:pt x="1476" y="6344"/>
                  </a:cubicBezTo>
                  <a:cubicBezTo>
                    <a:pt x="827" y="6344"/>
                    <a:pt x="326" y="5813"/>
                    <a:pt x="326" y="5194"/>
                  </a:cubicBezTo>
                  <a:lnTo>
                    <a:pt x="208" y="118"/>
                  </a:lnTo>
                  <a:cubicBezTo>
                    <a:pt x="208" y="59"/>
                    <a:pt x="178" y="0"/>
                    <a:pt x="90"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9"/>
            <p:cNvSpPr/>
            <p:nvPr/>
          </p:nvSpPr>
          <p:spPr>
            <a:xfrm>
              <a:off x="4552100" y="2645750"/>
              <a:ext cx="17725" cy="441900"/>
            </a:xfrm>
            <a:custGeom>
              <a:avLst/>
              <a:gdLst/>
              <a:ahLst/>
              <a:cxnLst/>
              <a:rect l="l" t="t" r="r" b="b"/>
              <a:pathLst>
                <a:path w="709" h="17676" extrusionOk="0">
                  <a:moveTo>
                    <a:pt x="119" y="1"/>
                  </a:moveTo>
                  <a:cubicBezTo>
                    <a:pt x="60" y="1"/>
                    <a:pt x="0" y="60"/>
                    <a:pt x="0" y="119"/>
                  </a:cubicBezTo>
                  <a:lnTo>
                    <a:pt x="473" y="17558"/>
                  </a:lnTo>
                  <a:cubicBezTo>
                    <a:pt x="473" y="17617"/>
                    <a:pt x="532" y="17676"/>
                    <a:pt x="591" y="17676"/>
                  </a:cubicBezTo>
                  <a:cubicBezTo>
                    <a:pt x="650" y="17646"/>
                    <a:pt x="709" y="17617"/>
                    <a:pt x="709" y="17558"/>
                  </a:cubicBezTo>
                  <a:lnTo>
                    <a:pt x="237" y="119"/>
                  </a:lnTo>
                  <a:cubicBezTo>
                    <a:pt x="237" y="60"/>
                    <a:pt x="178" y="1"/>
                    <a:pt x="119" y="1"/>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9"/>
            <p:cNvSpPr/>
            <p:nvPr/>
          </p:nvSpPr>
          <p:spPr>
            <a:xfrm>
              <a:off x="4257025" y="2631850"/>
              <a:ext cx="149025" cy="346700"/>
            </a:xfrm>
            <a:custGeom>
              <a:avLst/>
              <a:gdLst/>
              <a:ahLst/>
              <a:cxnLst/>
              <a:rect l="l" t="t" r="r" b="b"/>
              <a:pathLst>
                <a:path w="5961" h="13868" extrusionOk="0">
                  <a:moveTo>
                    <a:pt x="3319" y="1"/>
                  </a:moveTo>
                  <a:cubicBezTo>
                    <a:pt x="2272" y="1"/>
                    <a:pt x="1327" y="1049"/>
                    <a:pt x="1004" y="2180"/>
                  </a:cubicBezTo>
                  <a:cubicBezTo>
                    <a:pt x="768" y="2947"/>
                    <a:pt x="561" y="3744"/>
                    <a:pt x="384" y="4540"/>
                  </a:cubicBezTo>
                  <a:cubicBezTo>
                    <a:pt x="237" y="5278"/>
                    <a:pt x="119" y="6016"/>
                    <a:pt x="89" y="6783"/>
                  </a:cubicBezTo>
                  <a:cubicBezTo>
                    <a:pt x="1" y="7904"/>
                    <a:pt x="60" y="9026"/>
                    <a:pt x="296" y="10117"/>
                  </a:cubicBezTo>
                  <a:cubicBezTo>
                    <a:pt x="591" y="11298"/>
                    <a:pt x="1063" y="12389"/>
                    <a:pt x="1564" y="13481"/>
                  </a:cubicBezTo>
                  <a:cubicBezTo>
                    <a:pt x="1653" y="13658"/>
                    <a:pt x="1741" y="13835"/>
                    <a:pt x="1918" y="13865"/>
                  </a:cubicBezTo>
                  <a:cubicBezTo>
                    <a:pt x="1934" y="13867"/>
                    <a:pt x="1949" y="13868"/>
                    <a:pt x="1964" y="13868"/>
                  </a:cubicBezTo>
                  <a:cubicBezTo>
                    <a:pt x="2151" y="13868"/>
                    <a:pt x="2311" y="13704"/>
                    <a:pt x="2420" y="13540"/>
                  </a:cubicBezTo>
                  <a:cubicBezTo>
                    <a:pt x="3453" y="12035"/>
                    <a:pt x="4309" y="10353"/>
                    <a:pt x="4958" y="8612"/>
                  </a:cubicBezTo>
                  <a:cubicBezTo>
                    <a:pt x="5105" y="8170"/>
                    <a:pt x="5223" y="7757"/>
                    <a:pt x="5371" y="7314"/>
                  </a:cubicBezTo>
                  <a:cubicBezTo>
                    <a:pt x="5430" y="7108"/>
                    <a:pt x="5459" y="6901"/>
                    <a:pt x="5518" y="6694"/>
                  </a:cubicBezTo>
                  <a:cubicBezTo>
                    <a:pt x="5784" y="5691"/>
                    <a:pt x="5961" y="4658"/>
                    <a:pt x="5902" y="3626"/>
                  </a:cubicBezTo>
                  <a:cubicBezTo>
                    <a:pt x="5813" y="2593"/>
                    <a:pt x="5489" y="1531"/>
                    <a:pt x="4781" y="763"/>
                  </a:cubicBezTo>
                  <a:cubicBezTo>
                    <a:pt x="4306" y="223"/>
                    <a:pt x="3802" y="1"/>
                    <a:pt x="3319" y="1"/>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9"/>
            <p:cNvSpPr/>
            <p:nvPr/>
          </p:nvSpPr>
          <p:spPr>
            <a:xfrm>
              <a:off x="4244475" y="1958750"/>
              <a:ext cx="305425" cy="814575"/>
            </a:xfrm>
            <a:custGeom>
              <a:avLst/>
              <a:gdLst/>
              <a:ahLst/>
              <a:cxnLst/>
              <a:rect l="l" t="t" r="r" b="b"/>
              <a:pathLst>
                <a:path w="12217" h="32583" extrusionOk="0">
                  <a:moveTo>
                    <a:pt x="6918" y="1"/>
                  </a:moveTo>
                  <a:cubicBezTo>
                    <a:pt x="6085" y="1"/>
                    <a:pt x="5228" y="395"/>
                    <a:pt x="4693" y="1042"/>
                  </a:cubicBezTo>
                  <a:cubicBezTo>
                    <a:pt x="4043" y="1839"/>
                    <a:pt x="3866" y="2960"/>
                    <a:pt x="3748" y="3964"/>
                  </a:cubicBezTo>
                  <a:cubicBezTo>
                    <a:pt x="3306" y="8213"/>
                    <a:pt x="2834" y="12462"/>
                    <a:pt x="2302" y="16711"/>
                  </a:cubicBezTo>
                  <a:cubicBezTo>
                    <a:pt x="1742" y="21314"/>
                    <a:pt x="1063" y="25888"/>
                    <a:pt x="237" y="30432"/>
                  </a:cubicBezTo>
                  <a:cubicBezTo>
                    <a:pt x="148" y="30845"/>
                    <a:pt x="60" y="31258"/>
                    <a:pt x="1" y="31671"/>
                  </a:cubicBezTo>
                  <a:cubicBezTo>
                    <a:pt x="1270" y="31937"/>
                    <a:pt x="2509" y="32202"/>
                    <a:pt x="3778" y="32497"/>
                  </a:cubicBezTo>
                  <a:cubicBezTo>
                    <a:pt x="3837" y="32497"/>
                    <a:pt x="3896" y="32497"/>
                    <a:pt x="3925" y="32527"/>
                  </a:cubicBezTo>
                  <a:cubicBezTo>
                    <a:pt x="4071" y="32559"/>
                    <a:pt x="4217" y="32583"/>
                    <a:pt x="4358" y="32583"/>
                  </a:cubicBezTo>
                  <a:cubicBezTo>
                    <a:pt x="4473" y="32583"/>
                    <a:pt x="4586" y="32567"/>
                    <a:pt x="4693" y="32527"/>
                  </a:cubicBezTo>
                  <a:cubicBezTo>
                    <a:pt x="4899" y="32409"/>
                    <a:pt x="5017" y="32202"/>
                    <a:pt x="5165" y="31996"/>
                  </a:cubicBezTo>
                  <a:cubicBezTo>
                    <a:pt x="7024" y="28927"/>
                    <a:pt x="8765" y="25769"/>
                    <a:pt x="10328" y="22494"/>
                  </a:cubicBezTo>
                  <a:cubicBezTo>
                    <a:pt x="10801" y="21550"/>
                    <a:pt x="11243" y="20606"/>
                    <a:pt x="11656" y="19661"/>
                  </a:cubicBezTo>
                  <a:cubicBezTo>
                    <a:pt x="12217" y="18452"/>
                    <a:pt x="11745" y="16947"/>
                    <a:pt x="11627" y="15619"/>
                  </a:cubicBezTo>
                  <a:cubicBezTo>
                    <a:pt x="11863" y="12757"/>
                    <a:pt x="11745" y="9747"/>
                    <a:pt x="11184" y="6973"/>
                  </a:cubicBezTo>
                  <a:cubicBezTo>
                    <a:pt x="11125" y="6619"/>
                    <a:pt x="11037" y="6295"/>
                    <a:pt x="10978" y="5941"/>
                  </a:cubicBezTo>
                  <a:cubicBezTo>
                    <a:pt x="10860" y="5468"/>
                    <a:pt x="10712" y="4908"/>
                    <a:pt x="10535" y="4318"/>
                  </a:cubicBezTo>
                  <a:cubicBezTo>
                    <a:pt x="10033" y="2606"/>
                    <a:pt x="9237" y="688"/>
                    <a:pt x="7702" y="128"/>
                  </a:cubicBezTo>
                  <a:cubicBezTo>
                    <a:pt x="7451" y="41"/>
                    <a:pt x="7186"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9"/>
            <p:cNvSpPr/>
            <p:nvPr/>
          </p:nvSpPr>
          <p:spPr>
            <a:xfrm>
              <a:off x="4302025" y="1959075"/>
              <a:ext cx="222075" cy="814250"/>
            </a:xfrm>
            <a:custGeom>
              <a:avLst/>
              <a:gdLst/>
              <a:ahLst/>
              <a:cxnLst/>
              <a:rect l="l" t="t" r="r" b="b"/>
              <a:pathLst>
                <a:path w="8883" h="32570" extrusionOk="0">
                  <a:moveTo>
                    <a:pt x="4577" y="0"/>
                  </a:moveTo>
                  <a:cubicBezTo>
                    <a:pt x="3756" y="0"/>
                    <a:pt x="2918" y="392"/>
                    <a:pt x="2391" y="1029"/>
                  </a:cubicBezTo>
                  <a:cubicBezTo>
                    <a:pt x="1741" y="1826"/>
                    <a:pt x="1564" y="2947"/>
                    <a:pt x="1446" y="3951"/>
                  </a:cubicBezTo>
                  <a:cubicBezTo>
                    <a:pt x="1004" y="8200"/>
                    <a:pt x="532" y="12449"/>
                    <a:pt x="0" y="16698"/>
                  </a:cubicBezTo>
                  <a:cubicBezTo>
                    <a:pt x="325" y="19442"/>
                    <a:pt x="591" y="22157"/>
                    <a:pt x="856" y="24901"/>
                  </a:cubicBezTo>
                  <a:cubicBezTo>
                    <a:pt x="1092" y="27409"/>
                    <a:pt x="1299" y="29947"/>
                    <a:pt x="1476" y="32484"/>
                  </a:cubicBezTo>
                  <a:cubicBezTo>
                    <a:pt x="1535" y="32484"/>
                    <a:pt x="1594" y="32484"/>
                    <a:pt x="1623" y="32514"/>
                  </a:cubicBezTo>
                  <a:cubicBezTo>
                    <a:pt x="1769" y="32546"/>
                    <a:pt x="1915" y="32570"/>
                    <a:pt x="2056" y="32570"/>
                  </a:cubicBezTo>
                  <a:cubicBezTo>
                    <a:pt x="2171" y="32570"/>
                    <a:pt x="2284" y="32554"/>
                    <a:pt x="2391" y="32514"/>
                  </a:cubicBezTo>
                  <a:cubicBezTo>
                    <a:pt x="2597" y="32396"/>
                    <a:pt x="2715" y="32189"/>
                    <a:pt x="2863" y="31983"/>
                  </a:cubicBezTo>
                  <a:cubicBezTo>
                    <a:pt x="4722" y="28914"/>
                    <a:pt x="6463" y="25756"/>
                    <a:pt x="8026" y="22481"/>
                  </a:cubicBezTo>
                  <a:cubicBezTo>
                    <a:pt x="8233" y="19029"/>
                    <a:pt x="8440" y="15547"/>
                    <a:pt x="8676" y="12065"/>
                  </a:cubicBezTo>
                  <a:cubicBezTo>
                    <a:pt x="8764" y="10383"/>
                    <a:pt x="8882" y="8672"/>
                    <a:pt x="8882" y="6960"/>
                  </a:cubicBezTo>
                  <a:cubicBezTo>
                    <a:pt x="8823" y="6606"/>
                    <a:pt x="8735" y="6282"/>
                    <a:pt x="8676" y="5928"/>
                  </a:cubicBezTo>
                  <a:cubicBezTo>
                    <a:pt x="8558" y="5455"/>
                    <a:pt x="8410" y="4895"/>
                    <a:pt x="8233" y="4305"/>
                  </a:cubicBezTo>
                  <a:cubicBezTo>
                    <a:pt x="7731" y="2593"/>
                    <a:pt x="6935" y="705"/>
                    <a:pt x="5400" y="144"/>
                  </a:cubicBezTo>
                  <a:cubicBezTo>
                    <a:pt x="5137" y="46"/>
                    <a:pt x="4858" y="0"/>
                    <a:pt x="4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9"/>
            <p:cNvSpPr/>
            <p:nvPr/>
          </p:nvSpPr>
          <p:spPr>
            <a:xfrm>
              <a:off x="4347025" y="1833525"/>
              <a:ext cx="562150" cy="950375"/>
            </a:xfrm>
            <a:custGeom>
              <a:avLst/>
              <a:gdLst/>
              <a:ahLst/>
              <a:cxnLst/>
              <a:rect l="l" t="t" r="r" b="b"/>
              <a:pathLst>
                <a:path w="22486" h="38015" extrusionOk="0">
                  <a:moveTo>
                    <a:pt x="14332" y="1"/>
                  </a:moveTo>
                  <a:cubicBezTo>
                    <a:pt x="14198" y="1"/>
                    <a:pt x="14075" y="68"/>
                    <a:pt x="13898" y="209"/>
                  </a:cubicBezTo>
                  <a:cubicBezTo>
                    <a:pt x="13190" y="711"/>
                    <a:pt x="12482" y="1212"/>
                    <a:pt x="11744" y="1625"/>
                  </a:cubicBezTo>
                  <a:cubicBezTo>
                    <a:pt x="11420" y="1832"/>
                    <a:pt x="11095" y="2009"/>
                    <a:pt x="10741" y="2097"/>
                  </a:cubicBezTo>
                  <a:cubicBezTo>
                    <a:pt x="10328" y="2186"/>
                    <a:pt x="9915" y="2186"/>
                    <a:pt x="9502" y="2186"/>
                  </a:cubicBezTo>
                  <a:cubicBezTo>
                    <a:pt x="9236" y="2186"/>
                    <a:pt x="8941" y="2156"/>
                    <a:pt x="8646" y="2127"/>
                  </a:cubicBezTo>
                  <a:cubicBezTo>
                    <a:pt x="8203" y="2009"/>
                    <a:pt x="7790" y="1802"/>
                    <a:pt x="7348" y="1684"/>
                  </a:cubicBezTo>
                  <a:cubicBezTo>
                    <a:pt x="7182" y="1638"/>
                    <a:pt x="7016" y="1615"/>
                    <a:pt x="6853" y="1615"/>
                  </a:cubicBezTo>
                  <a:cubicBezTo>
                    <a:pt x="6493" y="1615"/>
                    <a:pt x="6147" y="1727"/>
                    <a:pt x="5843" y="1950"/>
                  </a:cubicBezTo>
                  <a:cubicBezTo>
                    <a:pt x="4781" y="2747"/>
                    <a:pt x="3689" y="3514"/>
                    <a:pt x="2656" y="4340"/>
                  </a:cubicBezTo>
                  <a:cubicBezTo>
                    <a:pt x="1063" y="5668"/>
                    <a:pt x="0" y="7084"/>
                    <a:pt x="30" y="9209"/>
                  </a:cubicBezTo>
                  <a:cubicBezTo>
                    <a:pt x="30" y="9533"/>
                    <a:pt x="30" y="9828"/>
                    <a:pt x="59" y="10153"/>
                  </a:cubicBezTo>
                  <a:cubicBezTo>
                    <a:pt x="236" y="14461"/>
                    <a:pt x="1092" y="18739"/>
                    <a:pt x="1151" y="23048"/>
                  </a:cubicBezTo>
                  <a:cubicBezTo>
                    <a:pt x="1181" y="25054"/>
                    <a:pt x="1122" y="27090"/>
                    <a:pt x="886" y="29067"/>
                  </a:cubicBezTo>
                  <a:cubicBezTo>
                    <a:pt x="679" y="30719"/>
                    <a:pt x="148" y="32342"/>
                    <a:pt x="266" y="33995"/>
                  </a:cubicBezTo>
                  <a:cubicBezTo>
                    <a:pt x="295" y="34732"/>
                    <a:pt x="443" y="35588"/>
                    <a:pt x="1063" y="36060"/>
                  </a:cubicBezTo>
                  <a:cubicBezTo>
                    <a:pt x="1417" y="36326"/>
                    <a:pt x="1800" y="36267"/>
                    <a:pt x="2154" y="36414"/>
                  </a:cubicBezTo>
                  <a:cubicBezTo>
                    <a:pt x="2745" y="36680"/>
                    <a:pt x="3069" y="37329"/>
                    <a:pt x="3600" y="37654"/>
                  </a:cubicBezTo>
                  <a:cubicBezTo>
                    <a:pt x="4079" y="37933"/>
                    <a:pt x="4623" y="38014"/>
                    <a:pt x="5182" y="38014"/>
                  </a:cubicBezTo>
                  <a:cubicBezTo>
                    <a:pt x="5864" y="38014"/>
                    <a:pt x="6568" y="37893"/>
                    <a:pt x="7200" y="37860"/>
                  </a:cubicBezTo>
                  <a:cubicBezTo>
                    <a:pt x="7790" y="37801"/>
                    <a:pt x="8410" y="37772"/>
                    <a:pt x="9000" y="37742"/>
                  </a:cubicBezTo>
                  <a:cubicBezTo>
                    <a:pt x="10121" y="37654"/>
                    <a:pt x="11243" y="37595"/>
                    <a:pt x="12394" y="37565"/>
                  </a:cubicBezTo>
                  <a:cubicBezTo>
                    <a:pt x="13692" y="37536"/>
                    <a:pt x="15049" y="37536"/>
                    <a:pt x="16289" y="36946"/>
                  </a:cubicBezTo>
                  <a:cubicBezTo>
                    <a:pt x="16997" y="36621"/>
                    <a:pt x="17587" y="36060"/>
                    <a:pt x="18325" y="35736"/>
                  </a:cubicBezTo>
                  <a:cubicBezTo>
                    <a:pt x="19033" y="35411"/>
                    <a:pt x="19888" y="35441"/>
                    <a:pt x="20508" y="34910"/>
                  </a:cubicBezTo>
                  <a:cubicBezTo>
                    <a:pt x="21600" y="33936"/>
                    <a:pt x="21157" y="31723"/>
                    <a:pt x="21128" y="30424"/>
                  </a:cubicBezTo>
                  <a:cubicBezTo>
                    <a:pt x="21098" y="27592"/>
                    <a:pt x="20921" y="24788"/>
                    <a:pt x="21039" y="21956"/>
                  </a:cubicBezTo>
                  <a:cubicBezTo>
                    <a:pt x="21187" y="18503"/>
                    <a:pt x="21541" y="15081"/>
                    <a:pt x="21865" y="11658"/>
                  </a:cubicBezTo>
                  <a:cubicBezTo>
                    <a:pt x="21954" y="10477"/>
                    <a:pt x="22072" y="9297"/>
                    <a:pt x="22161" y="8117"/>
                  </a:cubicBezTo>
                  <a:cubicBezTo>
                    <a:pt x="22249" y="6907"/>
                    <a:pt x="22485" y="5756"/>
                    <a:pt x="22308" y="4546"/>
                  </a:cubicBezTo>
                  <a:cubicBezTo>
                    <a:pt x="22131" y="3425"/>
                    <a:pt x="20921" y="3042"/>
                    <a:pt x="20006" y="2599"/>
                  </a:cubicBezTo>
                  <a:cubicBezTo>
                    <a:pt x="19092" y="2186"/>
                    <a:pt x="18147" y="1773"/>
                    <a:pt x="17203" y="1389"/>
                  </a:cubicBezTo>
                  <a:cubicBezTo>
                    <a:pt x="16731" y="1183"/>
                    <a:pt x="16259" y="1035"/>
                    <a:pt x="15816" y="829"/>
                  </a:cubicBezTo>
                  <a:cubicBezTo>
                    <a:pt x="15433" y="622"/>
                    <a:pt x="15108" y="356"/>
                    <a:pt x="14754" y="150"/>
                  </a:cubicBezTo>
                  <a:cubicBezTo>
                    <a:pt x="14725" y="120"/>
                    <a:pt x="14666" y="91"/>
                    <a:pt x="14636" y="91"/>
                  </a:cubicBezTo>
                  <a:cubicBezTo>
                    <a:pt x="14517" y="31"/>
                    <a:pt x="14422" y="1"/>
                    <a:pt x="14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9"/>
            <p:cNvSpPr/>
            <p:nvPr/>
          </p:nvSpPr>
          <p:spPr>
            <a:xfrm>
              <a:off x="4518900" y="1885400"/>
              <a:ext cx="95925" cy="626875"/>
            </a:xfrm>
            <a:custGeom>
              <a:avLst/>
              <a:gdLst/>
              <a:ahLst/>
              <a:cxnLst/>
              <a:rect l="l" t="t" r="r" b="b"/>
              <a:pathLst>
                <a:path w="3837" h="25075" extrusionOk="0">
                  <a:moveTo>
                    <a:pt x="2343" y="0"/>
                  </a:moveTo>
                  <a:cubicBezTo>
                    <a:pt x="2273" y="0"/>
                    <a:pt x="2199" y="8"/>
                    <a:pt x="2125" y="22"/>
                  </a:cubicBezTo>
                  <a:cubicBezTo>
                    <a:pt x="1830" y="52"/>
                    <a:pt x="1506" y="81"/>
                    <a:pt x="1328" y="317"/>
                  </a:cubicBezTo>
                  <a:cubicBezTo>
                    <a:pt x="1240" y="406"/>
                    <a:pt x="1181" y="524"/>
                    <a:pt x="1151" y="642"/>
                  </a:cubicBezTo>
                  <a:cubicBezTo>
                    <a:pt x="945" y="1114"/>
                    <a:pt x="738" y="1586"/>
                    <a:pt x="532" y="2088"/>
                  </a:cubicBezTo>
                  <a:cubicBezTo>
                    <a:pt x="709" y="2353"/>
                    <a:pt x="886" y="2589"/>
                    <a:pt x="1092" y="2855"/>
                  </a:cubicBezTo>
                  <a:cubicBezTo>
                    <a:pt x="1210" y="3062"/>
                    <a:pt x="1447" y="3298"/>
                    <a:pt x="1447" y="3534"/>
                  </a:cubicBezTo>
                  <a:cubicBezTo>
                    <a:pt x="1565" y="5009"/>
                    <a:pt x="1328" y="6484"/>
                    <a:pt x="1210" y="7930"/>
                  </a:cubicBezTo>
                  <a:cubicBezTo>
                    <a:pt x="1063" y="9524"/>
                    <a:pt x="945" y="11088"/>
                    <a:pt x="797" y="12651"/>
                  </a:cubicBezTo>
                  <a:cubicBezTo>
                    <a:pt x="561" y="15720"/>
                    <a:pt x="148" y="18789"/>
                    <a:pt x="60" y="21858"/>
                  </a:cubicBezTo>
                  <a:cubicBezTo>
                    <a:pt x="1" y="23009"/>
                    <a:pt x="620" y="24248"/>
                    <a:pt x="1417" y="25074"/>
                  </a:cubicBezTo>
                  <a:cubicBezTo>
                    <a:pt x="1447" y="25045"/>
                    <a:pt x="1476" y="25015"/>
                    <a:pt x="1535" y="24986"/>
                  </a:cubicBezTo>
                  <a:cubicBezTo>
                    <a:pt x="2214" y="24307"/>
                    <a:pt x="2804" y="23510"/>
                    <a:pt x="3424" y="22802"/>
                  </a:cubicBezTo>
                  <a:cubicBezTo>
                    <a:pt x="3512" y="22713"/>
                    <a:pt x="3601" y="22595"/>
                    <a:pt x="3630" y="22477"/>
                  </a:cubicBezTo>
                  <a:cubicBezTo>
                    <a:pt x="3689" y="22330"/>
                    <a:pt x="3689" y="22182"/>
                    <a:pt x="3689" y="22035"/>
                  </a:cubicBezTo>
                  <a:cubicBezTo>
                    <a:pt x="3630" y="20264"/>
                    <a:pt x="3512" y="18464"/>
                    <a:pt x="3394" y="16664"/>
                  </a:cubicBezTo>
                  <a:cubicBezTo>
                    <a:pt x="3246" y="14569"/>
                    <a:pt x="3099" y="12474"/>
                    <a:pt x="2981" y="10379"/>
                  </a:cubicBezTo>
                  <a:cubicBezTo>
                    <a:pt x="2922" y="9317"/>
                    <a:pt x="2863" y="8284"/>
                    <a:pt x="2863" y="7222"/>
                  </a:cubicBezTo>
                  <a:cubicBezTo>
                    <a:pt x="2833" y="6691"/>
                    <a:pt x="2833" y="6160"/>
                    <a:pt x="2833" y="5629"/>
                  </a:cubicBezTo>
                  <a:cubicBezTo>
                    <a:pt x="2833" y="5216"/>
                    <a:pt x="2833" y="4803"/>
                    <a:pt x="2804" y="4360"/>
                  </a:cubicBezTo>
                  <a:cubicBezTo>
                    <a:pt x="2804" y="4094"/>
                    <a:pt x="2715" y="3711"/>
                    <a:pt x="2892" y="3504"/>
                  </a:cubicBezTo>
                  <a:cubicBezTo>
                    <a:pt x="3217" y="3062"/>
                    <a:pt x="3453" y="2530"/>
                    <a:pt x="3748" y="2058"/>
                  </a:cubicBezTo>
                  <a:cubicBezTo>
                    <a:pt x="3778" y="1999"/>
                    <a:pt x="3807" y="1940"/>
                    <a:pt x="3837" y="1852"/>
                  </a:cubicBezTo>
                  <a:cubicBezTo>
                    <a:pt x="3601" y="1321"/>
                    <a:pt x="3335" y="731"/>
                    <a:pt x="2922" y="317"/>
                  </a:cubicBezTo>
                  <a:cubicBezTo>
                    <a:pt x="2833" y="199"/>
                    <a:pt x="2715" y="81"/>
                    <a:pt x="2538" y="22"/>
                  </a:cubicBezTo>
                  <a:cubicBezTo>
                    <a:pt x="2479" y="8"/>
                    <a:pt x="2413" y="0"/>
                    <a:pt x="2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9"/>
            <p:cNvSpPr/>
            <p:nvPr/>
          </p:nvSpPr>
          <p:spPr>
            <a:xfrm>
              <a:off x="4488650" y="1814850"/>
              <a:ext cx="260425" cy="184325"/>
            </a:xfrm>
            <a:custGeom>
              <a:avLst/>
              <a:gdLst/>
              <a:ahLst/>
              <a:cxnLst/>
              <a:rect l="l" t="t" r="r" b="b"/>
              <a:pathLst>
                <a:path w="10417" h="7373" extrusionOk="0">
                  <a:moveTo>
                    <a:pt x="8691" y="0"/>
                  </a:moveTo>
                  <a:cubicBezTo>
                    <a:pt x="8607" y="0"/>
                    <a:pt x="8525" y="30"/>
                    <a:pt x="8469" y="100"/>
                  </a:cubicBezTo>
                  <a:cubicBezTo>
                    <a:pt x="8351" y="248"/>
                    <a:pt x="8263" y="366"/>
                    <a:pt x="8174" y="484"/>
                  </a:cubicBezTo>
                  <a:cubicBezTo>
                    <a:pt x="7997" y="661"/>
                    <a:pt x="7820" y="838"/>
                    <a:pt x="7614" y="1015"/>
                  </a:cubicBezTo>
                  <a:cubicBezTo>
                    <a:pt x="6994" y="1576"/>
                    <a:pt x="6256" y="2018"/>
                    <a:pt x="5489" y="2343"/>
                  </a:cubicBezTo>
                  <a:cubicBezTo>
                    <a:pt x="4907" y="2601"/>
                    <a:pt x="4309" y="2829"/>
                    <a:pt x="3695" y="2829"/>
                  </a:cubicBezTo>
                  <a:cubicBezTo>
                    <a:pt x="3469" y="2829"/>
                    <a:pt x="3241" y="2798"/>
                    <a:pt x="3011" y="2726"/>
                  </a:cubicBezTo>
                  <a:cubicBezTo>
                    <a:pt x="2657" y="2638"/>
                    <a:pt x="2332" y="2490"/>
                    <a:pt x="2037" y="2313"/>
                  </a:cubicBezTo>
                  <a:cubicBezTo>
                    <a:pt x="1801" y="2195"/>
                    <a:pt x="1624" y="1989"/>
                    <a:pt x="1447" y="1782"/>
                  </a:cubicBezTo>
                  <a:cubicBezTo>
                    <a:pt x="1358" y="1694"/>
                    <a:pt x="1270" y="1487"/>
                    <a:pt x="1152" y="1487"/>
                  </a:cubicBezTo>
                  <a:cubicBezTo>
                    <a:pt x="975" y="1487"/>
                    <a:pt x="857" y="1576"/>
                    <a:pt x="768" y="1723"/>
                  </a:cubicBezTo>
                  <a:cubicBezTo>
                    <a:pt x="709" y="1782"/>
                    <a:pt x="650" y="1900"/>
                    <a:pt x="591" y="1959"/>
                  </a:cubicBezTo>
                  <a:cubicBezTo>
                    <a:pt x="414" y="2225"/>
                    <a:pt x="237" y="2431"/>
                    <a:pt x="60" y="2697"/>
                  </a:cubicBezTo>
                  <a:cubicBezTo>
                    <a:pt x="60" y="2726"/>
                    <a:pt x="30" y="2756"/>
                    <a:pt x="1" y="2785"/>
                  </a:cubicBezTo>
                  <a:cubicBezTo>
                    <a:pt x="178" y="4290"/>
                    <a:pt x="325" y="5825"/>
                    <a:pt x="621" y="7270"/>
                  </a:cubicBezTo>
                  <a:cubicBezTo>
                    <a:pt x="621" y="7270"/>
                    <a:pt x="621" y="7241"/>
                    <a:pt x="650" y="7241"/>
                  </a:cubicBezTo>
                  <a:cubicBezTo>
                    <a:pt x="1034" y="6621"/>
                    <a:pt x="1329" y="5943"/>
                    <a:pt x="1624" y="5293"/>
                  </a:cubicBezTo>
                  <a:cubicBezTo>
                    <a:pt x="1889" y="4762"/>
                    <a:pt x="2125" y="4231"/>
                    <a:pt x="2479" y="3730"/>
                  </a:cubicBezTo>
                  <a:cubicBezTo>
                    <a:pt x="2645" y="3493"/>
                    <a:pt x="2924" y="3010"/>
                    <a:pt x="3257" y="3010"/>
                  </a:cubicBezTo>
                  <a:cubicBezTo>
                    <a:pt x="3339" y="3010"/>
                    <a:pt x="3424" y="3040"/>
                    <a:pt x="3512" y="3110"/>
                  </a:cubicBezTo>
                  <a:cubicBezTo>
                    <a:pt x="3955" y="3435"/>
                    <a:pt x="4220" y="3966"/>
                    <a:pt x="4456" y="4408"/>
                  </a:cubicBezTo>
                  <a:cubicBezTo>
                    <a:pt x="4752" y="5057"/>
                    <a:pt x="5106" y="5677"/>
                    <a:pt x="5489" y="6297"/>
                  </a:cubicBezTo>
                  <a:cubicBezTo>
                    <a:pt x="5637" y="6503"/>
                    <a:pt x="5784" y="6739"/>
                    <a:pt x="5961" y="6946"/>
                  </a:cubicBezTo>
                  <a:cubicBezTo>
                    <a:pt x="6020" y="7064"/>
                    <a:pt x="6109" y="7211"/>
                    <a:pt x="6197" y="7300"/>
                  </a:cubicBezTo>
                  <a:cubicBezTo>
                    <a:pt x="6247" y="7349"/>
                    <a:pt x="6275" y="7373"/>
                    <a:pt x="6301" y="7373"/>
                  </a:cubicBezTo>
                  <a:cubicBezTo>
                    <a:pt x="6336" y="7373"/>
                    <a:pt x="6365" y="7327"/>
                    <a:pt x="6433" y="7241"/>
                  </a:cubicBezTo>
                  <a:cubicBezTo>
                    <a:pt x="7319" y="6002"/>
                    <a:pt x="8174" y="4762"/>
                    <a:pt x="9119" y="3523"/>
                  </a:cubicBezTo>
                  <a:cubicBezTo>
                    <a:pt x="9355" y="3198"/>
                    <a:pt x="9591" y="2874"/>
                    <a:pt x="9797" y="2549"/>
                  </a:cubicBezTo>
                  <a:cubicBezTo>
                    <a:pt x="9945" y="2343"/>
                    <a:pt x="10417" y="1812"/>
                    <a:pt x="10358" y="1546"/>
                  </a:cubicBezTo>
                  <a:cubicBezTo>
                    <a:pt x="10358" y="1546"/>
                    <a:pt x="10328" y="1487"/>
                    <a:pt x="10269" y="1428"/>
                  </a:cubicBezTo>
                  <a:lnTo>
                    <a:pt x="10240" y="1399"/>
                  </a:lnTo>
                  <a:cubicBezTo>
                    <a:pt x="10063" y="1221"/>
                    <a:pt x="9797" y="956"/>
                    <a:pt x="9532" y="720"/>
                  </a:cubicBezTo>
                  <a:cubicBezTo>
                    <a:pt x="9355" y="513"/>
                    <a:pt x="9148" y="277"/>
                    <a:pt x="8942" y="100"/>
                  </a:cubicBezTo>
                  <a:cubicBezTo>
                    <a:pt x="8879" y="38"/>
                    <a:pt x="8784" y="0"/>
                    <a:pt x="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9"/>
            <p:cNvSpPr/>
            <p:nvPr/>
          </p:nvSpPr>
          <p:spPr>
            <a:xfrm>
              <a:off x="4366950" y="2671075"/>
              <a:ext cx="506075" cy="117125"/>
            </a:xfrm>
            <a:custGeom>
              <a:avLst/>
              <a:gdLst/>
              <a:ahLst/>
              <a:cxnLst/>
              <a:rect l="l" t="t" r="r" b="b"/>
              <a:pathLst>
                <a:path w="20243" h="4685" extrusionOk="0">
                  <a:moveTo>
                    <a:pt x="19302" y="1"/>
                  </a:moveTo>
                  <a:cubicBezTo>
                    <a:pt x="19223" y="1"/>
                    <a:pt x="19141" y="11"/>
                    <a:pt x="19062" y="21"/>
                  </a:cubicBezTo>
                  <a:cubicBezTo>
                    <a:pt x="15172" y="512"/>
                    <a:pt x="10585" y="1577"/>
                    <a:pt x="6334" y="1577"/>
                  </a:cubicBezTo>
                  <a:cubicBezTo>
                    <a:pt x="4716" y="1577"/>
                    <a:pt x="3146" y="1422"/>
                    <a:pt x="1682" y="1024"/>
                  </a:cubicBezTo>
                  <a:cubicBezTo>
                    <a:pt x="1502" y="975"/>
                    <a:pt x="1340" y="952"/>
                    <a:pt x="1195" y="952"/>
                  </a:cubicBezTo>
                  <a:cubicBezTo>
                    <a:pt x="554" y="952"/>
                    <a:pt x="233" y="1396"/>
                    <a:pt x="89" y="1998"/>
                  </a:cubicBezTo>
                  <a:cubicBezTo>
                    <a:pt x="59" y="2145"/>
                    <a:pt x="59" y="2322"/>
                    <a:pt x="30" y="2470"/>
                  </a:cubicBezTo>
                  <a:cubicBezTo>
                    <a:pt x="30" y="2765"/>
                    <a:pt x="0" y="3060"/>
                    <a:pt x="89" y="3325"/>
                  </a:cubicBezTo>
                  <a:cubicBezTo>
                    <a:pt x="354" y="4152"/>
                    <a:pt x="1623" y="4211"/>
                    <a:pt x="2361" y="4358"/>
                  </a:cubicBezTo>
                  <a:cubicBezTo>
                    <a:pt x="3662" y="4590"/>
                    <a:pt x="4969" y="4685"/>
                    <a:pt x="6277" y="4685"/>
                  </a:cubicBezTo>
                  <a:cubicBezTo>
                    <a:pt x="10631" y="4685"/>
                    <a:pt x="15002" y="3634"/>
                    <a:pt x="19268" y="3089"/>
                  </a:cubicBezTo>
                  <a:cubicBezTo>
                    <a:pt x="20242" y="2942"/>
                    <a:pt x="20124" y="2293"/>
                    <a:pt x="20006" y="1526"/>
                  </a:cubicBezTo>
                  <a:cubicBezTo>
                    <a:pt x="19947" y="1201"/>
                    <a:pt x="19888" y="876"/>
                    <a:pt x="19829" y="552"/>
                  </a:cubicBezTo>
                  <a:cubicBezTo>
                    <a:pt x="19800" y="434"/>
                    <a:pt x="19770" y="316"/>
                    <a:pt x="19711" y="198"/>
                  </a:cubicBezTo>
                  <a:cubicBezTo>
                    <a:pt x="19613" y="40"/>
                    <a:pt x="19462" y="1"/>
                    <a:pt x="19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9"/>
            <p:cNvSpPr/>
            <p:nvPr/>
          </p:nvSpPr>
          <p:spPr>
            <a:xfrm>
              <a:off x="4244475" y="1857075"/>
              <a:ext cx="270775" cy="1499250"/>
            </a:xfrm>
            <a:custGeom>
              <a:avLst/>
              <a:gdLst/>
              <a:ahLst/>
              <a:cxnLst/>
              <a:rect l="l" t="t" r="r" b="b"/>
              <a:pathLst>
                <a:path w="10831" h="59970" extrusionOk="0">
                  <a:moveTo>
                    <a:pt x="10426" y="1"/>
                  </a:moveTo>
                  <a:cubicBezTo>
                    <a:pt x="10314" y="1"/>
                    <a:pt x="10052" y="340"/>
                    <a:pt x="10004" y="388"/>
                  </a:cubicBezTo>
                  <a:cubicBezTo>
                    <a:pt x="9709" y="654"/>
                    <a:pt x="9443" y="919"/>
                    <a:pt x="9148" y="1155"/>
                  </a:cubicBezTo>
                  <a:cubicBezTo>
                    <a:pt x="8588" y="1627"/>
                    <a:pt x="7968" y="2100"/>
                    <a:pt x="7378" y="2542"/>
                  </a:cubicBezTo>
                  <a:cubicBezTo>
                    <a:pt x="6434" y="3309"/>
                    <a:pt x="5253" y="4136"/>
                    <a:pt x="4663" y="5198"/>
                  </a:cubicBezTo>
                  <a:cubicBezTo>
                    <a:pt x="4279" y="5877"/>
                    <a:pt x="3955" y="6585"/>
                    <a:pt x="3837" y="7381"/>
                  </a:cubicBezTo>
                  <a:cubicBezTo>
                    <a:pt x="3217" y="11188"/>
                    <a:pt x="3483" y="15112"/>
                    <a:pt x="3601" y="18978"/>
                  </a:cubicBezTo>
                  <a:cubicBezTo>
                    <a:pt x="3719" y="23050"/>
                    <a:pt x="4014" y="27269"/>
                    <a:pt x="3748" y="31371"/>
                  </a:cubicBezTo>
                  <a:cubicBezTo>
                    <a:pt x="3719" y="31991"/>
                    <a:pt x="3660" y="32581"/>
                    <a:pt x="3601" y="33171"/>
                  </a:cubicBezTo>
                  <a:cubicBezTo>
                    <a:pt x="3365" y="35502"/>
                    <a:pt x="2922" y="37833"/>
                    <a:pt x="2420" y="40164"/>
                  </a:cubicBezTo>
                  <a:cubicBezTo>
                    <a:pt x="2214" y="41108"/>
                    <a:pt x="2007" y="42082"/>
                    <a:pt x="1771" y="43056"/>
                  </a:cubicBezTo>
                  <a:cubicBezTo>
                    <a:pt x="1034" y="46036"/>
                    <a:pt x="1" y="49105"/>
                    <a:pt x="178" y="52233"/>
                  </a:cubicBezTo>
                  <a:cubicBezTo>
                    <a:pt x="296" y="54269"/>
                    <a:pt x="1801" y="55921"/>
                    <a:pt x="3335" y="57131"/>
                  </a:cubicBezTo>
                  <a:cubicBezTo>
                    <a:pt x="4516" y="58075"/>
                    <a:pt x="5784" y="58960"/>
                    <a:pt x="7171" y="59521"/>
                  </a:cubicBezTo>
                  <a:cubicBezTo>
                    <a:pt x="7535" y="59657"/>
                    <a:pt x="8198" y="59970"/>
                    <a:pt x="8699" y="59970"/>
                  </a:cubicBezTo>
                  <a:cubicBezTo>
                    <a:pt x="8847" y="59970"/>
                    <a:pt x="8981" y="59942"/>
                    <a:pt x="9089" y="59875"/>
                  </a:cubicBezTo>
                  <a:cubicBezTo>
                    <a:pt x="8174" y="50698"/>
                    <a:pt x="8824" y="41167"/>
                    <a:pt x="9414" y="31991"/>
                  </a:cubicBezTo>
                  <a:cubicBezTo>
                    <a:pt x="9679" y="28243"/>
                    <a:pt x="9945" y="24525"/>
                    <a:pt x="10210" y="20778"/>
                  </a:cubicBezTo>
                  <a:cubicBezTo>
                    <a:pt x="10240" y="20158"/>
                    <a:pt x="10299" y="19509"/>
                    <a:pt x="10328" y="18889"/>
                  </a:cubicBezTo>
                  <a:cubicBezTo>
                    <a:pt x="10476" y="16558"/>
                    <a:pt x="10624" y="14227"/>
                    <a:pt x="10712" y="11896"/>
                  </a:cubicBezTo>
                  <a:cubicBezTo>
                    <a:pt x="10771" y="9890"/>
                    <a:pt x="10830" y="7883"/>
                    <a:pt x="10801" y="5847"/>
                  </a:cubicBezTo>
                  <a:lnTo>
                    <a:pt x="10801" y="3634"/>
                  </a:lnTo>
                  <a:cubicBezTo>
                    <a:pt x="10771" y="2985"/>
                    <a:pt x="10742" y="2365"/>
                    <a:pt x="10683" y="1716"/>
                  </a:cubicBezTo>
                  <a:cubicBezTo>
                    <a:pt x="10624" y="1155"/>
                    <a:pt x="10594" y="595"/>
                    <a:pt x="10476" y="64"/>
                  </a:cubicBezTo>
                  <a:cubicBezTo>
                    <a:pt x="10470" y="19"/>
                    <a:pt x="10452" y="1"/>
                    <a:pt x="10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9"/>
            <p:cNvSpPr/>
            <p:nvPr/>
          </p:nvSpPr>
          <p:spPr>
            <a:xfrm>
              <a:off x="4614800" y="1818400"/>
              <a:ext cx="358550" cy="1539425"/>
            </a:xfrm>
            <a:custGeom>
              <a:avLst/>
              <a:gdLst/>
              <a:ahLst/>
              <a:cxnLst/>
              <a:rect l="l" t="t" r="r" b="b"/>
              <a:pathLst>
                <a:path w="14342" h="61577" extrusionOk="0">
                  <a:moveTo>
                    <a:pt x="4116" y="0"/>
                  </a:moveTo>
                  <a:cubicBezTo>
                    <a:pt x="4063" y="0"/>
                    <a:pt x="4009" y="22"/>
                    <a:pt x="3955" y="76"/>
                  </a:cubicBezTo>
                  <a:cubicBezTo>
                    <a:pt x="3837" y="253"/>
                    <a:pt x="3807" y="460"/>
                    <a:pt x="3719" y="637"/>
                  </a:cubicBezTo>
                  <a:cubicBezTo>
                    <a:pt x="2833" y="2909"/>
                    <a:pt x="1771" y="5122"/>
                    <a:pt x="1092" y="7483"/>
                  </a:cubicBezTo>
                  <a:cubicBezTo>
                    <a:pt x="414" y="9755"/>
                    <a:pt x="443" y="12440"/>
                    <a:pt x="355" y="14800"/>
                  </a:cubicBezTo>
                  <a:cubicBezTo>
                    <a:pt x="60" y="21823"/>
                    <a:pt x="30" y="28875"/>
                    <a:pt x="89" y="35928"/>
                  </a:cubicBezTo>
                  <a:cubicBezTo>
                    <a:pt x="89" y="40000"/>
                    <a:pt x="237" y="44190"/>
                    <a:pt x="266" y="48321"/>
                  </a:cubicBezTo>
                  <a:cubicBezTo>
                    <a:pt x="266" y="52422"/>
                    <a:pt x="1" y="56494"/>
                    <a:pt x="119" y="60596"/>
                  </a:cubicBezTo>
                  <a:cubicBezTo>
                    <a:pt x="148" y="61127"/>
                    <a:pt x="502" y="61422"/>
                    <a:pt x="886" y="61481"/>
                  </a:cubicBezTo>
                  <a:cubicBezTo>
                    <a:pt x="886" y="61481"/>
                    <a:pt x="886" y="61481"/>
                    <a:pt x="886" y="61510"/>
                  </a:cubicBezTo>
                  <a:lnTo>
                    <a:pt x="945" y="61510"/>
                  </a:lnTo>
                  <a:cubicBezTo>
                    <a:pt x="1475" y="61555"/>
                    <a:pt x="2002" y="61577"/>
                    <a:pt x="2525" y="61577"/>
                  </a:cubicBezTo>
                  <a:cubicBezTo>
                    <a:pt x="6890" y="61577"/>
                    <a:pt x="10968" y="60051"/>
                    <a:pt x="14341" y="57232"/>
                  </a:cubicBezTo>
                  <a:cubicBezTo>
                    <a:pt x="13869" y="54635"/>
                    <a:pt x="13545" y="52039"/>
                    <a:pt x="13072" y="49442"/>
                  </a:cubicBezTo>
                  <a:cubicBezTo>
                    <a:pt x="13013" y="49088"/>
                    <a:pt x="12954" y="48734"/>
                    <a:pt x="12895" y="48409"/>
                  </a:cubicBezTo>
                  <a:cubicBezTo>
                    <a:pt x="11863" y="42980"/>
                    <a:pt x="11745" y="37432"/>
                    <a:pt x="11686" y="31915"/>
                  </a:cubicBezTo>
                  <a:cubicBezTo>
                    <a:pt x="11686" y="31738"/>
                    <a:pt x="11686" y="31561"/>
                    <a:pt x="11686" y="31413"/>
                  </a:cubicBezTo>
                  <a:cubicBezTo>
                    <a:pt x="11656" y="28993"/>
                    <a:pt x="11686" y="26544"/>
                    <a:pt x="11715" y="24125"/>
                  </a:cubicBezTo>
                  <a:cubicBezTo>
                    <a:pt x="11745" y="23033"/>
                    <a:pt x="11745" y="21971"/>
                    <a:pt x="11774" y="20879"/>
                  </a:cubicBezTo>
                  <a:cubicBezTo>
                    <a:pt x="11804" y="18459"/>
                    <a:pt x="11863" y="16040"/>
                    <a:pt x="11892" y="13650"/>
                  </a:cubicBezTo>
                  <a:cubicBezTo>
                    <a:pt x="11892" y="12351"/>
                    <a:pt x="12040" y="10994"/>
                    <a:pt x="12128" y="9666"/>
                  </a:cubicBezTo>
                  <a:cubicBezTo>
                    <a:pt x="12217" y="8073"/>
                    <a:pt x="12276" y="6479"/>
                    <a:pt x="12010" y="4974"/>
                  </a:cubicBezTo>
                  <a:cubicBezTo>
                    <a:pt x="11833" y="4030"/>
                    <a:pt x="11272" y="3322"/>
                    <a:pt x="10564" y="2791"/>
                  </a:cubicBezTo>
                  <a:cubicBezTo>
                    <a:pt x="9797" y="2230"/>
                    <a:pt x="8853" y="1847"/>
                    <a:pt x="7968" y="1552"/>
                  </a:cubicBezTo>
                  <a:cubicBezTo>
                    <a:pt x="7407" y="1375"/>
                    <a:pt x="6817" y="1197"/>
                    <a:pt x="6256" y="1050"/>
                  </a:cubicBezTo>
                  <a:cubicBezTo>
                    <a:pt x="6020" y="961"/>
                    <a:pt x="5755" y="873"/>
                    <a:pt x="5489" y="784"/>
                  </a:cubicBezTo>
                  <a:cubicBezTo>
                    <a:pt x="5105" y="666"/>
                    <a:pt x="4781" y="637"/>
                    <a:pt x="4515" y="283"/>
                  </a:cubicBezTo>
                  <a:cubicBezTo>
                    <a:pt x="4406" y="174"/>
                    <a:pt x="4265" y="0"/>
                    <a:pt x="4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9"/>
            <p:cNvSpPr/>
            <p:nvPr/>
          </p:nvSpPr>
          <p:spPr>
            <a:xfrm>
              <a:off x="4321950" y="2661250"/>
              <a:ext cx="113625" cy="235350"/>
            </a:xfrm>
            <a:custGeom>
              <a:avLst/>
              <a:gdLst/>
              <a:ahLst/>
              <a:cxnLst/>
              <a:rect l="l" t="t" r="r" b="b"/>
              <a:pathLst>
                <a:path w="4545" h="9414" extrusionOk="0">
                  <a:moveTo>
                    <a:pt x="885" y="1"/>
                  </a:moveTo>
                  <a:cubicBezTo>
                    <a:pt x="885" y="2568"/>
                    <a:pt x="561" y="5135"/>
                    <a:pt x="0" y="7672"/>
                  </a:cubicBezTo>
                  <a:cubicBezTo>
                    <a:pt x="590" y="8233"/>
                    <a:pt x="1180" y="8823"/>
                    <a:pt x="1741" y="9413"/>
                  </a:cubicBezTo>
                  <a:cubicBezTo>
                    <a:pt x="1800" y="9384"/>
                    <a:pt x="1859" y="9354"/>
                    <a:pt x="1889" y="9325"/>
                  </a:cubicBezTo>
                  <a:cubicBezTo>
                    <a:pt x="2302" y="9118"/>
                    <a:pt x="2685" y="8912"/>
                    <a:pt x="3069" y="8676"/>
                  </a:cubicBezTo>
                  <a:cubicBezTo>
                    <a:pt x="3512" y="8410"/>
                    <a:pt x="3836" y="8292"/>
                    <a:pt x="4013" y="7938"/>
                  </a:cubicBezTo>
                  <a:cubicBezTo>
                    <a:pt x="4072" y="7790"/>
                    <a:pt x="4131" y="7613"/>
                    <a:pt x="4161" y="7348"/>
                  </a:cubicBezTo>
                  <a:cubicBezTo>
                    <a:pt x="4220" y="6256"/>
                    <a:pt x="4308" y="5135"/>
                    <a:pt x="4367" y="4014"/>
                  </a:cubicBezTo>
                  <a:cubicBezTo>
                    <a:pt x="4456" y="2833"/>
                    <a:pt x="4367" y="1535"/>
                    <a:pt x="4544" y="296"/>
                  </a:cubicBezTo>
                  <a:lnTo>
                    <a:pt x="4544" y="296"/>
                  </a:lnTo>
                  <a:cubicBezTo>
                    <a:pt x="4248" y="317"/>
                    <a:pt x="3950" y="328"/>
                    <a:pt x="3651" y="328"/>
                  </a:cubicBezTo>
                  <a:cubicBezTo>
                    <a:pt x="2729" y="328"/>
                    <a:pt x="1799" y="223"/>
                    <a:pt x="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9"/>
            <p:cNvSpPr/>
            <p:nvPr/>
          </p:nvSpPr>
          <p:spPr>
            <a:xfrm>
              <a:off x="4427425" y="2060775"/>
              <a:ext cx="87075" cy="87075"/>
            </a:xfrm>
            <a:custGeom>
              <a:avLst/>
              <a:gdLst/>
              <a:ahLst/>
              <a:cxnLst/>
              <a:rect l="l" t="t" r="r" b="b"/>
              <a:pathLst>
                <a:path w="3483" h="3483" extrusionOk="0">
                  <a:moveTo>
                    <a:pt x="1742" y="1"/>
                  </a:moveTo>
                  <a:cubicBezTo>
                    <a:pt x="768" y="1"/>
                    <a:pt x="1" y="768"/>
                    <a:pt x="1" y="1742"/>
                  </a:cubicBezTo>
                  <a:cubicBezTo>
                    <a:pt x="1" y="2686"/>
                    <a:pt x="768" y="3482"/>
                    <a:pt x="1742" y="3482"/>
                  </a:cubicBezTo>
                  <a:cubicBezTo>
                    <a:pt x="2686" y="3482"/>
                    <a:pt x="3483" y="2686"/>
                    <a:pt x="3483" y="1742"/>
                  </a:cubicBezTo>
                  <a:cubicBezTo>
                    <a:pt x="3483" y="768"/>
                    <a:pt x="2686" y="1"/>
                    <a:pt x="1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9"/>
            <p:cNvSpPr/>
            <p:nvPr/>
          </p:nvSpPr>
          <p:spPr>
            <a:xfrm>
              <a:off x="4693000" y="2421500"/>
              <a:ext cx="214700" cy="328850"/>
            </a:xfrm>
            <a:custGeom>
              <a:avLst/>
              <a:gdLst/>
              <a:ahLst/>
              <a:cxnLst/>
              <a:rect l="l" t="t" r="r" b="b"/>
              <a:pathLst>
                <a:path w="8588" h="13154" extrusionOk="0">
                  <a:moveTo>
                    <a:pt x="8587" y="1"/>
                  </a:moveTo>
                  <a:lnTo>
                    <a:pt x="8587" y="1"/>
                  </a:lnTo>
                  <a:cubicBezTo>
                    <a:pt x="6256" y="1063"/>
                    <a:pt x="4013" y="2332"/>
                    <a:pt x="2154" y="4073"/>
                  </a:cubicBezTo>
                  <a:cubicBezTo>
                    <a:pt x="1623" y="4545"/>
                    <a:pt x="1122" y="5164"/>
                    <a:pt x="1210" y="5873"/>
                  </a:cubicBezTo>
                  <a:cubicBezTo>
                    <a:pt x="1269" y="6227"/>
                    <a:pt x="1476" y="6551"/>
                    <a:pt x="1535" y="6905"/>
                  </a:cubicBezTo>
                  <a:cubicBezTo>
                    <a:pt x="1623" y="7318"/>
                    <a:pt x="1505" y="7761"/>
                    <a:pt x="1358" y="8145"/>
                  </a:cubicBezTo>
                  <a:cubicBezTo>
                    <a:pt x="1122" y="8764"/>
                    <a:pt x="827" y="9325"/>
                    <a:pt x="502" y="9856"/>
                  </a:cubicBezTo>
                  <a:cubicBezTo>
                    <a:pt x="384" y="10033"/>
                    <a:pt x="0" y="10387"/>
                    <a:pt x="59" y="10594"/>
                  </a:cubicBezTo>
                  <a:cubicBezTo>
                    <a:pt x="118" y="10830"/>
                    <a:pt x="561" y="10948"/>
                    <a:pt x="679" y="11154"/>
                  </a:cubicBezTo>
                  <a:cubicBezTo>
                    <a:pt x="797" y="11302"/>
                    <a:pt x="797" y="11509"/>
                    <a:pt x="856" y="11686"/>
                  </a:cubicBezTo>
                  <a:cubicBezTo>
                    <a:pt x="1004" y="12158"/>
                    <a:pt x="1417" y="12482"/>
                    <a:pt x="1859" y="12689"/>
                  </a:cubicBezTo>
                  <a:cubicBezTo>
                    <a:pt x="2272" y="12866"/>
                    <a:pt x="2774" y="12954"/>
                    <a:pt x="3246" y="13013"/>
                  </a:cubicBezTo>
                  <a:cubicBezTo>
                    <a:pt x="3541" y="13072"/>
                    <a:pt x="3866" y="13102"/>
                    <a:pt x="4161" y="13131"/>
                  </a:cubicBezTo>
                  <a:cubicBezTo>
                    <a:pt x="4190" y="13146"/>
                    <a:pt x="4220" y="13154"/>
                    <a:pt x="4249" y="13154"/>
                  </a:cubicBezTo>
                  <a:cubicBezTo>
                    <a:pt x="4279" y="13154"/>
                    <a:pt x="4308" y="13146"/>
                    <a:pt x="4338" y="13131"/>
                  </a:cubicBezTo>
                  <a:cubicBezTo>
                    <a:pt x="4427" y="13131"/>
                    <a:pt x="4486" y="13043"/>
                    <a:pt x="4545" y="12984"/>
                  </a:cubicBezTo>
                  <a:cubicBezTo>
                    <a:pt x="4869" y="12571"/>
                    <a:pt x="5223" y="12158"/>
                    <a:pt x="5518" y="11715"/>
                  </a:cubicBezTo>
                  <a:cubicBezTo>
                    <a:pt x="5902" y="11095"/>
                    <a:pt x="6197" y="10417"/>
                    <a:pt x="6610" y="9827"/>
                  </a:cubicBezTo>
                  <a:cubicBezTo>
                    <a:pt x="6964" y="9325"/>
                    <a:pt x="7407" y="8882"/>
                    <a:pt x="7849" y="8440"/>
                  </a:cubicBezTo>
                  <a:cubicBezTo>
                    <a:pt x="8085" y="8233"/>
                    <a:pt x="8322" y="7997"/>
                    <a:pt x="8558" y="7791"/>
                  </a:cubicBezTo>
                  <a:cubicBezTo>
                    <a:pt x="8558" y="7614"/>
                    <a:pt x="8558" y="7437"/>
                    <a:pt x="8558" y="7289"/>
                  </a:cubicBezTo>
                  <a:cubicBezTo>
                    <a:pt x="8528" y="4869"/>
                    <a:pt x="8558" y="2420"/>
                    <a:pt x="8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9"/>
            <p:cNvSpPr/>
            <p:nvPr/>
          </p:nvSpPr>
          <p:spPr>
            <a:xfrm>
              <a:off x="4774150" y="1888900"/>
              <a:ext cx="147550" cy="451475"/>
            </a:xfrm>
            <a:custGeom>
              <a:avLst/>
              <a:gdLst/>
              <a:ahLst/>
              <a:cxnLst/>
              <a:rect l="l" t="t" r="r" b="b"/>
              <a:pathLst>
                <a:path w="5902" h="18059" extrusionOk="0">
                  <a:moveTo>
                    <a:pt x="4190" y="0"/>
                  </a:moveTo>
                  <a:cubicBezTo>
                    <a:pt x="2921" y="473"/>
                    <a:pt x="1859" y="1505"/>
                    <a:pt x="1181" y="2656"/>
                  </a:cubicBezTo>
                  <a:cubicBezTo>
                    <a:pt x="0" y="4692"/>
                    <a:pt x="207" y="7318"/>
                    <a:pt x="738" y="9502"/>
                  </a:cubicBezTo>
                  <a:cubicBezTo>
                    <a:pt x="1505" y="12718"/>
                    <a:pt x="3453" y="15374"/>
                    <a:pt x="5400" y="18059"/>
                  </a:cubicBezTo>
                  <a:cubicBezTo>
                    <a:pt x="5430" y="15639"/>
                    <a:pt x="5489" y="13220"/>
                    <a:pt x="5518" y="10830"/>
                  </a:cubicBezTo>
                  <a:cubicBezTo>
                    <a:pt x="5518" y="9531"/>
                    <a:pt x="5666" y="8174"/>
                    <a:pt x="5754" y="6846"/>
                  </a:cubicBezTo>
                  <a:cubicBezTo>
                    <a:pt x="5843" y="5253"/>
                    <a:pt x="5902" y="3659"/>
                    <a:pt x="5636" y="2154"/>
                  </a:cubicBezTo>
                  <a:cubicBezTo>
                    <a:pt x="5459" y="1210"/>
                    <a:pt x="4898" y="502"/>
                    <a:pt x="4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9"/>
            <p:cNvSpPr/>
            <p:nvPr/>
          </p:nvSpPr>
          <p:spPr>
            <a:xfrm>
              <a:off x="4685625" y="2518875"/>
              <a:ext cx="192550" cy="311950"/>
            </a:xfrm>
            <a:custGeom>
              <a:avLst/>
              <a:gdLst/>
              <a:ahLst/>
              <a:cxnLst/>
              <a:rect l="l" t="t" r="r" b="b"/>
              <a:pathLst>
                <a:path w="7702" h="12478" extrusionOk="0">
                  <a:moveTo>
                    <a:pt x="5017" y="1"/>
                  </a:moveTo>
                  <a:cubicBezTo>
                    <a:pt x="5017" y="30"/>
                    <a:pt x="4987" y="30"/>
                    <a:pt x="4987" y="60"/>
                  </a:cubicBezTo>
                  <a:cubicBezTo>
                    <a:pt x="4515" y="473"/>
                    <a:pt x="4131" y="915"/>
                    <a:pt x="3777" y="1417"/>
                  </a:cubicBezTo>
                  <a:cubicBezTo>
                    <a:pt x="3600" y="1653"/>
                    <a:pt x="3453" y="1889"/>
                    <a:pt x="3305" y="2096"/>
                  </a:cubicBezTo>
                  <a:cubicBezTo>
                    <a:pt x="3010" y="2597"/>
                    <a:pt x="2833" y="3158"/>
                    <a:pt x="2626" y="3689"/>
                  </a:cubicBezTo>
                  <a:cubicBezTo>
                    <a:pt x="2508" y="3984"/>
                    <a:pt x="2390" y="4250"/>
                    <a:pt x="2243" y="4545"/>
                  </a:cubicBezTo>
                  <a:cubicBezTo>
                    <a:pt x="1889" y="5194"/>
                    <a:pt x="1328" y="5666"/>
                    <a:pt x="974" y="6315"/>
                  </a:cubicBezTo>
                  <a:cubicBezTo>
                    <a:pt x="0" y="8027"/>
                    <a:pt x="413" y="10122"/>
                    <a:pt x="827" y="12010"/>
                  </a:cubicBezTo>
                  <a:cubicBezTo>
                    <a:pt x="877" y="12212"/>
                    <a:pt x="1013" y="12478"/>
                    <a:pt x="1199" y="12478"/>
                  </a:cubicBezTo>
                  <a:cubicBezTo>
                    <a:pt x="1231" y="12478"/>
                    <a:pt x="1264" y="12470"/>
                    <a:pt x="1299" y="12453"/>
                  </a:cubicBezTo>
                  <a:cubicBezTo>
                    <a:pt x="1387" y="12423"/>
                    <a:pt x="1446" y="12305"/>
                    <a:pt x="1476" y="12187"/>
                  </a:cubicBezTo>
                  <a:cubicBezTo>
                    <a:pt x="1682" y="11538"/>
                    <a:pt x="1800" y="10859"/>
                    <a:pt x="1977" y="10210"/>
                  </a:cubicBezTo>
                  <a:cubicBezTo>
                    <a:pt x="2184" y="9561"/>
                    <a:pt x="2361" y="9030"/>
                    <a:pt x="2892" y="8587"/>
                  </a:cubicBezTo>
                  <a:cubicBezTo>
                    <a:pt x="3217" y="8351"/>
                    <a:pt x="3571" y="8145"/>
                    <a:pt x="3895" y="7850"/>
                  </a:cubicBezTo>
                  <a:cubicBezTo>
                    <a:pt x="4190" y="7584"/>
                    <a:pt x="4485" y="7200"/>
                    <a:pt x="4692" y="6758"/>
                  </a:cubicBezTo>
                  <a:cubicBezTo>
                    <a:pt x="4928" y="6315"/>
                    <a:pt x="5076" y="5784"/>
                    <a:pt x="5076" y="5341"/>
                  </a:cubicBezTo>
                  <a:cubicBezTo>
                    <a:pt x="5105" y="4545"/>
                    <a:pt x="5400" y="4073"/>
                    <a:pt x="5902" y="3571"/>
                  </a:cubicBezTo>
                  <a:cubicBezTo>
                    <a:pt x="5990" y="3483"/>
                    <a:pt x="6079" y="3394"/>
                    <a:pt x="6138" y="3335"/>
                  </a:cubicBezTo>
                  <a:cubicBezTo>
                    <a:pt x="6699" y="2804"/>
                    <a:pt x="7141" y="2184"/>
                    <a:pt x="7702" y="1683"/>
                  </a:cubicBezTo>
                  <a:cubicBezTo>
                    <a:pt x="7171" y="1269"/>
                    <a:pt x="6610" y="886"/>
                    <a:pt x="6020" y="532"/>
                  </a:cubicBezTo>
                  <a:cubicBezTo>
                    <a:pt x="5695" y="355"/>
                    <a:pt x="5371" y="178"/>
                    <a:pt x="5017" y="1"/>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9"/>
            <p:cNvSpPr/>
            <p:nvPr/>
          </p:nvSpPr>
          <p:spPr>
            <a:xfrm>
              <a:off x="4678975" y="2100600"/>
              <a:ext cx="124700" cy="29550"/>
            </a:xfrm>
            <a:custGeom>
              <a:avLst/>
              <a:gdLst/>
              <a:ahLst/>
              <a:cxnLst/>
              <a:rect l="l" t="t" r="r" b="b"/>
              <a:pathLst>
                <a:path w="4988" h="1182" extrusionOk="0">
                  <a:moveTo>
                    <a:pt x="60" y="1"/>
                  </a:moveTo>
                  <a:cubicBezTo>
                    <a:pt x="30" y="1"/>
                    <a:pt x="1" y="30"/>
                    <a:pt x="1" y="60"/>
                  </a:cubicBezTo>
                  <a:lnTo>
                    <a:pt x="1" y="1122"/>
                  </a:lnTo>
                  <a:cubicBezTo>
                    <a:pt x="1" y="1152"/>
                    <a:pt x="30" y="1181"/>
                    <a:pt x="60" y="1181"/>
                  </a:cubicBezTo>
                  <a:lnTo>
                    <a:pt x="4929" y="1181"/>
                  </a:lnTo>
                  <a:cubicBezTo>
                    <a:pt x="4958" y="1181"/>
                    <a:pt x="4988" y="1152"/>
                    <a:pt x="4988" y="1122"/>
                  </a:cubicBezTo>
                  <a:lnTo>
                    <a:pt x="4988" y="60"/>
                  </a:lnTo>
                  <a:cubicBezTo>
                    <a:pt x="4988" y="30"/>
                    <a:pt x="4958" y="1"/>
                    <a:pt x="4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9"/>
            <p:cNvSpPr/>
            <p:nvPr/>
          </p:nvSpPr>
          <p:spPr>
            <a:xfrm>
              <a:off x="4739475" y="1885425"/>
              <a:ext cx="370350" cy="788550"/>
            </a:xfrm>
            <a:custGeom>
              <a:avLst/>
              <a:gdLst/>
              <a:ahLst/>
              <a:cxnLst/>
              <a:rect l="l" t="t" r="r" b="b"/>
              <a:pathLst>
                <a:path w="14814" h="31542" extrusionOk="0">
                  <a:moveTo>
                    <a:pt x="5251" y="1"/>
                  </a:moveTo>
                  <a:cubicBezTo>
                    <a:pt x="4372" y="1"/>
                    <a:pt x="3508" y="435"/>
                    <a:pt x="2922" y="1172"/>
                  </a:cubicBezTo>
                  <a:cubicBezTo>
                    <a:pt x="1122" y="3503"/>
                    <a:pt x="2597" y="8136"/>
                    <a:pt x="3453" y="10585"/>
                  </a:cubicBezTo>
                  <a:cubicBezTo>
                    <a:pt x="4013" y="12208"/>
                    <a:pt x="4722" y="13772"/>
                    <a:pt x="5459" y="15336"/>
                  </a:cubicBezTo>
                  <a:cubicBezTo>
                    <a:pt x="5666" y="15778"/>
                    <a:pt x="7790" y="19644"/>
                    <a:pt x="7584" y="19880"/>
                  </a:cubicBezTo>
                  <a:cubicBezTo>
                    <a:pt x="7200" y="20263"/>
                    <a:pt x="6876" y="20588"/>
                    <a:pt x="6787" y="20676"/>
                  </a:cubicBezTo>
                  <a:cubicBezTo>
                    <a:pt x="6079" y="21473"/>
                    <a:pt x="5341" y="22240"/>
                    <a:pt x="4604" y="22978"/>
                  </a:cubicBezTo>
                  <a:cubicBezTo>
                    <a:pt x="3659" y="23952"/>
                    <a:pt x="2686" y="24867"/>
                    <a:pt x="1682" y="25781"/>
                  </a:cubicBezTo>
                  <a:cubicBezTo>
                    <a:pt x="1269" y="26135"/>
                    <a:pt x="827" y="26489"/>
                    <a:pt x="413" y="26873"/>
                  </a:cubicBezTo>
                  <a:cubicBezTo>
                    <a:pt x="0" y="27286"/>
                    <a:pt x="30" y="27611"/>
                    <a:pt x="502" y="27935"/>
                  </a:cubicBezTo>
                  <a:cubicBezTo>
                    <a:pt x="1328" y="28496"/>
                    <a:pt x="2036" y="29175"/>
                    <a:pt x="2627" y="29971"/>
                  </a:cubicBezTo>
                  <a:cubicBezTo>
                    <a:pt x="2951" y="30414"/>
                    <a:pt x="3246" y="30886"/>
                    <a:pt x="3482" y="31417"/>
                  </a:cubicBezTo>
                  <a:cubicBezTo>
                    <a:pt x="3508" y="31468"/>
                    <a:pt x="3555" y="31541"/>
                    <a:pt x="3625" y="31541"/>
                  </a:cubicBezTo>
                  <a:cubicBezTo>
                    <a:pt x="3636" y="31541"/>
                    <a:pt x="3647" y="31539"/>
                    <a:pt x="3659" y="31535"/>
                  </a:cubicBezTo>
                  <a:cubicBezTo>
                    <a:pt x="3689" y="31535"/>
                    <a:pt x="3718" y="31506"/>
                    <a:pt x="3748" y="31506"/>
                  </a:cubicBezTo>
                  <a:cubicBezTo>
                    <a:pt x="4869" y="30561"/>
                    <a:pt x="5902" y="29588"/>
                    <a:pt x="7053" y="28702"/>
                  </a:cubicBezTo>
                  <a:cubicBezTo>
                    <a:pt x="8174" y="27817"/>
                    <a:pt x="9354" y="27021"/>
                    <a:pt x="10476" y="26135"/>
                  </a:cubicBezTo>
                  <a:cubicBezTo>
                    <a:pt x="12187" y="24778"/>
                    <a:pt x="14282" y="22919"/>
                    <a:pt x="14577" y="20588"/>
                  </a:cubicBezTo>
                  <a:cubicBezTo>
                    <a:pt x="14813" y="18759"/>
                    <a:pt x="14164" y="16723"/>
                    <a:pt x="13633" y="14982"/>
                  </a:cubicBezTo>
                  <a:cubicBezTo>
                    <a:pt x="13072" y="13123"/>
                    <a:pt x="12334" y="11323"/>
                    <a:pt x="11626" y="9493"/>
                  </a:cubicBezTo>
                  <a:cubicBezTo>
                    <a:pt x="10977" y="7870"/>
                    <a:pt x="10298" y="6247"/>
                    <a:pt x="9561" y="4684"/>
                  </a:cubicBezTo>
                  <a:cubicBezTo>
                    <a:pt x="8853" y="3208"/>
                    <a:pt x="8115" y="1349"/>
                    <a:pt x="6699" y="434"/>
                  </a:cubicBezTo>
                  <a:cubicBezTo>
                    <a:pt x="6242" y="137"/>
                    <a:pt x="5744" y="1"/>
                    <a:pt x="5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9"/>
            <p:cNvSpPr/>
            <p:nvPr/>
          </p:nvSpPr>
          <p:spPr>
            <a:xfrm>
              <a:off x="4668650" y="2650175"/>
              <a:ext cx="216900" cy="263675"/>
            </a:xfrm>
            <a:custGeom>
              <a:avLst/>
              <a:gdLst/>
              <a:ahLst/>
              <a:cxnLst/>
              <a:rect l="l" t="t" r="r" b="b"/>
              <a:pathLst>
                <a:path w="8676" h="10547" extrusionOk="0">
                  <a:moveTo>
                    <a:pt x="7555" y="1"/>
                  </a:moveTo>
                  <a:cubicBezTo>
                    <a:pt x="6020" y="463"/>
                    <a:pt x="4358" y="763"/>
                    <a:pt x="2758" y="763"/>
                  </a:cubicBezTo>
                  <a:cubicBezTo>
                    <a:pt x="1804" y="763"/>
                    <a:pt x="871" y="657"/>
                    <a:pt x="1" y="414"/>
                  </a:cubicBezTo>
                  <a:lnTo>
                    <a:pt x="1" y="414"/>
                  </a:lnTo>
                  <a:cubicBezTo>
                    <a:pt x="178" y="1624"/>
                    <a:pt x="30" y="2893"/>
                    <a:pt x="89" y="4073"/>
                  </a:cubicBezTo>
                  <a:cubicBezTo>
                    <a:pt x="148" y="5165"/>
                    <a:pt x="207" y="6256"/>
                    <a:pt x="266" y="7348"/>
                  </a:cubicBezTo>
                  <a:cubicBezTo>
                    <a:pt x="266" y="7614"/>
                    <a:pt x="296" y="7791"/>
                    <a:pt x="384" y="7938"/>
                  </a:cubicBezTo>
                  <a:cubicBezTo>
                    <a:pt x="561" y="8263"/>
                    <a:pt x="915" y="8411"/>
                    <a:pt x="1388" y="8676"/>
                  </a:cubicBezTo>
                  <a:cubicBezTo>
                    <a:pt x="1801" y="8912"/>
                    <a:pt x="2243" y="9148"/>
                    <a:pt x="2656" y="9355"/>
                  </a:cubicBezTo>
                  <a:cubicBezTo>
                    <a:pt x="3335" y="9709"/>
                    <a:pt x="4220" y="10358"/>
                    <a:pt x="4987" y="10535"/>
                  </a:cubicBezTo>
                  <a:cubicBezTo>
                    <a:pt x="5016" y="10543"/>
                    <a:pt x="5046" y="10546"/>
                    <a:pt x="5078" y="10546"/>
                  </a:cubicBezTo>
                  <a:cubicBezTo>
                    <a:pt x="5658" y="10546"/>
                    <a:pt x="6658" y="9309"/>
                    <a:pt x="6994" y="9001"/>
                  </a:cubicBezTo>
                  <a:cubicBezTo>
                    <a:pt x="7466" y="8529"/>
                    <a:pt x="8027" y="8027"/>
                    <a:pt x="8381" y="7466"/>
                  </a:cubicBezTo>
                  <a:cubicBezTo>
                    <a:pt x="8676" y="7053"/>
                    <a:pt x="8351" y="6109"/>
                    <a:pt x="8292" y="5637"/>
                  </a:cubicBezTo>
                  <a:cubicBezTo>
                    <a:pt x="8204" y="4988"/>
                    <a:pt x="8115" y="4339"/>
                    <a:pt x="8056" y="3689"/>
                  </a:cubicBezTo>
                  <a:cubicBezTo>
                    <a:pt x="7879" y="2480"/>
                    <a:pt x="7702" y="1240"/>
                    <a:pt x="7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9"/>
            <p:cNvSpPr/>
            <p:nvPr/>
          </p:nvSpPr>
          <p:spPr>
            <a:xfrm>
              <a:off x="4672825" y="1806675"/>
              <a:ext cx="78475" cy="244525"/>
            </a:xfrm>
            <a:custGeom>
              <a:avLst/>
              <a:gdLst/>
              <a:ahLst/>
              <a:cxnLst/>
              <a:rect l="l" t="t" r="r" b="b"/>
              <a:pathLst>
                <a:path w="3139" h="9781" extrusionOk="0">
                  <a:moveTo>
                    <a:pt x="5" y="1"/>
                  </a:moveTo>
                  <a:cubicBezTo>
                    <a:pt x="1" y="1"/>
                    <a:pt x="1" y="4"/>
                    <a:pt x="11" y="14"/>
                  </a:cubicBezTo>
                  <a:cubicBezTo>
                    <a:pt x="11" y="44"/>
                    <a:pt x="40" y="103"/>
                    <a:pt x="70" y="132"/>
                  </a:cubicBezTo>
                  <a:cubicBezTo>
                    <a:pt x="158" y="250"/>
                    <a:pt x="188" y="398"/>
                    <a:pt x="247" y="516"/>
                  </a:cubicBezTo>
                  <a:cubicBezTo>
                    <a:pt x="335" y="663"/>
                    <a:pt x="453" y="781"/>
                    <a:pt x="571" y="899"/>
                  </a:cubicBezTo>
                  <a:cubicBezTo>
                    <a:pt x="837" y="1253"/>
                    <a:pt x="1043" y="1637"/>
                    <a:pt x="1221" y="2050"/>
                  </a:cubicBezTo>
                  <a:cubicBezTo>
                    <a:pt x="1309" y="2286"/>
                    <a:pt x="1398" y="2522"/>
                    <a:pt x="1457" y="2758"/>
                  </a:cubicBezTo>
                  <a:cubicBezTo>
                    <a:pt x="2165" y="4971"/>
                    <a:pt x="2607" y="7243"/>
                    <a:pt x="2784" y="9515"/>
                  </a:cubicBezTo>
                  <a:cubicBezTo>
                    <a:pt x="2784" y="9604"/>
                    <a:pt x="2814" y="9692"/>
                    <a:pt x="2814" y="9781"/>
                  </a:cubicBezTo>
                  <a:lnTo>
                    <a:pt x="3138" y="9781"/>
                  </a:lnTo>
                  <a:cubicBezTo>
                    <a:pt x="3138" y="9692"/>
                    <a:pt x="3138" y="9633"/>
                    <a:pt x="3138" y="9545"/>
                  </a:cubicBezTo>
                  <a:cubicBezTo>
                    <a:pt x="2961" y="7214"/>
                    <a:pt x="2519" y="4912"/>
                    <a:pt x="1781" y="2670"/>
                  </a:cubicBezTo>
                  <a:cubicBezTo>
                    <a:pt x="1781" y="2611"/>
                    <a:pt x="1752" y="2581"/>
                    <a:pt x="1752" y="2522"/>
                  </a:cubicBezTo>
                  <a:cubicBezTo>
                    <a:pt x="1663" y="2316"/>
                    <a:pt x="1604" y="2080"/>
                    <a:pt x="1486" y="1873"/>
                  </a:cubicBezTo>
                  <a:cubicBezTo>
                    <a:pt x="1427" y="1726"/>
                    <a:pt x="1398" y="1607"/>
                    <a:pt x="1339" y="1489"/>
                  </a:cubicBezTo>
                  <a:cubicBezTo>
                    <a:pt x="1221" y="1283"/>
                    <a:pt x="1102" y="1076"/>
                    <a:pt x="955" y="870"/>
                  </a:cubicBezTo>
                  <a:cubicBezTo>
                    <a:pt x="837" y="693"/>
                    <a:pt x="660" y="486"/>
                    <a:pt x="483" y="339"/>
                  </a:cubicBezTo>
                  <a:cubicBezTo>
                    <a:pt x="424" y="280"/>
                    <a:pt x="335" y="191"/>
                    <a:pt x="247" y="132"/>
                  </a:cubicBezTo>
                  <a:cubicBezTo>
                    <a:pt x="217" y="103"/>
                    <a:pt x="158" y="73"/>
                    <a:pt x="129" y="44"/>
                  </a:cubicBezTo>
                  <a:cubicBezTo>
                    <a:pt x="99" y="44"/>
                    <a:pt x="70" y="44"/>
                    <a:pt x="40" y="14"/>
                  </a:cubicBezTo>
                  <a:cubicBezTo>
                    <a:pt x="40" y="14"/>
                    <a:pt x="14"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9"/>
            <p:cNvSpPr/>
            <p:nvPr/>
          </p:nvSpPr>
          <p:spPr>
            <a:xfrm>
              <a:off x="4749050" y="2044550"/>
              <a:ext cx="82650" cy="247150"/>
            </a:xfrm>
            <a:custGeom>
              <a:avLst/>
              <a:gdLst/>
              <a:ahLst/>
              <a:cxnLst/>
              <a:rect l="l" t="t" r="r" b="b"/>
              <a:pathLst>
                <a:path w="3306" h="9886" extrusionOk="0">
                  <a:moveTo>
                    <a:pt x="149" y="0"/>
                  </a:moveTo>
                  <a:cubicBezTo>
                    <a:pt x="60" y="0"/>
                    <a:pt x="1" y="59"/>
                    <a:pt x="1" y="148"/>
                  </a:cubicBezTo>
                  <a:cubicBezTo>
                    <a:pt x="1" y="207"/>
                    <a:pt x="60" y="266"/>
                    <a:pt x="119" y="266"/>
                  </a:cubicBezTo>
                  <a:lnTo>
                    <a:pt x="149" y="266"/>
                  </a:lnTo>
                  <a:cubicBezTo>
                    <a:pt x="1476" y="266"/>
                    <a:pt x="2362" y="1417"/>
                    <a:pt x="2716" y="2420"/>
                  </a:cubicBezTo>
                  <a:cubicBezTo>
                    <a:pt x="2804" y="2715"/>
                    <a:pt x="2893" y="3010"/>
                    <a:pt x="2952" y="3335"/>
                  </a:cubicBezTo>
                  <a:cubicBezTo>
                    <a:pt x="3040" y="3925"/>
                    <a:pt x="3040" y="4545"/>
                    <a:pt x="3040" y="5105"/>
                  </a:cubicBezTo>
                  <a:lnTo>
                    <a:pt x="3011" y="8085"/>
                  </a:lnTo>
                  <a:cubicBezTo>
                    <a:pt x="3011" y="8351"/>
                    <a:pt x="3011" y="8646"/>
                    <a:pt x="2952" y="8912"/>
                  </a:cubicBezTo>
                  <a:cubicBezTo>
                    <a:pt x="2863" y="9207"/>
                    <a:pt x="2657" y="9443"/>
                    <a:pt x="2421" y="9561"/>
                  </a:cubicBezTo>
                  <a:cubicBezTo>
                    <a:pt x="2327" y="9601"/>
                    <a:pt x="2228" y="9617"/>
                    <a:pt x="2123" y="9617"/>
                  </a:cubicBezTo>
                  <a:cubicBezTo>
                    <a:pt x="1995" y="9617"/>
                    <a:pt x="1858" y="9593"/>
                    <a:pt x="1712" y="9561"/>
                  </a:cubicBezTo>
                  <a:cubicBezTo>
                    <a:pt x="1594" y="9531"/>
                    <a:pt x="1476" y="9531"/>
                    <a:pt x="1329" y="9531"/>
                  </a:cubicBezTo>
                  <a:cubicBezTo>
                    <a:pt x="1240" y="9531"/>
                    <a:pt x="1211" y="9590"/>
                    <a:pt x="1181" y="9649"/>
                  </a:cubicBezTo>
                  <a:cubicBezTo>
                    <a:pt x="1181" y="9738"/>
                    <a:pt x="1240" y="9797"/>
                    <a:pt x="1329" y="9797"/>
                  </a:cubicBezTo>
                  <a:cubicBezTo>
                    <a:pt x="1447" y="9797"/>
                    <a:pt x="1565" y="9826"/>
                    <a:pt x="1683" y="9826"/>
                  </a:cubicBezTo>
                  <a:cubicBezTo>
                    <a:pt x="1830" y="9856"/>
                    <a:pt x="1978" y="9885"/>
                    <a:pt x="2126" y="9885"/>
                  </a:cubicBezTo>
                  <a:cubicBezTo>
                    <a:pt x="2244" y="9885"/>
                    <a:pt x="2391" y="9856"/>
                    <a:pt x="2539" y="9797"/>
                  </a:cubicBezTo>
                  <a:cubicBezTo>
                    <a:pt x="2834" y="9649"/>
                    <a:pt x="3099" y="9354"/>
                    <a:pt x="3188" y="8971"/>
                  </a:cubicBezTo>
                  <a:cubicBezTo>
                    <a:pt x="3276" y="8676"/>
                    <a:pt x="3276" y="8351"/>
                    <a:pt x="3276" y="8085"/>
                  </a:cubicBezTo>
                  <a:lnTo>
                    <a:pt x="3306" y="5105"/>
                  </a:lnTo>
                  <a:cubicBezTo>
                    <a:pt x="3306" y="4574"/>
                    <a:pt x="3306" y="3984"/>
                    <a:pt x="3217" y="3394"/>
                  </a:cubicBezTo>
                  <a:cubicBezTo>
                    <a:pt x="3158" y="3040"/>
                    <a:pt x="3099" y="2686"/>
                    <a:pt x="2952" y="2332"/>
                  </a:cubicBezTo>
                  <a:cubicBezTo>
                    <a:pt x="2568" y="1269"/>
                    <a:pt x="1624" y="0"/>
                    <a:pt x="149"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9"/>
            <p:cNvSpPr/>
            <p:nvPr/>
          </p:nvSpPr>
          <p:spPr>
            <a:xfrm>
              <a:off x="4778575" y="2131600"/>
              <a:ext cx="53125" cy="160100"/>
            </a:xfrm>
            <a:custGeom>
              <a:avLst/>
              <a:gdLst/>
              <a:ahLst/>
              <a:cxnLst/>
              <a:rect l="l" t="t" r="r" b="b"/>
              <a:pathLst>
                <a:path w="2125" h="6404" extrusionOk="0">
                  <a:moveTo>
                    <a:pt x="1771" y="0"/>
                  </a:moveTo>
                  <a:cubicBezTo>
                    <a:pt x="1830" y="561"/>
                    <a:pt x="1859" y="1092"/>
                    <a:pt x="1859" y="1623"/>
                  </a:cubicBezTo>
                  <a:lnTo>
                    <a:pt x="1830" y="4603"/>
                  </a:lnTo>
                  <a:cubicBezTo>
                    <a:pt x="1830" y="4869"/>
                    <a:pt x="1830" y="5164"/>
                    <a:pt x="1771" y="5430"/>
                  </a:cubicBezTo>
                  <a:cubicBezTo>
                    <a:pt x="1682" y="5725"/>
                    <a:pt x="1476" y="5961"/>
                    <a:pt x="1240" y="6079"/>
                  </a:cubicBezTo>
                  <a:cubicBezTo>
                    <a:pt x="1146" y="6119"/>
                    <a:pt x="1047" y="6135"/>
                    <a:pt x="942" y="6135"/>
                  </a:cubicBezTo>
                  <a:cubicBezTo>
                    <a:pt x="814" y="6135"/>
                    <a:pt x="677" y="6111"/>
                    <a:pt x="531" y="6079"/>
                  </a:cubicBezTo>
                  <a:cubicBezTo>
                    <a:pt x="413" y="6049"/>
                    <a:pt x="295" y="6049"/>
                    <a:pt x="148" y="6049"/>
                  </a:cubicBezTo>
                  <a:cubicBezTo>
                    <a:pt x="59" y="6049"/>
                    <a:pt x="30" y="6108"/>
                    <a:pt x="0" y="6167"/>
                  </a:cubicBezTo>
                  <a:cubicBezTo>
                    <a:pt x="0" y="6256"/>
                    <a:pt x="59" y="6315"/>
                    <a:pt x="148" y="6315"/>
                  </a:cubicBezTo>
                  <a:cubicBezTo>
                    <a:pt x="266" y="6315"/>
                    <a:pt x="384" y="6344"/>
                    <a:pt x="502" y="6344"/>
                  </a:cubicBezTo>
                  <a:cubicBezTo>
                    <a:pt x="649" y="6374"/>
                    <a:pt x="797" y="6403"/>
                    <a:pt x="915" y="6403"/>
                  </a:cubicBezTo>
                  <a:cubicBezTo>
                    <a:pt x="1063" y="6403"/>
                    <a:pt x="1210" y="6374"/>
                    <a:pt x="1358" y="6315"/>
                  </a:cubicBezTo>
                  <a:cubicBezTo>
                    <a:pt x="1653" y="6167"/>
                    <a:pt x="1918" y="5872"/>
                    <a:pt x="2007" y="5489"/>
                  </a:cubicBezTo>
                  <a:cubicBezTo>
                    <a:pt x="2095" y="5194"/>
                    <a:pt x="2095" y="4869"/>
                    <a:pt x="2095" y="4603"/>
                  </a:cubicBezTo>
                  <a:lnTo>
                    <a:pt x="2125" y="1623"/>
                  </a:lnTo>
                  <a:cubicBezTo>
                    <a:pt x="2125" y="1122"/>
                    <a:pt x="2125" y="561"/>
                    <a:pt x="2036" y="0"/>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9"/>
            <p:cNvSpPr/>
            <p:nvPr/>
          </p:nvSpPr>
          <p:spPr>
            <a:xfrm>
              <a:off x="4760875" y="2273600"/>
              <a:ext cx="40575" cy="21775"/>
            </a:xfrm>
            <a:custGeom>
              <a:avLst/>
              <a:gdLst/>
              <a:ahLst/>
              <a:cxnLst/>
              <a:rect l="l" t="t" r="r" b="b"/>
              <a:pathLst>
                <a:path w="1623" h="871" extrusionOk="0">
                  <a:moveTo>
                    <a:pt x="579" y="0"/>
                  </a:moveTo>
                  <a:cubicBezTo>
                    <a:pt x="443" y="0"/>
                    <a:pt x="310" y="45"/>
                    <a:pt x="207" y="163"/>
                  </a:cubicBezTo>
                  <a:cubicBezTo>
                    <a:pt x="0" y="458"/>
                    <a:pt x="266" y="841"/>
                    <a:pt x="590" y="871"/>
                  </a:cubicBezTo>
                  <a:cubicBezTo>
                    <a:pt x="856" y="871"/>
                    <a:pt x="1092" y="782"/>
                    <a:pt x="1328" y="694"/>
                  </a:cubicBezTo>
                  <a:cubicBezTo>
                    <a:pt x="1623" y="546"/>
                    <a:pt x="1357" y="340"/>
                    <a:pt x="1151" y="222"/>
                  </a:cubicBezTo>
                  <a:cubicBezTo>
                    <a:pt x="1092" y="163"/>
                    <a:pt x="1033" y="133"/>
                    <a:pt x="974" y="104"/>
                  </a:cubicBezTo>
                  <a:cubicBezTo>
                    <a:pt x="856" y="45"/>
                    <a:pt x="716" y="0"/>
                    <a:pt x="579"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9"/>
            <p:cNvSpPr/>
            <p:nvPr/>
          </p:nvSpPr>
          <p:spPr>
            <a:xfrm>
              <a:off x="4664225" y="2044550"/>
              <a:ext cx="83375" cy="246400"/>
            </a:xfrm>
            <a:custGeom>
              <a:avLst/>
              <a:gdLst/>
              <a:ahLst/>
              <a:cxnLst/>
              <a:rect l="l" t="t" r="r" b="b"/>
              <a:pathLst>
                <a:path w="3335" h="9856" extrusionOk="0">
                  <a:moveTo>
                    <a:pt x="3187" y="0"/>
                  </a:moveTo>
                  <a:cubicBezTo>
                    <a:pt x="1712" y="0"/>
                    <a:pt x="738" y="1240"/>
                    <a:pt x="355" y="2302"/>
                  </a:cubicBezTo>
                  <a:cubicBezTo>
                    <a:pt x="237" y="2656"/>
                    <a:pt x="148" y="3040"/>
                    <a:pt x="89" y="3394"/>
                  </a:cubicBezTo>
                  <a:cubicBezTo>
                    <a:pt x="30" y="3984"/>
                    <a:pt x="1" y="4574"/>
                    <a:pt x="1" y="5105"/>
                  </a:cubicBezTo>
                  <a:lnTo>
                    <a:pt x="30" y="8085"/>
                  </a:lnTo>
                  <a:cubicBezTo>
                    <a:pt x="30" y="8351"/>
                    <a:pt x="1" y="8676"/>
                    <a:pt x="89" y="8971"/>
                  </a:cubicBezTo>
                  <a:cubicBezTo>
                    <a:pt x="207" y="9325"/>
                    <a:pt x="443" y="9649"/>
                    <a:pt x="738" y="9767"/>
                  </a:cubicBezTo>
                  <a:cubicBezTo>
                    <a:pt x="886" y="9856"/>
                    <a:pt x="1033" y="9856"/>
                    <a:pt x="1181" y="9856"/>
                  </a:cubicBezTo>
                  <a:cubicBezTo>
                    <a:pt x="1328" y="9856"/>
                    <a:pt x="1476" y="9856"/>
                    <a:pt x="1624" y="9826"/>
                  </a:cubicBezTo>
                  <a:cubicBezTo>
                    <a:pt x="1742" y="9797"/>
                    <a:pt x="1860" y="9797"/>
                    <a:pt x="1978" y="9797"/>
                  </a:cubicBezTo>
                  <a:cubicBezTo>
                    <a:pt x="2037" y="9797"/>
                    <a:pt x="2096" y="9738"/>
                    <a:pt x="2096" y="9649"/>
                  </a:cubicBezTo>
                  <a:cubicBezTo>
                    <a:pt x="2096" y="9590"/>
                    <a:pt x="2037" y="9531"/>
                    <a:pt x="1978" y="9531"/>
                  </a:cubicBezTo>
                  <a:lnTo>
                    <a:pt x="1948" y="9531"/>
                  </a:lnTo>
                  <a:cubicBezTo>
                    <a:pt x="1830" y="9531"/>
                    <a:pt x="1712" y="9531"/>
                    <a:pt x="1594" y="9561"/>
                  </a:cubicBezTo>
                  <a:cubicBezTo>
                    <a:pt x="1449" y="9577"/>
                    <a:pt x="1312" y="9602"/>
                    <a:pt x="1180" y="9602"/>
                  </a:cubicBezTo>
                  <a:cubicBezTo>
                    <a:pt x="1070" y="9602"/>
                    <a:pt x="963" y="9585"/>
                    <a:pt x="856" y="9531"/>
                  </a:cubicBezTo>
                  <a:cubicBezTo>
                    <a:pt x="650" y="9443"/>
                    <a:pt x="443" y="9177"/>
                    <a:pt x="355" y="8882"/>
                  </a:cubicBezTo>
                  <a:cubicBezTo>
                    <a:pt x="296" y="8646"/>
                    <a:pt x="296" y="8351"/>
                    <a:pt x="296" y="8085"/>
                  </a:cubicBezTo>
                  <a:lnTo>
                    <a:pt x="296" y="5105"/>
                  </a:lnTo>
                  <a:cubicBezTo>
                    <a:pt x="296" y="4515"/>
                    <a:pt x="296" y="3925"/>
                    <a:pt x="384" y="3305"/>
                  </a:cubicBezTo>
                  <a:cubicBezTo>
                    <a:pt x="414" y="3010"/>
                    <a:pt x="502" y="2715"/>
                    <a:pt x="620" y="2420"/>
                  </a:cubicBezTo>
                  <a:cubicBezTo>
                    <a:pt x="974" y="1417"/>
                    <a:pt x="1860" y="266"/>
                    <a:pt x="3187" y="266"/>
                  </a:cubicBezTo>
                  <a:cubicBezTo>
                    <a:pt x="3276" y="266"/>
                    <a:pt x="3335" y="207"/>
                    <a:pt x="3335" y="148"/>
                  </a:cubicBezTo>
                  <a:cubicBezTo>
                    <a:pt x="3335" y="59"/>
                    <a:pt x="3246" y="0"/>
                    <a:pt x="3187"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9"/>
            <p:cNvSpPr/>
            <p:nvPr/>
          </p:nvSpPr>
          <p:spPr>
            <a:xfrm>
              <a:off x="4664225" y="2130850"/>
              <a:ext cx="52400" cy="160100"/>
            </a:xfrm>
            <a:custGeom>
              <a:avLst/>
              <a:gdLst/>
              <a:ahLst/>
              <a:cxnLst/>
              <a:rect l="l" t="t" r="r" b="b"/>
              <a:pathLst>
                <a:path w="2096" h="6404" extrusionOk="0">
                  <a:moveTo>
                    <a:pt x="89" y="1"/>
                  </a:moveTo>
                  <a:cubicBezTo>
                    <a:pt x="30" y="561"/>
                    <a:pt x="1" y="1122"/>
                    <a:pt x="1" y="1653"/>
                  </a:cubicBezTo>
                  <a:lnTo>
                    <a:pt x="30" y="4633"/>
                  </a:lnTo>
                  <a:cubicBezTo>
                    <a:pt x="30" y="4899"/>
                    <a:pt x="1" y="5224"/>
                    <a:pt x="89" y="5519"/>
                  </a:cubicBezTo>
                  <a:cubicBezTo>
                    <a:pt x="207" y="5873"/>
                    <a:pt x="443" y="6197"/>
                    <a:pt x="738" y="6315"/>
                  </a:cubicBezTo>
                  <a:cubicBezTo>
                    <a:pt x="886" y="6404"/>
                    <a:pt x="1033" y="6404"/>
                    <a:pt x="1181" y="6404"/>
                  </a:cubicBezTo>
                  <a:cubicBezTo>
                    <a:pt x="1328" y="6404"/>
                    <a:pt x="1476" y="6404"/>
                    <a:pt x="1624" y="6374"/>
                  </a:cubicBezTo>
                  <a:cubicBezTo>
                    <a:pt x="1742" y="6345"/>
                    <a:pt x="1860" y="6345"/>
                    <a:pt x="1978" y="6345"/>
                  </a:cubicBezTo>
                  <a:cubicBezTo>
                    <a:pt x="2037" y="6345"/>
                    <a:pt x="2096" y="6286"/>
                    <a:pt x="2096" y="6197"/>
                  </a:cubicBezTo>
                  <a:cubicBezTo>
                    <a:pt x="2096" y="6138"/>
                    <a:pt x="2037" y="6079"/>
                    <a:pt x="1978" y="6079"/>
                  </a:cubicBezTo>
                  <a:lnTo>
                    <a:pt x="1948" y="6079"/>
                  </a:lnTo>
                  <a:cubicBezTo>
                    <a:pt x="1830" y="6079"/>
                    <a:pt x="1712" y="6079"/>
                    <a:pt x="1594" y="6109"/>
                  </a:cubicBezTo>
                  <a:cubicBezTo>
                    <a:pt x="1449" y="6125"/>
                    <a:pt x="1312" y="6150"/>
                    <a:pt x="1180" y="6150"/>
                  </a:cubicBezTo>
                  <a:cubicBezTo>
                    <a:pt x="1070" y="6150"/>
                    <a:pt x="963" y="6133"/>
                    <a:pt x="856" y="6079"/>
                  </a:cubicBezTo>
                  <a:cubicBezTo>
                    <a:pt x="650" y="5991"/>
                    <a:pt x="443" y="5725"/>
                    <a:pt x="355" y="5430"/>
                  </a:cubicBezTo>
                  <a:cubicBezTo>
                    <a:pt x="296" y="5194"/>
                    <a:pt x="296" y="4899"/>
                    <a:pt x="296" y="4633"/>
                  </a:cubicBezTo>
                  <a:lnTo>
                    <a:pt x="296" y="1653"/>
                  </a:lnTo>
                  <a:cubicBezTo>
                    <a:pt x="296" y="1122"/>
                    <a:pt x="296" y="561"/>
                    <a:pt x="355" y="1"/>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9"/>
            <p:cNvSpPr/>
            <p:nvPr/>
          </p:nvSpPr>
          <p:spPr>
            <a:xfrm>
              <a:off x="4694475" y="2273600"/>
              <a:ext cx="40600" cy="21775"/>
            </a:xfrm>
            <a:custGeom>
              <a:avLst/>
              <a:gdLst/>
              <a:ahLst/>
              <a:cxnLst/>
              <a:rect l="l" t="t" r="r" b="b"/>
              <a:pathLst>
                <a:path w="1624" h="871" extrusionOk="0">
                  <a:moveTo>
                    <a:pt x="1026" y="0"/>
                  </a:moveTo>
                  <a:cubicBezTo>
                    <a:pt x="886" y="0"/>
                    <a:pt x="738" y="45"/>
                    <a:pt x="620" y="104"/>
                  </a:cubicBezTo>
                  <a:cubicBezTo>
                    <a:pt x="591" y="133"/>
                    <a:pt x="532" y="163"/>
                    <a:pt x="473" y="192"/>
                  </a:cubicBezTo>
                  <a:cubicBezTo>
                    <a:pt x="266" y="340"/>
                    <a:pt x="0" y="546"/>
                    <a:pt x="295" y="664"/>
                  </a:cubicBezTo>
                  <a:cubicBezTo>
                    <a:pt x="502" y="782"/>
                    <a:pt x="768" y="871"/>
                    <a:pt x="1033" y="871"/>
                  </a:cubicBezTo>
                  <a:cubicBezTo>
                    <a:pt x="1358" y="841"/>
                    <a:pt x="1623" y="458"/>
                    <a:pt x="1387" y="163"/>
                  </a:cubicBezTo>
                  <a:cubicBezTo>
                    <a:pt x="1299" y="45"/>
                    <a:pt x="1166" y="0"/>
                    <a:pt x="1026"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9"/>
            <p:cNvSpPr/>
            <p:nvPr/>
          </p:nvSpPr>
          <p:spPr>
            <a:xfrm>
              <a:off x="4456200" y="2059300"/>
              <a:ext cx="83375" cy="83375"/>
            </a:xfrm>
            <a:custGeom>
              <a:avLst/>
              <a:gdLst/>
              <a:ahLst/>
              <a:cxnLst/>
              <a:rect l="l" t="t" r="r" b="b"/>
              <a:pathLst>
                <a:path w="3335" h="3335" extrusionOk="0">
                  <a:moveTo>
                    <a:pt x="1653" y="1"/>
                  </a:moveTo>
                  <a:cubicBezTo>
                    <a:pt x="738" y="1"/>
                    <a:pt x="1" y="738"/>
                    <a:pt x="1" y="1653"/>
                  </a:cubicBezTo>
                  <a:cubicBezTo>
                    <a:pt x="1" y="2568"/>
                    <a:pt x="738" y="3335"/>
                    <a:pt x="1653" y="3335"/>
                  </a:cubicBezTo>
                  <a:cubicBezTo>
                    <a:pt x="2568" y="3335"/>
                    <a:pt x="3335" y="2568"/>
                    <a:pt x="3335" y="1653"/>
                  </a:cubicBezTo>
                  <a:cubicBezTo>
                    <a:pt x="3335" y="738"/>
                    <a:pt x="2568" y="1"/>
                    <a:pt x="1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9"/>
            <p:cNvSpPr/>
            <p:nvPr/>
          </p:nvSpPr>
          <p:spPr>
            <a:xfrm>
              <a:off x="4493075" y="1835775"/>
              <a:ext cx="62750" cy="247150"/>
            </a:xfrm>
            <a:custGeom>
              <a:avLst/>
              <a:gdLst/>
              <a:ahLst/>
              <a:cxnLst/>
              <a:rect l="l" t="t" r="r" b="b"/>
              <a:pathLst>
                <a:path w="2510" h="9886" extrusionOk="0">
                  <a:moveTo>
                    <a:pt x="2509" y="1"/>
                  </a:moveTo>
                  <a:lnTo>
                    <a:pt x="2509" y="1"/>
                  </a:lnTo>
                  <a:cubicBezTo>
                    <a:pt x="2007" y="414"/>
                    <a:pt x="1653" y="886"/>
                    <a:pt x="1358" y="1358"/>
                  </a:cubicBezTo>
                  <a:cubicBezTo>
                    <a:pt x="1299" y="1476"/>
                    <a:pt x="1240" y="1565"/>
                    <a:pt x="1181" y="1653"/>
                  </a:cubicBezTo>
                  <a:cubicBezTo>
                    <a:pt x="1093" y="1860"/>
                    <a:pt x="1004" y="2037"/>
                    <a:pt x="945" y="2184"/>
                  </a:cubicBezTo>
                  <a:cubicBezTo>
                    <a:pt x="916" y="2243"/>
                    <a:pt x="916" y="2302"/>
                    <a:pt x="886" y="2332"/>
                  </a:cubicBezTo>
                  <a:cubicBezTo>
                    <a:pt x="444" y="3424"/>
                    <a:pt x="266" y="4574"/>
                    <a:pt x="178" y="5548"/>
                  </a:cubicBezTo>
                  <a:cubicBezTo>
                    <a:pt x="60" y="6640"/>
                    <a:pt x="1" y="7732"/>
                    <a:pt x="1" y="8824"/>
                  </a:cubicBezTo>
                  <a:cubicBezTo>
                    <a:pt x="1" y="9119"/>
                    <a:pt x="1" y="9414"/>
                    <a:pt x="1" y="9709"/>
                  </a:cubicBezTo>
                  <a:cubicBezTo>
                    <a:pt x="1" y="9797"/>
                    <a:pt x="60" y="9886"/>
                    <a:pt x="178" y="9886"/>
                  </a:cubicBezTo>
                  <a:cubicBezTo>
                    <a:pt x="266" y="9856"/>
                    <a:pt x="325" y="9797"/>
                    <a:pt x="325" y="9709"/>
                  </a:cubicBezTo>
                  <a:cubicBezTo>
                    <a:pt x="325" y="9414"/>
                    <a:pt x="325" y="9119"/>
                    <a:pt x="325" y="8824"/>
                  </a:cubicBezTo>
                  <a:cubicBezTo>
                    <a:pt x="325" y="7732"/>
                    <a:pt x="384" y="6670"/>
                    <a:pt x="503" y="5578"/>
                  </a:cubicBezTo>
                  <a:cubicBezTo>
                    <a:pt x="621" y="4574"/>
                    <a:pt x="798" y="3394"/>
                    <a:pt x="1240" y="2332"/>
                  </a:cubicBezTo>
                  <a:cubicBezTo>
                    <a:pt x="1299" y="2184"/>
                    <a:pt x="1358" y="2066"/>
                    <a:pt x="1447" y="1919"/>
                  </a:cubicBezTo>
                  <a:cubicBezTo>
                    <a:pt x="1535" y="1742"/>
                    <a:pt x="1653" y="1535"/>
                    <a:pt x="1801" y="1329"/>
                  </a:cubicBezTo>
                  <a:cubicBezTo>
                    <a:pt x="1801" y="1299"/>
                    <a:pt x="1801" y="1299"/>
                    <a:pt x="1830" y="1270"/>
                  </a:cubicBezTo>
                  <a:cubicBezTo>
                    <a:pt x="1889" y="1152"/>
                    <a:pt x="1978" y="1034"/>
                    <a:pt x="2096" y="916"/>
                  </a:cubicBezTo>
                  <a:cubicBezTo>
                    <a:pt x="2243" y="709"/>
                    <a:pt x="2361" y="473"/>
                    <a:pt x="2450" y="207"/>
                  </a:cubicBezTo>
                  <a:cubicBezTo>
                    <a:pt x="2480" y="148"/>
                    <a:pt x="2509" y="60"/>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9"/>
            <p:cNvSpPr/>
            <p:nvPr/>
          </p:nvSpPr>
          <p:spPr>
            <a:xfrm>
              <a:off x="4493075" y="2056350"/>
              <a:ext cx="8150" cy="26575"/>
            </a:xfrm>
            <a:custGeom>
              <a:avLst/>
              <a:gdLst/>
              <a:ahLst/>
              <a:cxnLst/>
              <a:rect l="l" t="t" r="r" b="b"/>
              <a:pathLst>
                <a:path w="326" h="1063" extrusionOk="0">
                  <a:moveTo>
                    <a:pt x="1" y="1"/>
                  </a:moveTo>
                  <a:cubicBezTo>
                    <a:pt x="1" y="296"/>
                    <a:pt x="1" y="591"/>
                    <a:pt x="1" y="886"/>
                  </a:cubicBezTo>
                  <a:cubicBezTo>
                    <a:pt x="1" y="974"/>
                    <a:pt x="60" y="1063"/>
                    <a:pt x="178" y="1063"/>
                  </a:cubicBezTo>
                  <a:cubicBezTo>
                    <a:pt x="266" y="1033"/>
                    <a:pt x="325" y="974"/>
                    <a:pt x="325" y="886"/>
                  </a:cubicBezTo>
                  <a:cubicBezTo>
                    <a:pt x="325" y="591"/>
                    <a:pt x="325" y="296"/>
                    <a:pt x="325" y="1"/>
                  </a:cubicBezTo>
                  <a:close/>
                </a:path>
              </a:pathLst>
            </a:custGeom>
            <a:solidFill>
              <a:srgbClr val="E4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9"/>
            <p:cNvSpPr/>
            <p:nvPr/>
          </p:nvSpPr>
          <p:spPr>
            <a:xfrm>
              <a:off x="4475375" y="2078475"/>
              <a:ext cx="45025" cy="45025"/>
            </a:xfrm>
            <a:custGeom>
              <a:avLst/>
              <a:gdLst/>
              <a:ahLst/>
              <a:cxnLst/>
              <a:rect l="l" t="t" r="r" b="b"/>
              <a:pathLst>
                <a:path w="1801" h="1801" extrusionOk="0">
                  <a:moveTo>
                    <a:pt x="886" y="1"/>
                  </a:moveTo>
                  <a:cubicBezTo>
                    <a:pt x="384" y="1"/>
                    <a:pt x="1" y="384"/>
                    <a:pt x="1" y="886"/>
                  </a:cubicBezTo>
                  <a:cubicBezTo>
                    <a:pt x="1" y="1388"/>
                    <a:pt x="384" y="1801"/>
                    <a:pt x="886" y="1801"/>
                  </a:cubicBezTo>
                  <a:cubicBezTo>
                    <a:pt x="1388" y="1801"/>
                    <a:pt x="1801" y="1388"/>
                    <a:pt x="1801" y="886"/>
                  </a:cubicBezTo>
                  <a:cubicBezTo>
                    <a:pt x="1801" y="384"/>
                    <a:pt x="1388" y="1"/>
                    <a:pt x="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9"/>
            <p:cNvSpPr/>
            <p:nvPr/>
          </p:nvSpPr>
          <p:spPr>
            <a:xfrm>
              <a:off x="4717350" y="1836525"/>
              <a:ext cx="1500" cy="25"/>
            </a:xfrm>
            <a:custGeom>
              <a:avLst/>
              <a:gdLst/>
              <a:ahLst/>
              <a:cxnLst/>
              <a:rect l="l" t="t" r="r" b="b"/>
              <a:pathLst>
                <a:path w="60" h="1" extrusionOk="0">
                  <a:moveTo>
                    <a:pt x="59" y="0"/>
                  </a:moveTo>
                  <a:lnTo>
                    <a:pt x="30" y="0"/>
                  </a:lnTo>
                  <a:lnTo>
                    <a:pt x="0" y="0"/>
                  </a:lnTo>
                  <a:close/>
                </a:path>
              </a:pathLst>
            </a:custGeom>
            <a:solidFill>
              <a:srgbClr val="323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9"/>
            <p:cNvSpPr/>
            <p:nvPr/>
          </p:nvSpPr>
          <p:spPr>
            <a:xfrm>
              <a:off x="4468750" y="1690125"/>
              <a:ext cx="171900" cy="140825"/>
            </a:xfrm>
            <a:custGeom>
              <a:avLst/>
              <a:gdLst/>
              <a:ahLst/>
              <a:cxnLst/>
              <a:rect l="l" t="t" r="r" b="b"/>
              <a:pathLst>
                <a:path w="6876" h="5633" extrusionOk="0">
                  <a:moveTo>
                    <a:pt x="3894" y="1"/>
                  </a:moveTo>
                  <a:cubicBezTo>
                    <a:pt x="1866" y="1"/>
                    <a:pt x="30" y="486"/>
                    <a:pt x="30" y="486"/>
                  </a:cubicBezTo>
                  <a:cubicBezTo>
                    <a:pt x="0" y="2079"/>
                    <a:pt x="1328" y="4145"/>
                    <a:pt x="1328" y="4145"/>
                  </a:cubicBezTo>
                  <a:cubicBezTo>
                    <a:pt x="2138" y="5281"/>
                    <a:pt x="3007" y="5632"/>
                    <a:pt x="3774" y="5632"/>
                  </a:cubicBezTo>
                  <a:cubicBezTo>
                    <a:pt x="5018" y="5632"/>
                    <a:pt x="5990" y="4706"/>
                    <a:pt x="5990" y="4706"/>
                  </a:cubicBezTo>
                  <a:cubicBezTo>
                    <a:pt x="6787" y="3260"/>
                    <a:pt x="6875" y="486"/>
                    <a:pt x="6875" y="486"/>
                  </a:cubicBezTo>
                  <a:cubicBezTo>
                    <a:pt x="5970" y="122"/>
                    <a:pt x="4908" y="1"/>
                    <a:pt x="3894" y="1"/>
                  </a:cubicBezTo>
                  <a:close/>
                </a:path>
              </a:pathLst>
            </a:custGeom>
            <a:solidFill>
              <a:srgbClr val="80C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9"/>
            <p:cNvSpPr/>
            <p:nvPr/>
          </p:nvSpPr>
          <p:spPr>
            <a:xfrm>
              <a:off x="4625125" y="1682350"/>
              <a:ext cx="36175" cy="45025"/>
            </a:xfrm>
            <a:custGeom>
              <a:avLst/>
              <a:gdLst/>
              <a:ahLst/>
              <a:cxnLst/>
              <a:rect l="l" t="t" r="r" b="b"/>
              <a:pathLst>
                <a:path w="1447" h="1801" extrusionOk="0">
                  <a:moveTo>
                    <a:pt x="1447" y="0"/>
                  </a:moveTo>
                  <a:lnTo>
                    <a:pt x="1240" y="59"/>
                  </a:lnTo>
                  <a:lnTo>
                    <a:pt x="1" y="1594"/>
                  </a:lnTo>
                  <a:lnTo>
                    <a:pt x="119" y="1800"/>
                  </a:lnTo>
                  <a:lnTo>
                    <a:pt x="1447" y="0"/>
                  </a:lnTo>
                  <a:close/>
                </a:path>
              </a:pathLst>
            </a:custGeom>
            <a:solidFill>
              <a:srgbClr val="80C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9"/>
            <p:cNvSpPr/>
            <p:nvPr/>
          </p:nvSpPr>
          <p:spPr>
            <a:xfrm>
              <a:off x="4612600" y="1742100"/>
              <a:ext cx="53125" cy="64950"/>
            </a:xfrm>
            <a:custGeom>
              <a:avLst/>
              <a:gdLst/>
              <a:ahLst/>
              <a:cxnLst/>
              <a:rect l="l" t="t" r="r" b="b"/>
              <a:pathLst>
                <a:path w="2125" h="2598" extrusionOk="0">
                  <a:moveTo>
                    <a:pt x="2125" y="0"/>
                  </a:moveTo>
                  <a:lnTo>
                    <a:pt x="0" y="2391"/>
                  </a:lnTo>
                  <a:lnTo>
                    <a:pt x="177" y="2597"/>
                  </a:lnTo>
                  <a:lnTo>
                    <a:pt x="2125" y="355"/>
                  </a:lnTo>
                  <a:cubicBezTo>
                    <a:pt x="2125" y="355"/>
                    <a:pt x="2125" y="89"/>
                    <a:pt x="2125" y="0"/>
                  </a:cubicBezTo>
                  <a:close/>
                </a:path>
              </a:pathLst>
            </a:custGeom>
            <a:solidFill>
              <a:srgbClr val="80C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9"/>
            <p:cNvSpPr/>
            <p:nvPr/>
          </p:nvSpPr>
          <p:spPr>
            <a:xfrm>
              <a:off x="4496775" y="1728825"/>
              <a:ext cx="97400" cy="9425"/>
            </a:xfrm>
            <a:custGeom>
              <a:avLst/>
              <a:gdLst/>
              <a:ahLst/>
              <a:cxnLst/>
              <a:rect l="l" t="t" r="r" b="b"/>
              <a:pathLst>
                <a:path w="3896" h="377" extrusionOk="0">
                  <a:moveTo>
                    <a:pt x="3807" y="0"/>
                  </a:moveTo>
                  <a:cubicBezTo>
                    <a:pt x="3156" y="152"/>
                    <a:pt x="2512" y="225"/>
                    <a:pt x="1881" y="225"/>
                  </a:cubicBezTo>
                  <a:cubicBezTo>
                    <a:pt x="1282" y="225"/>
                    <a:pt x="693" y="159"/>
                    <a:pt x="118" y="30"/>
                  </a:cubicBezTo>
                  <a:cubicBezTo>
                    <a:pt x="59" y="30"/>
                    <a:pt x="30" y="59"/>
                    <a:pt x="30" y="89"/>
                  </a:cubicBezTo>
                  <a:cubicBezTo>
                    <a:pt x="0" y="148"/>
                    <a:pt x="30" y="177"/>
                    <a:pt x="89" y="177"/>
                  </a:cubicBezTo>
                  <a:cubicBezTo>
                    <a:pt x="664" y="310"/>
                    <a:pt x="1273" y="377"/>
                    <a:pt x="1890" y="377"/>
                  </a:cubicBezTo>
                  <a:cubicBezTo>
                    <a:pt x="2095" y="377"/>
                    <a:pt x="2302" y="369"/>
                    <a:pt x="2509" y="354"/>
                  </a:cubicBezTo>
                  <a:cubicBezTo>
                    <a:pt x="2951" y="325"/>
                    <a:pt x="3394" y="266"/>
                    <a:pt x="3836" y="148"/>
                  </a:cubicBezTo>
                  <a:cubicBezTo>
                    <a:pt x="3866" y="148"/>
                    <a:pt x="3895" y="118"/>
                    <a:pt x="3895" y="59"/>
                  </a:cubicBezTo>
                  <a:cubicBezTo>
                    <a:pt x="3866" y="30"/>
                    <a:pt x="3836" y="0"/>
                    <a:pt x="3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9"/>
            <p:cNvSpPr/>
            <p:nvPr/>
          </p:nvSpPr>
          <p:spPr>
            <a:xfrm>
              <a:off x="4521125" y="1753900"/>
              <a:ext cx="59025" cy="8425"/>
            </a:xfrm>
            <a:custGeom>
              <a:avLst/>
              <a:gdLst/>
              <a:ahLst/>
              <a:cxnLst/>
              <a:rect l="l" t="t" r="r" b="b"/>
              <a:pathLst>
                <a:path w="2361" h="337" extrusionOk="0">
                  <a:moveTo>
                    <a:pt x="2272" y="1"/>
                  </a:moveTo>
                  <a:cubicBezTo>
                    <a:pt x="1872" y="115"/>
                    <a:pt x="1497" y="180"/>
                    <a:pt x="1011" y="180"/>
                  </a:cubicBezTo>
                  <a:cubicBezTo>
                    <a:pt x="744" y="180"/>
                    <a:pt x="444" y="160"/>
                    <a:pt x="89" y="119"/>
                  </a:cubicBezTo>
                  <a:cubicBezTo>
                    <a:pt x="59" y="119"/>
                    <a:pt x="0" y="148"/>
                    <a:pt x="0" y="178"/>
                  </a:cubicBezTo>
                  <a:cubicBezTo>
                    <a:pt x="0" y="207"/>
                    <a:pt x="30" y="266"/>
                    <a:pt x="59" y="266"/>
                  </a:cubicBezTo>
                  <a:cubicBezTo>
                    <a:pt x="448" y="309"/>
                    <a:pt x="774" y="337"/>
                    <a:pt x="1059" y="337"/>
                  </a:cubicBezTo>
                  <a:cubicBezTo>
                    <a:pt x="1164" y="337"/>
                    <a:pt x="1263" y="333"/>
                    <a:pt x="1358" y="325"/>
                  </a:cubicBezTo>
                  <a:cubicBezTo>
                    <a:pt x="1712" y="296"/>
                    <a:pt x="2007" y="237"/>
                    <a:pt x="2302" y="148"/>
                  </a:cubicBezTo>
                  <a:cubicBezTo>
                    <a:pt x="2361" y="148"/>
                    <a:pt x="2361" y="89"/>
                    <a:pt x="2361" y="60"/>
                  </a:cubicBezTo>
                  <a:cubicBezTo>
                    <a:pt x="2361" y="30"/>
                    <a:pt x="2302"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9"/>
            <p:cNvSpPr/>
            <p:nvPr/>
          </p:nvSpPr>
          <p:spPr>
            <a:xfrm>
              <a:off x="4510800" y="1771600"/>
              <a:ext cx="83375" cy="13500"/>
            </a:xfrm>
            <a:custGeom>
              <a:avLst/>
              <a:gdLst/>
              <a:ahLst/>
              <a:cxnLst/>
              <a:rect l="l" t="t" r="r" b="b"/>
              <a:pathLst>
                <a:path w="3335" h="540" extrusionOk="0">
                  <a:moveTo>
                    <a:pt x="3216" y="1"/>
                  </a:moveTo>
                  <a:cubicBezTo>
                    <a:pt x="2676" y="262"/>
                    <a:pt x="2023" y="390"/>
                    <a:pt x="1385" y="390"/>
                  </a:cubicBezTo>
                  <a:cubicBezTo>
                    <a:pt x="941" y="390"/>
                    <a:pt x="505" y="328"/>
                    <a:pt x="118" y="207"/>
                  </a:cubicBezTo>
                  <a:cubicBezTo>
                    <a:pt x="109" y="199"/>
                    <a:pt x="98" y="195"/>
                    <a:pt x="87" y="195"/>
                  </a:cubicBezTo>
                  <a:cubicBezTo>
                    <a:pt x="59" y="195"/>
                    <a:pt x="30" y="216"/>
                    <a:pt x="30" y="237"/>
                  </a:cubicBezTo>
                  <a:cubicBezTo>
                    <a:pt x="0" y="296"/>
                    <a:pt x="30" y="325"/>
                    <a:pt x="59" y="355"/>
                  </a:cubicBezTo>
                  <a:cubicBezTo>
                    <a:pt x="502" y="478"/>
                    <a:pt x="985" y="539"/>
                    <a:pt x="1476" y="539"/>
                  </a:cubicBezTo>
                  <a:cubicBezTo>
                    <a:pt x="1574" y="539"/>
                    <a:pt x="1672" y="537"/>
                    <a:pt x="1771" y="532"/>
                  </a:cubicBezTo>
                  <a:cubicBezTo>
                    <a:pt x="2302" y="502"/>
                    <a:pt x="2833" y="355"/>
                    <a:pt x="3275" y="148"/>
                  </a:cubicBezTo>
                  <a:cubicBezTo>
                    <a:pt x="3334" y="148"/>
                    <a:pt x="3334" y="89"/>
                    <a:pt x="3334" y="60"/>
                  </a:cubicBezTo>
                  <a:cubicBezTo>
                    <a:pt x="3305" y="1"/>
                    <a:pt x="3275" y="1"/>
                    <a:pt x="3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79"/>
          <p:cNvGrpSpPr/>
          <p:nvPr/>
        </p:nvGrpSpPr>
        <p:grpSpPr>
          <a:xfrm>
            <a:off x="896550" y="1610650"/>
            <a:ext cx="885400" cy="1145675"/>
            <a:chOff x="529875" y="2254300"/>
            <a:chExt cx="885400" cy="1145675"/>
          </a:xfrm>
        </p:grpSpPr>
        <p:sp>
          <p:nvSpPr>
            <p:cNvPr id="1670" name="Google Shape;1670;p79"/>
            <p:cNvSpPr/>
            <p:nvPr/>
          </p:nvSpPr>
          <p:spPr>
            <a:xfrm>
              <a:off x="694025" y="2254300"/>
              <a:ext cx="389025" cy="178800"/>
            </a:xfrm>
            <a:custGeom>
              <a:avLst/>
              <a:gdLst/>
              <a:ahLst/>
              <a:cxnLst/>
              <a:rect l="l" t="t" r="r" b="b"/>
              <a:pathLst>
                <a:path w="15561" h="7152" extrusionOk="0">
                  <a:moveTo>
                    <a:pt x="9354" y="2272"/>
                  </a:moveTo>
                  <a:cubicBezTo>
                    <a:pt x="11131" y="2137"/>
                    <a:pt x="13447" y="1395"/>
                    <a:pt x="14931" y="2699"/>
                  </a:cubicBezTo>
                  <a:cubicBezTo>
                    <a:pt x="15178" y="2901"/>
                    <a:pt x="15403" y="3261"/>
                    <a:pt x="15560" y="3666"/>
                  </a:cubicBezTo>
                  <a:cubicBezTo>
                    <a:pt x="10456" y="4723"/>
                    <a:pt x="5329" y="6004"/>
                    <a:pt x="202" y="7151"/>
                  </a:cubicBezTo>
                  <a:cubicBezTo>
                    <a:pt x="0" y="6567"/>
                    <a:pt x="135" y="5982"/>
                    <a:pt x="405" y="5510"/>
                  </a:cubicBezTo>
                  <a:cubicBezTo>
                    <a:pt x="1304" y="4003"/>
                    <a:pt x="3778" y="3643"/>
                    <a:pt x="5082" y="3216"/>
                  </a:cubicBezTo>
                  <a:cubicBezTo>
                    <a:pt x="4969" y="2362"/>
                    <a:pt x="5104" y="1552"/>
                    <a:pt x="5891" y="968"/>
                  </a:cubicBezTo>
                  <a:cubicBezTo>
                    <a:pt x="7151" y="1"/>
                    <a:pt x="8882" y="585"/>
                    <a:pt x="9354" y="22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9"/>
            <p:cNvSpPr/>
            <p:nvPr/>
          </p:nvSpPr>
          <p:spPr>
            <a:xfrm>
              <a:off x="836800" y="2276800"/>
              <a:ext cx="92225" cy="94450"/>
            </a:xfrm>
            <a:custGeom>
              <a:avLst/>
              <a:gdLst/>
              <a:ahLst/>
              <a:cxnLst/>
              <a:rect l="l" t="t" r="r" b="b"/>
              <a:pathLst>
                <a:path w="3689" h="3778" extrusionOk="0">
                  <a:moveTo>
                    <a:pt x="945" y="1057"/>
                  </a:moveTo>
                  <a:cubicBezTo>
                    <a:pt x="2316" y="0"/>
                    <a:pt x="3688" y="2856"/>
                    <a:pt x="1957" y="3373"/>
                  </a:cubicBezTo>
                  <a:cubicBezTo>
                    <a:pt x="653" y="3778"/>
                    <a:pt x="0" y="1754"/>
                    <a:pt x="945" y="10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9"/>
            <p:cNvSpPr/>
            <p:nvPr/>
          </p:nvSpPr>
          <p:spPr>
            <a:xfrm>
              <a:off x="529875" y="2325700"/>
              <a:ext cx="885400" cy="1074275"/>
            </a:xfrm>
            <a:custGeom>
              <a:avLst/>
              <a:gdLst/>
              <a:ahLst/>
              <a:cxnLst/>
              <a:rect l="l" t="t" r="r" b="b"/>
              <a:pathLst>
                <a:path w="35416" h="42971" extrusionOk="0">
                  <a:moveTo>
                    <a:pt x="1866" y="13357"/>
                  </a:moveTo>
                  <a:cubicBezTo>
                    <a:pt x="1664" y="12727"/>
                    <a:pt x="1417" y="11761"/>
                    <a:pt x="1192" y="10816"/>
                  </a:cubicBezTo>
                  <a:cubicBezTo>
                    <a:pt x="765" y="8860"/>
                    <a:pt x="0" y="6746"/>
                    <a:pt x="1327" y="5802"/>
                  </a:cubicBezTo>
                  <a:cubicBezTo>
                    <a:pt x="2001" y="5307"/>
                    <a:pt x="3081" y="4992"/>
                    <a:pt x="4160" y="4655"/>
                  </a:cubicBezTo>
                  <a:cubicBezTo>
                    <a:pt x="5194" y="4340"/>
                    <a:pt x="6319" y="4138"/>
                    <a:pt x="7353" y="3913"/>
                  </a:cubicBezTo>
                  <a:cubicBezTo>
                    <a:pt x="11873" y="2901"/>
                    <a:pt x="15403" y="2474"/>
                    <a:pt x="19990" y="1282"/>
                  </a:cubicBezTo>
                  <a:cubicBezTo>
                    <a:pt x="21002" y="1012"/>
                    <a:pt x="22081" y="810"/>
                    <a:pt x="23116" y="630"/>
                  </a:cubicBezTo>
                  <a:cubicBezTo>
                    <a:pt x="24577" y="383"/>
                    <a:pt x="26039" y="0"/>
                    <a:pt x="26781" y="877"/>
                  </a:cubicBezTo>
                  <a:cubicBezTo>
                    <a:pt x="27118" y="1260"/>
                    <a:pt x="27230" y="2114"/>
                    <a:pt x="27455" y="2901"/>
                  </a:cubicBezTo>
                  <a:cubicBezTo>
                    <a:pt x="27680" y="3643"/>
                    <a:pt x="27793" y="4430"/>
                    <a:pt x="27950" y="5082"/>
                  </a:cubicBezTo>
                  <a:cubicBezTo>
                    <a:pt x="28287" y="6656"/>
                    <a:pt x="28625" y="8118"/>
                    <a:pt x="28917" y="9445"/>
                  </a:cubicBezTo>
                  <a:cubicBezTo>
                    <a:pt x="29636" y="12660"/>
                    <a:pt x="30401" y="15358"/>
                    <a:pt x="31188" y="18349"/>
                  </a:cubicBezTo>
                  <a:cubicBezTo>
                    <a:pt x="31930" y="21182"/>
                    <a:pt x="32852" y="24150"/>
                    <a:pt x="33549" y="27186"/>
                  </a:cubicBezTo>
                  <a:cubicBezTo>
                    <a:pt x="34156" y="29772"/>
                    <a:pt x="35415" y="33189"/>
                    <a:pt x="34943" y="35438"/>
                  </a:cubicBezTo>
                  <a:cubicBezTo>
                    <a:pt x="34538" y="37214"/>
                    <a:pt x="32582" y="37866"/>
                    <a:pt x="30199" y="38586"/>
                  </a:cubicBezTo>
                  <a:cubicBezTo>
                    <a:pt x="25567" y="39958"/>
                    <a:pt x="21137" y="40655"/>
                    <a:pt x="16662" y="41689"/>
                  </a:cubicBezTo>
                  <a:cubicBezTo>
                    <a:pt x="15583" y="41936"/>
                    <a:pt x="14369" y="42251"/>
                    <a:pt x="13244" y="42499"/>
                  </a:cubicBezTo>
                  <a:cubicBezTo>
                    <a:pt x="11940" y="42768"/>
                    <a:pt x="10613" y="42971"/>
                    <a:pt x="10029" y="42544"/>
                  </a:cubicBezTo>
                  <a:cubicBezTo>
                    <a:pt x="9422" y="42094"/>
                    <a:pt x="9017" y="40632"/>
                    <a:pt x="8680" y="39373"/>
                  </a:cubicBezTo>
                  <a:cubicBezTo>
                    <a:pt x="8342" y="38046"/>
                    <a:pt x="8073" y="36787"/>
                    <a:pt x="7803" y="35663"/>
                  </a:cubicBezTo>
                  <a:cubicBezTo>
                    <a:pt x="6071" y="28288"/>
                    <a:pt x="3778" y="20755"/>
                    <a:pt x="1889" y="13424"/>
                  </a:cubicBezTo>
                  <a:cubicBezTo>
                    <a:pt x="1866" y="13402"/>
                    <a:pt x="1866" y="13380"/>
                    <a:pt x="1866" y="133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9"/>
            <p:cNvSpPr/>
            <p:nvPr/>
          </p:nvSpPr>
          <p:spPr>
            <a:xfrm>
              <a:off x="1233675" y="3252675"/>
              <a:ext cx="47800" cy="28125"/>
            </a:xfrm>
            <a:custGeom>
              <a:avLst/>
              <a:gdLst/>
              <a:ahLst/>
              <a:cxnLst/>
              <a:rect l="l" t="t" r="r" b="b"/>
              <a:pathLst>
                <a:path w="1912" h="1125" extrusionOk="0">
                  <a:moveTo>
                    <a:pt x="1440" y="113"/>
                  </a:moveTo>
                  <a:cubicBezTo>
                    <a:pt x="1912" y="698"/>
                    <a:pt x="0" y="1125"/>
                    <a:pt x="180" y="405"/>
                  </a:cubicBezTo>
                  <a:cubicBezTo>
                    <a:pt x="270" y="23"/>
                    <a:pt x="1080" y="0"/>
                    <a:pt x="1440" y="1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9"/>
            <p:cNvSpPr/>
            <p:nvPr/>
          </p:nvSpPr>
          <p:spPr>
            <a:xfrm>
              <a:off x="1288775" y="3216700"/>
              <a:ext cx="79850" cy="51175"/>
            </a:xfrm>
            <a:custGeom>
              <a:avLst/>
              <a:gdLst/>
              <a:ahLst/>
              <a:cxnLst/>
              <a:rect l="l" t="t" r="r" b="b"/>
              <a:pathLst>
                <a:path w="3194" h="2047" extrusionOk="0">
                  <a:moveTo>
                    <a:pt x="472" y="2002"/>
                  </a:moveTo>
                  <a:cubicBezTo>
                    <a:pt x="315" y="1979"/>
                    <a:pt x="0" y="1844"/>
                    <a:pt x="67" y="1529"/>
                  </a:cubicBezTo>
                  <a:cubicBezTo>
                    <a:pt x="180" y="1102"/>
                    <a:pt x="989" y="877"/>
                    <a:pt x="1282" y="720"/>
                  </a:cubicBezTo>
                  <a:cubicBezTo>
                    <a:pt x="1641" y="518"/>
                    <a:pt x="2249" y="0"/>
                    <a:pt x="2653" y="248"/>
                  </a:cubicBezTo>
                  <a:cubicBezTo>
                    <a:pt x="3193" y="608"/>
                    <a:pt x="2181" y="1237"/>
                    <a:pt x="1821" y="1439"/>
                  </a:cubicBezTo>
                  <a:cubicBezTo>
                    <a:pt x="1619" y="1552"/>
                    <a:pt x="1439" y="1642"/>
                    <a:pt x="1259" y="1732"/>
                  </a:cubicBezTo>
                  <a:cubicBezTo>
                    <a:pt x="967" y="1867"/>
                    <a:pt x="765" y="2047"/>
                    <a:pt x="472" y="20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9"/>
            <p:cNvSpPr/>
            <p:nvPr/>
          </p:nvSpPr>
          <p:spPr>
            <a:xfrm>
              <a:off x="1335425" y="3009275"/>
              <a:ext cx="16325" cy="53975"/>
            </a:xfrm>
            <a:custGeom>
              <a:avLst/>
              <a:gdLst/>
              <a:ahLst/>
              <a:cxnLst/>
              <a:rect l="l" t="t" r="r" b="b"/>
              <a:pathLst>
                <a:path w="653" h="2159" extrusionOk="0">
                  <a:moveTo>
                    <a:pt x="180" y="2114"/>
                  </a:moveTo>
                  <a:cubicBezTo>
                    <a:pt x="0" y="1799"/>
                    <a:pt x="0" y="1214"/>
                    <a:pt x="45" y="652"/>
                  </a:cubicBezTo>
                  <a:cubicBezTo>
                    <a:pt x="68" y="405"/>
                    <a:pt x="90" y="0"/>
                    <a:pt x="315" y="0"/>
                  </a:cubicBezTo>
                  <a:cubicBezTo>
                    <a:pt x="585" y="0"/>
                    <a:pt x="630" y="450"/>
                    <a:pt x="630" y="607"/>
                  </a:cubicBezTo>
                  <a:cubicBezTo>
                    <a:pt x="652" y="1124"/>
                    <a:pt x="585" y="1754"/>
                    <a:pt x="473" y="2091"/>
                  </a:cubicBezTo>
                  <a:cubicBezTo>
                    <a:pt x="405" y="2136"/>
                    <a:pt x="248" y="2159"/>
                    <a:pt x="180" y="21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9"/>
            <p:cNvSpPr/>
            <p:nvPr/>
          </p:nvSpPr>
          <p:spPr>
            <a:xfrm>
              <a:off x="1300575" y="2972725"/>
              <a:ext cx="23075" cy="30950"/>
            </a:xfrm>
            <a:custGeom>
              <a:avLst/>
              <a:gdLst/>
              <a:ahLst/>
              <a:cxnLst/>
              <a:rect l="l" t="t" r="r" b="b"/>
              <a:pathLst>
                <a:path w="923" h="1238" extrusionOk="0">
                  <a:moveTo>
                    <a:pt x="630" y="1102"/>
                  </a:moveTo>
                  <a:cubicBezTo>
                    <a:pt x="68" y="1237"/>
                    <a:pt x="0" y="1"/>
                    <a:pt x="472" y="23"/>
                  </a:cubicBezTo>
                  <a:cubicBezTo>
                    <a:pt x="675" y="46"/>
                    <a:pt x="922" y="608"/>
                    <a:pt x="855" y="900"/>
                  </a:cubicBezTo>
                  <a:cubicBezTo>
                    <a:pt x="810" y="1012"/>
                    <a:pt x="720" y="1080"/>
                    <a:pt x="630" y="11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9"/>
            <p:cNvSpPr/>
            <p:nvPr/>
          </p:nvSpPr>
          <p:spPr>
            <a:xfrm>
              <a:off x="1312925" y="2937875"/>
              <a:ext cx="21400" cy="29250"/>
            </a:xfrm>
            <a:custGeom>
              <a:avLst/>
              <a:gdLst/>
              <a:ahLst/>
              <a:cxnLst/>
              <a:rect l="l" t="t" r="r" b="b"/>
              <a:pathLst>
                <a:path w="856" h="1170" extrusionOk="0">
                  <a:moveTo>
                    <a:pt x="608" y="1102"/>
                  </a:moveTo>
                  <a:cubicBezTo>
                    <a:pt x="428" y="1170"/>
                    <a:pt x="226" y="945"/>
                    <a:pt x="136" y="675"/>
                  </a:cubicBezTo>
                  <a:cubicBezTo>
                    <a:pt x="46" y="450"/>
                    <a:pt x="1" y="0"/>
                    <a:pt x="271" y="0"/>
                  </a:cubicBezTo>
                  <a:cubicBezTo>
                    <a:pt x="383" y="0"/>
                    <a:pt x="563" y="135"/>
                    <a:pt x="653" y="360"/>
                  </a:cubicBezTo>
                  <a:cubicBezTo>
                    <a:pt x="743" y="630"/>
                    <a:pt x="855" y="1012"/>
                    <a:pt x="608" y="11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9"/>
            <p:cNvSpPr/>
            <p:nvPr/>
          </p:nvSpPr>
          <p:spPr>
            <a:xfrm>
              <a:off x="1205000" y="2452175"/>
              <a:ext cx="21400" cy="61300"/>
            </a:xfrm>
            <a:custGeom>
              <a:avLst/>
              <a:gdLst/>
              <a:ahLst/>
              <a:cxnLst/>
              <a:rect l="l" t="t" r="r" b="b"/>
              <a:pathLst>
                <a:path w="856" h="2452" extrusionOk="0">
                  <a:moveTo>
                    <a:pt x="450" y="2407"/>
                  </a:moveTo>
                  <a:cubicBezTo>
                    <a:pt x="203" y="2114"/>
                    <a:pt x="113" y="1462"/>
                    <a:pt x="46" y="833"/>
                  </a:cubicBezTo>
                  <a:cubicBezTo>
                    <a:pt x="23" y="563"/>
                    <a:pt x="1" y="113"/>
                    <a:pt x="248" y="68"/>
                  </a:cubicBezTo>
                  <a:cubicBezTo>
                    <a:pt x="540" y="1"/>
                    <a:pt x="653" y="495"/>
                    <a:pt x="698" y="675"/>
                  </a:cubicBezTo>
                  <a:cubicBezTo>
                    <a:pt x="810" y="1238"/>
                    <a:pt x="855" y="1957"/>
                    <a:pt x="765" y="2339"/>
                  </a:cubicBezTo>
                  <a:cubicBezTo>
                    <a:pt x="720" y="2407"/>
                    <a:pt x="540" y="2452"/>
                    <a:pt x="450" y="24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9"/>
            <p:cNvSpPr/>
            <p:nvPr/>
          </p:nvSpPr>
          <p:spPr>
            <a:xfrm>
              <a:off x="1170150" y="2426875"/>
              <a:ext cx="28125" cy="35450"/>
            </a:xfrm>
            <a:custGeom>
              <a:avLst/>
              <a:gdLst/>
              <a:ahLst/>
              <a:cxnLst/>
              <a:rect l="l" t="t" r="r" b="b"/>
              <a:pathLst>
                <a:path w="1125" h="1418" extrusionOk="0">
                  <a:moveTo>
                    <a:pt x="855" y="1193"/>
                  </a:moveTo>
                  <a:cubicBezTo>
                    <a:pt x="293" y="1418"/>
                    <a:pt x="1" y="91"/>
                    <a:pt x="495" y="23"/>
                  </a:cubicBezTo>
                  <a:cubicBezTo>
                    <a:pt x="720" y="1"/>
                    <a:pt x="1125" y="608"/>
                    <a:pt x="1080" y="945"/>
                  </a:cubicBezTo>
                  <a:cubicBezTo>
                    <a:pt x="1057" y="1058"/>
                    <a:pt x="967" y="1148"/>
                    <a:pt x="855" y="11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9"/>
            <p:cNvSpPr/>
            <p:nvPr/>
          </p:nvSpPr>
          <p:spPr>
            <a:xfrm>
              <a:off x="1164525" y="2360550"/>
              <a:ext cx="28125" cy="32075"/>
            </a:xfrm>
            <a:custGeom>
              <a:avLst/>
              <a:gdLst/>
              <a:ahLst/>
              <a:cxnLst/>
              <a:rect l="l" t="t" r="r" b="b"/>
              <a:pathLst>
                <a:path w="1125" h="1283" extrusionOk="0">
                  <a:moveTo>
                    <a:pt x="878" y="1192"/>
                  </a:moveTo>
                  <a:cubicBezTo>
                    <a:pt x="675" y="1282"/>
                    <a:pt x="428" y="1080"/>
                    <a:pt x="270" y="810"/>
                  </a:cubicBezTo>
                  <a:cubicBezTo>
                    <a:pt x="136" y="585"/>
                    <a:pt x="1" y="91"/>
                    <a:pt x="293" y="23"/>
                  </a:cubicBezTo>
                  <a:cubicBezTo>
                    <a:pt x="428" y="1"/>
                    <a:pt x="630" y="136"/>
                    <a:pt x="788" y="383"/>
                  </a:cubicBezTo>
                  <a:cubicBezTo>
                    <a:pt x="945" y="653"/>
                    <a:pt x="1125" y="1057"/>
                    <a:pt x="878" y="11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9"/>
            <p:cNvSpPr/>
            <p:nvPr/>
          </p:nvSpPr>
          <p:spPr>
            <a:xfrm>
              <a:off x="755275" y="3165550"/>
              <a:ext cx="21950" cy="61850"/>
            </a:xfrm>
            <a:custGeom>
              <a:avLst/>
              <a:gdLst/>
              <a:ahLst/>
              <a:cxnLst/>
              <a:rect l="l" t="t" r="r" b="b"/>
              <a:pathLst>
                <a:path w="878" h="2474" extrusionOk="0">
                  <a:moveTo>
                    <a:pt x="406" y="23"/>
                  </a:moveTo>
                  <a:cubicBezTo>
                    <a:pt x="676" y="337"/>
                    <a:pt x="765" y="990"/>
                    <a:pt x="810" y="1642"/>
                  </a:cubicBezTo>
                  <a:cubicBezTo>
                    <a:pt x="833" y="1911"/>
                    <a:pt x="878" y="2361"/>
                    <a:pt x="631" y="2406"/>
                  </a:cubicBezTo>
                  <a:cubicBezTo>
                    <a:pt x="338" y="2474"/>
                    <a:pt x="203" y="1956"/>
                    <a:pt x="181" y="1777"/>
                  </a:cubicBezTo>
                  <a:cubicBezTo>
                    <a:pt x="46" y="1214"/>
                    <a:pt x="1" y="495"/>
                    <a:pt x="91" y="113"/>
                  </a:cubicBezTo>
                  <a:cubicBezTo>
                    <a:pt x="158" y="23"/>
                    <a:pt x="316" y="0"/>
                    <a:pt x="406"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9"/>
            <p:cNvSpPr/>
            <p:nvPr/>
          </p:nvSpPr>
          <p:spPr>
            <a:xfrm>
              <a:off x="785075" y="3198150"/>
              <a:ext cx="28700" cy="36000"/>
            </a:xfrm>
            <a:custGeom>
              <a:avLst/>
              <a:gdLst/>
              <a:ahLst/>
              <a:cxnLst/>
              <a:rect l="l" t="t" r="r" b="b"/>
              <a:pathLst>
                <a:path w="1148" h="1440" extrusionOk="0">
                  <a:moveTo>
                    <a:pt x="248" y="248"/>
                  </a:moveTo>
                  <a:cubicBezTo>
                    <a:pt x="833" y="0"/>
                    <a:pt x="1147" y="1350"/>
                    <a:pt x="608" y="1417"/>
                  </a:cubicBezTo>
                  <a:cubicBezTo>
                    <a:pt x="383" y="1439"/>
                    <a:pt x="1" y="832"/>
                    <a:pt x="46" y="495"/>
                  </a:cubicBezTo>
                  <a:cubicBezTo>
                    <a:pt x="46" y="383"/>
                    <a:pt x="158" y="293"/>
                    <a:pt x="248" y="2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9"/>
            <p:cNvSpPr/>
            <p:nvPr/>
          </p:nvSpPr>
          <p:spPr>
            <a:xfrm>
              <a:off x="790150" y="3290900"/>
              <a:ext cx="28675" cy="32625"/>
            </a:xfrm>
            <a:custGeom>
              <a:avLst/>
              <a:gdLst/>
              <a:ahLst/>
              <a:cxnLst/>
              <a:rect l="l" t="t" r="r" b="b"/>
              <a:pathLst>
                <a:path w="1147" h="1305" extrusionOk="0">
                  <a:moveTo>
                    <a:pt x="270" y="113"/>
                  </a:moveTo>
                  <a:cubicBezTo>
                    <a:pt x="450" y="1"/>
                    <a:pt x="720" y="203"/>
                    <a:pt x="877" y="495"/>
                  </a:cubicBezTo>
                  <a:cubicBezTo>
                    <a:pt x="989" y="720"/>
                    <a:pt x="1147" y="1215"/>
                    <a:pt x="855" y="1282"/>
                  </a:cubicBezTo>
                  <a:cubicBezTo>
                    <a:pt x="720" y="1305"/>
                    <a:pt x="495" y="1170"/>
                    <a:pt x="360" y="922"/>
                  </a:cubicBezTo>
                  <a:cubicBezTo>
                    <a:pt x="180" y="653"/>
                    <a:pt x="0" y="248"/>
                    <a:pt x="270" y="1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9"/>
            <p:cNvSpPr/>
            <p:nvPr/>
          </p:nvSpPr>
          <p:spPr>
            <a:xfrm>
              <a:off x="604625" y="2455000"/>
              <a:ext cx="53425" cy="49475"/>
            </a:xfrm>
            <a:custGeom>
              <a:avLst/>
              <a:gdLst/>
              <a:ahLst/>
              <a:cxnLst/>
              <a:rect l="l" t="t" r="r" b="b"/>
              <a:pathLst>
                <a:path w="2137" h="1979" extrusionOk="0">
                  <a:moveTo>
                    <a:pt x="1" y="1507"/>
                  </a:moveTo>
                  <a:cubicBezTo>
                    <a:pt x="68" y="1214"/>
                    <a:pt x="203" y="945"/>
                    <a:pt x="428" y="765"/>
                  </a:cubicBezTo>
                  <a:cubicBezTo>
                    <a:pt x="720" y="517"/>
                    <a:pt x="1890" y="0"/>
                    <a:pt x="2024" y="562"/>
                  </a:cubicBezTo>
                  <a:cubicBezTo>
                    <a:pt x="2137" y="1102"/>
                    <a:pt x="450" y="1979"/>
                    <a:pt x="1" y="15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9"/>
            <p:cNvSpPr/>
            <p:nvPr/>
          </p:nvSpPr>
          <p:spPr>
            <a:xfrm>
              <a:off x="551225" y="2499400"/>
              <a:ext cx="36575" cy="47800"/>
            </a:xfrm>
            <a:custGeom>
              <a:avLst/>
              <a:gdLst/>
              <a:ahLst/>
              <a:cxnLst/>
              <a:rect l="l" t="t" r="r" b="b"/>
              <a:pathLst>
                <a:path w="1463" h="1912" extrusionOk="0">
                  <a:moveTo>
                    <a:pt x="1462" y="698"/>
                  </a:moveTo>
                  <a:cubicBezTo>
                    <a:pt x="1440" y="1170"/>
                    <a:pt x="1237" y="1867"/>
                    <a:pt x="855" y="1867"/>
                  </a:cubicBezTo>
                  <a:cubicBezTo>
                    <a:pt x="1" y="1912"/>
                    <a:pt x="923" y="1"/>
                    <a:pt x="1462" y="6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9"/>
            <p:cNvSpPr/>
            <p:nvPr/>
          </p:nvSpPr>
          <p:spPr>
            <a:xfrm>
              <a:off x="611950" y="2511775"/>
              <a:ext cx="25300" cy="27000"/>
            </a:xfrm>
            <a:custGeom>
              <a:avLst/>
              <a:gdLst/>
              <a:ahLst/>
              <a:cxnLst/>
              <a:rect l="l" t="t" r="r" b="b"/>
              <a:pathLst>
                <a:path w="1012" h="1080" extrusionOk="0">
                  <a:moveTo>
                    <a:pt x="900" y="158"/>
                  </a:moveTo>
                  <a:cubicBezTo>
                    <a:pt x="922" y="248"/>
                    <a:pt x="944" y="315"/>
                    <a:pt x="1012" y="360"/>
                  </a:cubicBezTo>
                  <a:cubicBezTo>
                    <a:pt x="944" y="787"/>
                    <a:pt x="675" y="1035"/>
                    <a:pt x="180" y="1080"/>
                  </a:cubicBezTo>
                  <a:cubicBezTo>
                    <a:pt x="113" y="1012"/>
                    <a:pt x="90" y="922"/>
                    <a:pt x="0" y="877"/>
                  </a:cubicBezTo>
                  <a:cubicBezTo>
                    <a:pt x="68" y="450"/>
                    <a:pt x="360" y="0"/>
                    <a:pt x="900" y="1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9"/>
            <p:cNvSpPr/>
            <p:nvPr/>
          </p:nvSpPr>
          <p:spPr>
            <a:xfrm>
              <a:off x="643425" y="2434750"/>
              <a:ext cx="661675" cy="852800"/>
            </a:xfrm>
            <a:custGeom>
              <a:avLst/>
              <a:gdLst/>
              <a:ahLst/>
              <a:cxnLst/>
              <a:rect l="l" t="t" r="r" b="b"/>
              <a:pathLst>
                <a:path w="26467" h="34112" extrusionOk="0">
                  <a:moveTo>
                    <a:pt x="1484" y="10232"/>
                  </a:moveTo>
                  <a:cubicBezTo>
                    <a:pt x="1327" y="9737"/>
                    <a:pt x="1147" y="8950"/>
                    <a:pt x="967" y="8186"/>
                  </a:cubicBezTo>
                  <a:cubicBezTo>
                    <a:pt x="585" y="6612"/>
                    <a:pt x="0" y="4925"/>
                    <a:pt x="967" y="4183"/>
                  </a:cubicBezTo>
                  <a:cubicBezTo>
                    <a:pt x="1439" y="3801"/>
                    <a:pt x="2226" y="3576"/>
                    <a:pt x="3013" y="3329"/>
                  </a:cubicBezTo>
                  <a:cubicBezTo>
                    <a:pt x="3755" y="3104"/>
                    <a:pt x="4587" y="2946"/>
                    <a:pt x="5329" y="2789"/>
                  </a:cubicBezTo>
                  <a:cubicBezTo>
                    <a:pt x="8635" y="2047"/>
                    <a:pt x="11198" y="1777"/>
                    <a:pt x="14549" y="923"/>
                  </a:cubicBezTo>
                  <a:cubicBezTo>
                    <a:pt x="15291" y="720"/>
                    <a:pt x="16078" y="585"/>
                    <a:pt x="16842" y="450"/>
                  </a:cubicBezTo>
                  <a:cubicBezTo>
                    <a:pt x="17899" y="271"/>
                    <a:pt x="18956" y="1"/>
                    <a:pt x="19518" y="720"/>
                  </a:cubicBezTo>
                  <a:cubicBezTo>
                    <a:pt x="19765" y="1035"/>
                    <a:pt x="19878" y="1732"/>
                    <a:pt x="20058" y="2339"/>
                  </a:cubicBezTo>
                  <a:cubicBezTo>
                    <a:pt x="20238" y="2946"/>
                    <a:pt x="20350" y="3576"/>
                    <a:pt x="20462" y="4116"/>
                  </a:cubicBezTo>
                  <a:cubicBezTo>
                    <a:pt x="20755" y="5375"/>
                    <a:pt x="21002" y="6544"/>
                    <a:pt x="21249" y="7623"/>
                  </a:cubicBezTo>
                  <a:cubicBezTo>
                    <a:pt x="21834" y="10209"/>
                    <a:pt x="22464" y="12368"/>
                    <a:pt x="23093" y="14796"/>
                  </a:cubicBezTo>
                  <a:cubicBezTo>
                    <a:pt x="23678" y="17067"/>
                    <a:pt x="24420" y="19473"/>
                    <a:pt x="24982" y="21902"/>
                  </a:cubicBezTo>
                  <a:cubicBezTo>
                    <a:pt x="25477" y="23993"/>
                    <a:pt x="26466" y="26759"/>
                    <a:pt x="26151" y="28535"/>
                  </a:cubicBezTo>
                  <a:cubicBezTo>
                    <a:pt x="25904" y="29974"/>
                    <a:pt x="24465" y="30446"/>
                    <a:pt x="22756" y="30964"/>
                  </a:cubicBezTo>
                  <a:cubicBezTo>
                    <a:pt x="19361" y="31998"/>
                    <a:pt x="16123" y="32448"/>
                    <a:pt x="12862" y="33212"/>
                  </a:cubicBezTo>
                  <a:cubicBezTo>
                    <a:pt x="12098" y="33392"/>
                    <a:pt x="11198" y="33617"/>
                    <a:pt x="10389" y="33797"/>
                  </a:cubicBezTo>
                  <a:cubicBezTo>
                    <a:pt x="9444" y="33977"/>
                    <a:pt x="8455" y="34112"/>
                    <a:pt x="8028" y="33752"/>
                  </a:cubicBezTo>
                  <a:cubicBezTo>
                    <a:pt x="7578" y="33392"/>
                    <a:pt x="7241" y="32223"/>
                    <a:pt x="6971" y="31211"/>
                  </a:cubicBezTo>
                  <a:cubicBezTo>
                    <a:pt x="6701" y="30132"/>
                    <a:pt x="6476" y="29120"/>
                    <a:pt x="6274" y="28198"/>
                  </a:cubicBezTo>
                  <a:cubicBezTo>
                    <a:pt x="4857" y="22284"/>
                    <a:pt x="3036" y="16213"/>
                    <a:pt x="1507" y="10299"/>
                  </a:cubicBezTo>
                  <a:cubicBezTo>
                    <a:pt x="1507" y="10277"/>
                    <a:pt x="1507" y="10254"/>
                    <a:pt x="1484" y="102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9"/>
            <p:cNvSpPr/>
            <p:nvPr/>
          </p:nvSpPr>
          <p:spPr>
            <a:xfrm>
              <a:off x="785650" y="2844550"/>
              <a:ext cx="427800" cy="131025"/>
            </a:xfrm>
            <a:custGeom>
              <a:avLst/>
              <a:gdLst/>
              <a:ahLst/>
              <a:cxnLst/>
              <a:rect l="l" t="t" r="r" b="b"/>
              <a:pathLst>
                <a:path w="17112" h="5241" extrusionOk="0">
                  <a:moveTo>
                    <a:pt x="16842" y="1"/>
                  </a:moveTo>
                  <a:cubicBezTo>
                    <a:pt x="16392" y="68"/>
                    <a:pt x="9579" y="1867"/>
                    <a:pt x="9152" y="1980"/>
                  </a:cubicBezTo>
                  <a:cubicBezTo>
                    <a:pt x="7645" y="2317"/>
                    <a:pt x="6296" y="2632"/>
                    <a:pt x="4790" y="3036"/>
                  </a:cubicBezTo>
                  <a:cubicBezTo>
                    <a:pt x="3890" y="3284"/>
                    <a:pt x="2968" y="3554"/>
                    <a:pt x="1979" y="3823"/>
                  </a:cubicBezTo>
                  <a:cubicBezTo>
                    <a:pt x="1574" y="3936"/>
                    <a:pt x="1169" y="4026"/>
                    <a:pt x="562" y="4206"/>
                  </a:cubicBezTo>
                  <a:cubicBezTo>
                    <a:pt x="427" y="4251"/>
                    <a:pt x="225" y="4296"/>
                    <a:pt x="0" y="4363"/>
                  </a:cubicBezTo>
                  <a:lnTo>
                    <a:pt x="248" y="5240"/>
                  </a:lnTo>
                  <a:cubicBezTo>
                    <a:pt x="945" y="5060"/>
                    <a:pt x="1619" y="4903"/>
                    <a:pt x="2204" y="4745"/>
                  </a:cubicBezTo>
                  <a:cubicBezTo>
                    <a:pt x="4610" y="4093"/>
                    <a:pt x="7038" y="3599"/>
                    <a:pt x="9422" y="3014"/>
                  </a:cubicBezTo>
                  <a:cubicBezTo>
                    <a:pt x="9871" y="2901"/>
                    <a:pt x="16887" y="1125"/>
                    <a:pt x="17112" y="968"/>
                  </a:cubicBezTo>
                  <a:cubicBezTo>
                    <a:pt x="17022" y="653"/>
                    <a:pt x="16932" y="316"/>
                    <a:pt x="16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9"/>
            <p:cNvSpPr/>
            <p:nvPr/>
          </p:nvSpPr>
          <p:spPr>
            <a:xfrm>
              <a:off x="800825" y="2897400"/>
              <a:ext cx="425000" cy="131000"/>
            </a:xfrm>
            <a:custGeom>
              <a:avLst/>
              <a:gdLst/>
              <a:ahLst/>
              <a:cxnLst/>
              <a:rect l="l" t="t" r="r" b="b"/>
              <a:pathLst>
                <a:path w="17000" h="5240" extrusionOk="0">
                  <a:moveTo>
                    <a:pt x="16797" y="0"/>
                  </a:moveTo>
                  <a:cubicBezTo>
                    <a:pt x="16550" y="68"/>
                    <a:pt x="9917" y="1799"/>
                    <a:pt x="9669" y="1844"/>
                  </a:cubicBezTo>
                  <a:cubicBezTo>
                    <a:pt x="8185" y="2204"/>
                    <a:pt x="6836" y="2519"/>
                    <a:pt x="5329" y="2924"/>
                  </a:cubicBezTo>
                  <a:cubicBezTo>
                    <a:pt x="4408" y="3171"/>
                    <a:pt x="3486" y="3441"/>
                    <a:pt x="2519" y="3711"/>
                  </a:cubicBezTo>
                  <a:cubicBezTo>
                    <a:pt x="2092" y="3801"/>
                    <a:pt x="1687" y="3913"/>
                    <a:pt x="1102" y="4093"/>
                  </a:cubicBezTo>
                  <a:cubicBezTo>
                    <a:pt x="855" y="4160"/>
                    <a:pt x="315" y="4273"/>
                    <a:pt x="0" y="4385"/>
                  </a:cubicBezTo>
                  <a:lnTo>
                    <a:pt x="248" y="5240"/>
                  </a:lnTo>
                  <a:cubicBezTo>
                    <a:pt x="360" y="5217"/>
                    <a:pt x="473" y="5195"/>
                    <a:pt x="585" y="5150"/>
                  </a:cubicBezTo>
                  <a:cubicBezTo>
                    <a:pt x="1349" y="4970"/>
                    <a:pt x="2114" y="4790"/>
                    <a:pt x="2744" y="4633"/>
                  </a:cubicBezTo>
                  <a:cubicBezTo>
                    <a:pt x="5150" y="3980"/>
                    <a:pt x="7578" y="3486"/>
                    <a:pt x="9939" y="2901"/>
                  </a:cubicBezTo>
                  <a:cubicBezTo>
                    <a:pt x="10141" y="2856"/>
                    <a:pt x="16775" y="1125"/>
                    <a:pt x="17000" y="1080"/>
                  </a:cubicBezTo>
                  <a:cubicBezTo>
                    <a:pt x="16932" y="720"/>
                    <a:pt x="16865" y="360"/>
                    <a:pt x="16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9"/>
            <p:cNvSpPr/>
            <p:nvPr/>
          </p:nvSpPr>
          <p:spPr>
            <a:xfrm>
              <a:off x="816550" y="2954175"/>
              <a:ext cx="419400" cy="129875"/>
            </a:xfrm>
            <a:custGeom>
              <a:avLst/>
              <a:gdLst/>
              <a:ahLst/>
              <a:cxnLst/>
              <a:rect l="l" t="t" r="r" b="b"/>
              <a:pathLst>
                <a:path w="16776" h="5195" extrusionOk="0">
                  <a:moveTo>
                    <a:pt x="16595" y="1"/>
                  </a:moveTo>
                  <a:cubicBezTo>
                    <a:pt x="16281" y="68"/>
                    <a:pt x="9602" y="1822"/>
                    <a:pt x="9288" y="1889"/>
                  </a:cubicBezTo>
                  <a:cubicBezTo>
                    <a:pt x="7781" y="2249"/>
                    <a:pt x="6432" y="2564"/>
                    <a:pt x="4948" y="2969"/>
                  </a:cubicBezTo>
                  <a:cubicBezTo>
                    <a:pt x="4026" y="3216"/>
                    <a:pt x="3104" y="3486"/>
                    <a:pt x="2115" y="3733"/>
                  </a:cubicBezTo>
                  <a:cubicBezTo>
                    <a:pt x="1710" y="3846"/>
                    <a:pt x="1305" y="3958"/>
                    <a:pt x="720" y="4138"/>
                  </a:cubicBezTo>
                  <a:cubicBezTo>
                    <a:pt x="541" y="4183"/>
                    <a:pt x="271" y="4250"/>
                    <a:pt x="1" y="4318"/>
                  </a:cubicBezTo>
                  <a:lnTo>
                    <a:pt x="248" y="5195"/>
                  </a:lnTo>
                  <a:cubicBezTo>
                    <a:pt x="990" y="5015"/>
                    <a:pt x="1732" y="4835"/>
                    <a:pt x="2339" y="4655"/>
                  </a:cubicBezTo>
                  <a:cubicBezTo>
                    <a:pt x="4745" y="4003"/>
                    <a:pt x="7196" y="3531"/>
                    <a:pt x="9557" y="2946"/>
                  </a:cubicBezTo>
                  <a:cubicBezTo>
                    <a:pt x="9805" y="2879"/>
                    <a:pt x="16506" y="1147"/>
                    <a:pt x="16775" y="1080"/>
                  </a:cubicBezTo>
                  <a:cubicBezTo>
                    <a:pt x="16708" y="720"/>
                    <a:pt x="16663" y="360"/>
                    <a:pt x="165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9"/>
            <p:cNvSpPr/>
            <p:nvPr/>
          </p:nvSpPr>
          <p:spPr>
            <a:xfrm>
              <a:off x="822175" y="3013200"/>
              <a:ext cx="428375" cy="131000"/>
            </a:xfrm>
            <a:custGeom>
              <a:avLst/>
              <a:gdLst/>
              <a:ahLst/>
              <a:cxnLst/>
              <a:rect l="l" t="t" r="r" b="b"/>
              <a:pathLst>
                <a:path w="17135" h="5240" extrusionOk="0">
                  <a:moveTo>
                    <a:pt x="16843" y="1"/>
                  </a:moveTo>
                  <a:cubicBezTo>
                    <a:pt x="16415" y="68"/>
                    <a:pt x="9602" y="1889"/>
                    <a:pt x="9153" y="1979"/>
                  </a:cubicBezTo>
                  <a:cubicBezTo>
                    <a:pt x="7646" y="2339"/>
                    <a:pt x="6319" y="2654"/>
                    <a:pt x="4813" y="3059"/>
                  </a:cubicBezTo>
                  <a:cubicBezTo>
                    <a:pt x="3891" y="3306"/>
                    <a:pt x="2969" y="3576"/>
                    <a:pt x="1980" y="3846"/>
                  </a:cubicBezTo>
                  <a:cubicBezTo>
                    <a:pt x="1575" y="3936"/>
                    <a:pt x="1170" y="4048"/>
                    <a:pt x="585" y="4228"/>
                  </a:cubicBezTo>
                  <a:cubicBezTo>
                    <a:pt x="451" y="4273"/>
                    <a:pt x="226" y="4318"/>
                    <a:pt x="1" y="4363"/>
                  </a:cubicBezTo>
                  <a:lnTo>
                    <a:pt x="248" y="5240"/>
                  </a:lnTo>
                  <a:cubicBezTo>
                    <a:pt x="945" y="5082"/>
                    <a:pt x="1642" y="4925"/>
                    <a:pt x="2227" y="4768"/>
                  </a:cubicBezTo>
                  <a:cubicBezTo>
                    <a:pt x="4610" y="4093"/>
                    <a:pt x="7061" y="3621"/>
                    <a:pt x="9422" y="3036"/>
                  </a:cubicBezTo>
                  <a:cubicBezTo>
                    <a:pt x="9872" y="2924"/>
                    <a:pt x="16910" y="1147"/>
                    <a:pt x="17135" y="990"/>
                  </a:cubicBezTo>
                  <a:cubicBezTo>
                    <a:pt x="17045" y="653"/>
                    <a:pt x="16933" y="338"/>
                    <a:pt x="168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9"/>
            <p:cNvSpPr/>
            <p:nvPr/>
          </p:nvSpPr>
          <p:spPr>
            <a:xfrm>
              <a:off x="837350" y="3066600"/>
              <a:ext cx="425575" cy="131000"/>
            </a:xfrm>
            <a:custGeom>
              <a:avLst/>
              <a:gdLst/>
              <a:ahLst/>
              <a:cxnLst/>
              <a:rect l="l" t="t" r="r" b="b"/>
              <a:pathLst>
                <a:path w="17023" h="5240" extrusionOk="0">
                  <a:moveTo>
                    <a:pt x="16798" y="1"/>
                  </a:moveTo>
                  <a:cubicBezTo>
                    <a:pt x="16550" y="46"/>
                    <a:pt x="9940" y="1800"/>
                    <a:pt x="9692" y="1845"/>
                  </a:cubicBezTo>
                  <a:cubicBezTo>
                    <a:pt x="8186" y="2204"/>
                    <a:pt x="6837" y="2519"/>
                    <a:pt x="5330" y="2924"/>
                  </a:cubicBezTo>
                  <a:cubicBezTo>
                    <a:pt x="4431" y="3171"/>
                    <a:pt x="3509" y="3441"/>
                    <a:pt x="2519" y="3688"/>
                  </a:cubicBezTo>
                  <a:cubicBezTo>
                    <a:pt x="2115" y="3801"/>
                    <a:pt x="1710" y="3913"/>
                    <a:pt x="1103" y="4093"/>
                  </a:cubicBezTo>
                  <a:cubicBezTo>
                    <a:pt x="855" y="4161"/>
                    <a:pt x="338" y="4273"/>
                    <a:pt x="1" y="4385"/>
                  </a:cubicBezTo>
                  <a:lnTo>
                    <a:pt x="248" y="5240"/>
                  </a:lnTo>
                  <a:cubicBezTo>
                    <a:pt x="361" y="5217"/>
                    <a:pt x="473" y="5172"/>
                    <a:pt x="608" y="5150"/>
                  </a:cubicBezTo>
                  <a:cubicBezTo>
                    <a:pt x="1350" y="4970"/>
                    <a:pt x="2115" y="4790"/>
                    <a:pt x="2744" y="4610"/>
                  </a:cubicBezTo>
                  <a:cubicBezTo>
                    <a:pt x="5150" y="3958"/>
                    <a:pt x="7579" y="3486"/>
                    <a:pt x="9962" y="2901"/>
                  </a:cubicBezTo>
                  <a:cubicBezTo>
                    <a:pt x="10165" y="2834"/>
                    <a:pt x="16775" y="1125"/>
                    <a:pt x="17023" y="1058"/>
                  </a:cubicBezTo>
                  <a:cubicBezTo>
                    <a:pt x="16955" y="698"/>
                    <a:pt x="16865" y="338"/>
                    <a:pt x="16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9"/>
            <p:cNvSpPr/>
            <p:nvPr/>
          </p:nvSpPr>
          <p:spPr>
            <a:xfrm>
              <a:off x="853100" y="3122825"/>
              <a:ext cx="419950" cy="129875"/>
            </a:xfrm>
            <a:custGeom>
              <a:avLst/>
              <a:gdLst/>
              <a:ahLst/>
              <a:cxnLst/>
              <a:rect l="l" t="t" r="r" b="b"/>
              <a:pathLst>
                <a:path w="16798" h="5195" extrusionOk="0">
                  <a:moveTo>
                    <a:pt x="16595" y="0"/>
                  </a:moveTo>
                  <a:cubicBezTo>
                    <a:pt x="16280" y="68"/>
                    <a:pt x="9602" y="1844"/>
                    <a:pt x="9310" y="1912"/>
                  </a:cubicBezTo>
                  <a:cubicBezTo>
                    <a:pt x="7803" y="2249"/>
                    <a:pt x="6454" y="2586"/>
                    <a:pt x="4947" y="2968"/>
                  </a:cubicBezTo>
                  <a:cubicBezTo>
                    <a:pt x="4025" y="3216"/>
                    <a:pt x="3126" y="3508"/>
                    <a:pt x="2137" y="3755"/>
                  </a:cubicBezTo>
                  <a:cubicBezTo>
                    <a:pt x="1732" y="3868"/>
                    <a:pt x="1327" y="3980"/>
                    <a:pt x="720" y="4138"/>
                  </a:cubicBezTo>
                  <a:cubicBezTo>
                    <a:pt x="563" y="4205"/>
                    <a:pt x="270" y="4250"/>
                    <a:pt x="1" y="4340"/>
                  </a:cubicBezTo>
                  <a:lnTo>
                    <a:pt x="248" y="5194"/>
                  </a:lnTo>
                  <a:cubicBezTo>
                    <a:pt x="990" y="5015"/>
                    <a:pt x="1732" y="4857"/>
                    <a:pt x="2362" y="4677"/>
                  </a:cubicBezTo>
                  <a:cubicBezTo>
                    <a:pt x="4768" y="4025"/>
                    <a:pt x="7196" y="3553"/>
                    <a:pt x="9557" y="2968"/>
                  </a:cubicBezTo>
                  <a:cubicBezTo>
                    <a:pt x="9827" y="2901"/>
                    <a:pt x="16528" y="1170"/>
                    <a:pt x="16797" y="1080"/>
                  </a:cubicBezTo>
                  <a:cubicBezTo>
                    <a:pt x="16730" y="720"/>
                    <a:pt x="16663" y="360"/>
                    <a:pt x="16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9"/>
            <p:cNvSpPr/>
            <p:nvPr/>
          </p:nvSpPr>
          <p:spPr>
            <a:xfrm>
              <a:off x="844100" y="2503325"/>
              <a:ext cx="175975" cy="367125"/>
            </a:xfrm>
            <a:custGeom>
              <a:avLst/>
              <a:gdLst/>
              <a:ahLst/>
              <a:cxnLst/>
              <a:rect l="l" t="t" r="r" b="b"/>
              <a:pathLst>
                <a:path w="7039" h="14685" extrusionOk="0">
                  <a:moveTo>
                    <a:pt x="2901" y="1"/>
                  </a:moveTo>
                  <a:cubicBezTo>
                    <a:pt x="3239" y="2025"/>
                    <a:pt x="3666" y="4273"/>
                    <a:pt x="4206" y="6252"/>
                  </a:cubicBezTo>
                  <a:cubicBezTo>
                    <a:pt x="5015" y="6409"/>
                    <a:pt x="5780" y="5937"/>
                    <a:pt x="6207" y="5488"/>
                  </a:cubicBezTo>
                  <a:cubicBezTo>
                    <a:pt x="6319" y="5353"/>
                    <a:pt x="6477" y="5083"/>
                    <a:pt x="6724" y="5083"/>
                  </a:cubicBezTo>
                  <a:cubicBezTo>
                    <a:pt x="6791" y="5083"/>
                    <a:pt x="6926" y="5173"/>
                    <a:pt x="6971" y="5263"/>
                  </a:cubicBezTo>
                  <a:cubicBezTo>
                    <a:pt x="7039" y="5488"/>
                    <a:pt x="6836" y="5757"/>
                    <a:pt x="6724" y="5915"/>
                  </a:cubicBezTo>
                  <a:cubicBezTo>
                    <a:pt x="6589" y="6095"/>
                    <a:pt x="6432" y="6275"/>
                    <a:pt x="6252" y="6409"/>
                  </a:cubicBezTo>
                  <a:cubicBezTo>
                    <a:pt x="5757" y="6837"/>
                    <a:pt x="5150" y="7039"/>
                    <a:pt x="4453" y="7084"/>
                  </a:cubicBezTo>
                  <a:cubicBezTo>
                    <a:pt x="4768" y="8276"/>
                    <a:pt x="5015" y="9490"/>
                    <a:pt x="5307" y="10704"/>
                  </a:cubicBezTo>
                  <a:cubicBezTo>
                    <a:pt x="5622" y="11896"/>
                    <a:pt x="5959" y="13088"/>
                    <a:pt x="6139" y="14302"/>
                  </a:cubicBezTo>
                  <a:cubicBezTo>
                    <a:pt x="5667" y="14572"/>
                    <a:pt x="4948" y="14684"/>
                    <a:pt x="4430" y="14662"/>
                  </a:cubicBezTo>
                  <a:cubicBezTo>
                    <a:pt x="3936" y="12098"/>
                    <a:pt x="3868" y="9805"/>
                    <a:pt x="3351" y="7241"/>
                  </a:cubicBezTo>
                  <a:cubicBezTo>
                    <a:pt x="2946" y="8253"/>
                    <a:pt x="2362" y="9288"/>
                    <a:pt x="1485" y="10075"/>
                  </a:cubicBezTo>
                  <a:cubicBezTo>
                    <a:pt x="1350" y="10165"/>
                    <a:pt x="878" y="10479"/>
                    <a:pt x="653" y="10614"/>
                  </a:cubicBezTo>
                  <a:cubicBezTo>
                    <a:pt x="450" y="10727"/>
                    <a:pt x="158" y="10817"/>
                    <a:pt x="91" y="10614"/>
                  </a:cubicBezTo>
                  <a:cubicBezTo>
                    <a:pt x="1" y="10367"/>
                    <a:pt x="293" y="10210"/>
                    <a:pt x="450" y="10120"/>
                  </a:cubicBezTo>
                  <a:cubicBezTo>
                    <a:pt x="990" y="9737"/>
                    <a:pt x="1732" y="9063"/>
                    <a:pt x="2092" y="8591"/>
                  </a:cubicBezTo>
                  <a:cubicBezTo>
                    <a:pt x="2317" y="8298"/>
                    <a:pt x="2542" y="7961"/>
                    <a:pt x="2722" y="7556"/>
                  </a:cubicBezTo>
                  <a:cubicBezTo>
                    <a:pt x="2834" y="7286"/>
                    <a:pt x="2946" y="6972"/>
                    <a:pt x="3036" y="6657"/>
                  </a:cubicBezTo>
                  <a:cubicBezTo>
                    <a:pt x="3059" y="6544"/>
                    <a:pt x="3126" y="6432"/>
                    <a:pt x="3126" y="6342"/>
                  </a:cubicBezTo>
                  <a:cubicBezTo>
                    <a:pt x="3126" y="6252"/>
                    <a:pt x="3059" y="6117"/>
                    <a:pt x="3014" y="5982"/>
                  </a:cubicBezTo>
                  <a:cubicBezTo>
                    <a:pt x="2766" y="5128"/>
                    <a:pt x="2497" y="4183"/>
                    <a:pt x="2227" y="3374"/>
                  </a:cubicBezTo>
                  <a:cubicBezTo>
                    <a:pt x="1890" y="2384"/>
                    <a:pt x="1597" y="1485"/>
                    <a:pt x="1305" y="451"/>
                  </a:cubicBezTo>
                  <a:cubicBezTo>
                    <a:pt x="1777" y="248"/>
                    <a:pt x="2317" y="23"/>
                    <a:pt x="29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9"/>
            <p:cNvSpPr/>
            <p:nvPr/>
          </p:nvSpPr>
          <p:spPr>
            <a:xfrm>
              <a:off x="849725" y="2504450"/>
              <a:ext cx="208575" cy="373850"/>
            </a:xfrm>
            <a:custGeom>
              <a:avLst/>
              <a:gdLst/>
              <a:ahLst/>
              <a:cxnLst/>
              <a:rect l="l" t="t" r="r" b="b"/>
              <a:pathLst>
                <a:path w="8343" h="14954" extrusionOk="0">
                  <a:moveTo>
                    <a:pt x="1462" y="23"/>
                  </a:moveTo>
                  <a:cubicBezTo>
                    <a:pt x="1462" y="1"/>
                    <a:pt x="1485" y="23"/>
                    <a:pt x="1485" y="23"/>
                  </a:cubicBezTo>
                  <a:cubicBezTo>
                    <a:pt x="2024" y="2452"/>
                    <a:pt x="2497" y="5038"/>
                    <a:pt x="3194" y="7219"/>
                  </a:cubicBezTo>
                  <a:cubicBezTo>
                    <a:pt x="4071" y="7511"/>
                    <a:pt x="5105" y="7601"/>
                    <a:pt x="6252" y="7466"/>
                  </a:cubicBezTo>
                  <a:cubicBezTo>
                    <a:pt x="6364" y="7376"/>
                    <a:pt x="6409" y="7219"/>
                    <a:pt x="6477" y="7106"/>
                  </a:cubicBezTo>
                  <a:cubicBezTo>
                    <a:pt x="6656" y="6814"/>
                    <a:pt x="6904" y="6567"/>
                    <a:pt x="7129" y="6274"/>
                  </a:cubicBezTo>
                  <a:cubicBezTo>
                    <a:pt x="7196" y="6185"/>
                    <a:pt x="7241" y="6050"/>
                    <a:pt x="7421" y="6072"/>
                  </a:cubicBezTo>
                  <a:cubicBezTo>
                    <a:pt x="7556" y="6185"/>
                    <a:pt x="7443" y="6342"/>
                    <a:pt x="7398" y="6454"/>
                  </a:cubicBezTo>
                  <a:cubicBezTo>
                    <a:pt x="7219" y="6792"/>
                    <a:pt x="6994" y="7151"/>
                    <a:pt x="6701" y="7399"/>
                  </a:cubicBezTo>
                  <a:cubicBezTo>
                    <a:pt x="7129" y="7354"/>
                    <a:pt x="7556" y="7241"/>
                    <a:pt x="8006" y="7129"/>
                  </a:cubicBezTo>
                  <a:cubicBezTo>
                    <a:pt x="8140" y="7106"/>
                    <a:pt x="8275" y="7084"/>
                    <a:pt x="8320" y="7219"/>
                  </a:cubicBezTo>
                  <a:cubicBezTo>
                    <a:pt x="8343" y="7354"/>
                    <a:pt x="8185" y="7421"/>
                    <a:pt x="8051" y="7466"/>
                  </a:cubicBezTo>
                  <a:cubicBezTo>
                    <a:pt x="7623" y="7646"/>
                    <a:pt x="7219" y="7826"/>
                    <a:pt x="6724" y="7916"/>
                  </a:cubicBezTo>
                  <a:cubicBezTo>
                    <a:pt x="6746" y="8028"/>
                    <a:pt x="6881" y="8096"/>
                    <a:pt x="6971" y="8163"/>
                  </a:cubicBezTo>
                  <a:cubicBezTo>
                    <a:pt x="7196" y="8343"/>
                    <a:pt x="7353" y="8456"/>
                    <a:pt x="7601" y="8635"/>
                  </a:cubicBezTo>
                  <a:cubicBezTo>
                    <a:pt x="7691" y="8680"/>
                    <a:pt x="7871" y="8793"/>
                    <a:pt x="7826" y="8905"/>
                  </a:cubicBezTo>
                  <a:cubicBezTo>
                    <a:pt x="7736" y="9040"/>
                    <a:pt x="7556" y="8950"/>
                    <a:pt x="7443" y="8883"/>
                  </a:cubicBezTo>
                  <a:cubicBezTo>
                    <a:pt x="6971" y="8680"/>
                    <a:pt x="6499" y="8411"/>
                    <a:pt x="6207" y="7983"/>
                  </a:cubicBezTo>
                  <a:cubicBezTo>
                    <a:pt x="5127" y="8141"/>
                    <a:pt x="4183" y="8073"/>
                    <a:pt x="3396" y="7826"/>
                  </a:cubicBezTo>
                  <a:cubicBezTo>
                    <a:pt x="3981" y="10097"/>
                    <a:pt x="4588" y="12368"/>
                    <a:pt x="5262" y="14527"/>
                  </a:cubicBezTo>
                  <a:cubicBezTo>
                    <a:pt x="4835" y="14729"/>
                    <a:pt x="4228" y="14909"/>
                    <a:pt x="3733" y="14954"/>
                  </a:cubicBezTo>
                  <a:cubicBezTo>
                    <a:pt x="3463" y="13380"/>
                    <a:pt x="3373" y="11918"/>
                    <a:pt x="3014" y="10277"/>
                  </a:cubicBezTo>
                  <a:cubicBezTo>
                    <a:pt x="2654" y="10794"/>
                    <a:pt x="2182" y="11401"/>
                    <a:pt x="1777" y="11761"/>
                  </a:cubicBezTo>
                  <a:cubicBezTo>
                    <a:pt x="1687" y="11851"/>
                    <a:pt x="1552" y="11986"/>
                    <a:pt x="1372" y="12076"/>
                  </a:cubicBezTo>
                  <a:cubicBezTo>
                    <a:pt x="1215" y="12166"/>
                    <a:pt x="967" y="12256"/>
                    <a:pt x="900" y="12076"/>
                  </a:cubicBezTo>
                  <a:cubicBezTo>
                    <a:pt x="855" y="11896"/>
                    <a:pt x="1057" y="11671"/>
                    <a:pt x="1192" y="11536"/>
                  </a:cubicBezTo>
                  <a:cubicBezTo>
                    <a:pt x="1912" y="10839"/>
                    <a:pt x="2474" y="10142"/>
                    <a:pt x="2699" y="9625"/>
                  </a:cubicBezTo>
                  <a:cubicBezTo>
                    <a:pt x="2744" y="9535"/>
                    <a:pt x="2811" y="9422"/>
                    <a:pt x="2811" y="9355"/>
                  </a:cubicBezTo>
                  <a:cubicBezTo>
                    <a:pt x="2811" y="9265"/>
                    <a:pt x="2766" y="9153"/>
                    <a:pt x="2721" y="9040"/>
                  </a:cubicBezTo>
                  <a:cubicBezTo>
                    <a:pt x="2541" y="8411"/>
                    <a:pt x="2339" y="7669"/>
                    <a:pt x="2182" y="7039"/>
                  </a:cubicBezTo>
                  <a:cubicBezTo>
                    <a:pt x="1575" y="4790"/>
                    <a:pt x="743" y="2564"/>
                    <a:pt x="1" y="586"/>
                  </a:cubicBezTo>
                  <a:cubicBezTo>
                    <a:pt x="180" y="451"/>
                    <a:pt x="428" y="383"/>
                    <a:pt x="675" y="293"/>
                  </a:cubicBezTo>
                  <a:cubicBezTo>
                    <a:pt x="923" y="203"/>
                    <a:pt x="1215" y="91"/>
                    <a:pt x="1462" y="2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9"/>
            <p:cNvSpPr/>
            <p:nvPr/>
          </p:nvSpPr>
          <p:spPr>
            <a:xfrm>
              <a:off x="719875" y="2575300"/>
              <a:ext cx="210825" cy="302450"/>
            </a:xfrm>
            <a:custGeom>
              <a:avLst/>
              <a:gdLst/>
              <a:ahLst/>
              <a:cxnLst/>
              <a:rect l="l" t="t" r="r" b="b"/>
              <a:pathLst>
                <a:path w="8433" h="12098" extrusionOk="0">
                  <a:moveTo>
                    <a:pt x="5487" y="5374"/>
                  </a:moveTo>
                  <a:cubicBezTo>
                    <a:pt x="6004" y="6116"/>
                    <a:pt x="5824" y="7083"/>
                    <a:pt x="5397" y="7555"/>
                  </a:cubicBezTo>
                  <a:cubicBezTo>
                    <a:pt x="6027" y="7510"/>
                    <a:pt x="6859" y="8028"/>
                    <a:pt x="6634" y="8815"/>
                  </a:cubicBezTo>
                  <a:cubicBezTo>
                    <a:pt x="7038" y="8702"/>
                    <a:pt x="7308" y="8725"/>
                    <a:pt x="7601" y="8860"/>
                  </a:cubicBezTo>
                  <a:cubicBezTo>
                    <a:pt x="7960" y="9017"/>
                    <a:pt x="8343" y="9354"/>
                    <a:pt x="8365" y="9961"/>
                  </a:cubicBezTo>
                  <a:cubicBezTo>
                    <a:pt x="8433" y="11086"/>
                    <a:pt x="7263" y="12030"/>
                    <a:pt x="5869" y="12097"/>
                  </a:cubicBezTo>
                  <a:cubicBezTo>
                    <a:pt x="5464" y="12097"/>
                    <a:pt x="5060" y="12053"/>
                    <a:pt x="4722" y="11963"/>
                  </a:cubicBezTo>
                  <a:cubicBezTo>
                    <a:pt x="3373" y="11558"/>
                    <a:pt x="2204" y="10501"/>
                    <a:pt x="1372" y="9084"/>
                  </a:cubicBezTo>
                  <a:cubicBezTo>
                    <a:pt x="450" y="7533"/>
                    <a:pt x="0" y="5442"/>
                    <a:pt x="203" y="3958"/>
                  </a:cubicBezTo>
                  <a:cubicBezTo>
                    <a:pt x="293" y="3216"/>
                    <a:pt x="495" y="2496"/>
                    <a:pt x="855" y="1889"/>
                  </a:cubicBezTo>
                  <a:cubicBezTo>
                    <a:pt x="1237" y="1282"/>
                    <a:pt x="1754" y="742"/>
                    <a:pt x="2586" y="382"/>
                  </a:cubicBezTo>
                  <a:cubicBezTo>
                    <a:pt x="3463" y="0"/>
                    <a:pt x="4453" y="180"/>
                    <a:pt x="5037" y="495"/>
                  </a:cubicBezTo>
                  <a:cubicBezTo>
                    <a:pt x="5712" y="855"/>
                    <a:pt x="6274" y="1439"/>
                    <a:pt x="6521" y="2406"/>
                  </a:cubicBezTo>
                  <a:cubicBezTo>
                    <a:pt x="6679" y="3058"/>
                    <a:pt x="6589" y="3620"/>
                    <a:pt x="6409" y="4115"/>
                  </a:cubicBezTo>
                  <a:cubicBezTo>
                    <a:pt x="6229" y="4587"/>
                    <a:pt x="5914" y="5014"/>
                    <a:pt x="5487" y="53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9"/>
            <p:cNvSpPr/>
            <p:nvPr/>
          </p:nvSpPr>
          <p:spPr>
            <a:xfrm>
              <a:off x="808700" y="2579225"/>
              <a:ext cx="122000" cy="298525"/>
            </a:xfrm>
            <a:custGeom>
              <a:avLst/>
              <a:gdLst/>
              <a:ahLst/>
              <a:cxnLst/>
              <a:rect l="l" t="t" r="r" b="b"/>
              <a:pathLst>
                <a:path w="4880" h="11941" extrusionOk="0">
                  <a:moveTo>
                    <a:pt x="0" y="1"/>
                  </a:moveTo>
                  <a:cubicBezTo>
                    <a:pt x="360" y="113"/>
                    <a:pt x="675" y="293"/>
                    <a:pt x="967" y="540"/>
                  </a:cubicBezTo>
                  <a:cubicBezTo>
                    <a:pt x="1394" y="922"/>
                    <a:pt x="1799" y="1530"/>
                    <a:pt x="1911" y="2339"/>
                  </a:cubicBezTo>
                  <a:cubicBezTo>
                    <a:pt x="2069" y="3418"/>
                    <a:pt x="1552" y="4093"/>
                    <a:pt x="855" y="4723"/>
                  </a:cubicBezTo>
                  <a:cubicBezTo>
                    <a:pt x="675" y="4880"/>
                    <a:pt x="247" y="5150"/>
                    <a:pt x="315" y="5420"/>
                  </a:cubicBezTo>
                  <a:cubicBezTo>
                    <a:pt x="337" y="5532"/>
                    <a:pt x="450" y="5600"/>
                    <a:pt x="540" y="5667"/>
                  </a:cubicBezTo>
                  <a:cubicBezTo>
                    <a:pt x="765" y="5824"/>
                    <a:pt x="967" y="6027"/>
                    <a:pt x="1079" y="6364"/>
                  </a:cubicBezTo>
                  <a:cubicBezTo>
                    <a:pt x="1237" y="6904"/>
                    <a:pt x="1034" y="7308"/>
                    <a:pt x="832" y="7646"/>
                  </a:cubicBezTo>
                  <a:cubicBezTo>
                    <a:pt x="720" y="7781"/>
                    <a:pt x="562" y="7961"/>
                    <a:pt x="630" y="8163"/>
                  </a:cubicBezTo>
                  <a:cubicBezTo>
                    <a:pt x="697" y="8275"/>
                    <a:pt x="877" y="8298"/>
                    <a:pt x="1034" y="8298"/>
                  </a:cubicBezTo>
                  <a:cubicBezTo>
                    <a:pt x="1065" y="8296"/>
                    <a:pt x="1095" y="8296"/>
                    <a:pt x="1124" y="8296"/>
                  </a:cubicBezTo>
                  <a:cubicBezTo>
                    <a:pt x="1576" y="8296"/>
                    <a:pt x="1927" y="8460"/>
                    <a:pt x="2159" y="8882"/>
                  </a:cubicBezTo>
                  <a:cubicBezTo>
                    <a:pt x="2271" y="9085"/>
                    <a:pt x="2271" y="9557"/>
                    <a:pt x="2496" y="9624"/>
                  </a:cubicBezTo>
                  <a:cubicBezTo>
                    <a:pt x="2516" y="9629"/>
                    <a:pt x="2534" y="9632"/>
                    <a:pt x="2552" y="9632"/>
                  </a:cubicBezTo>
                  <a:cubicBezTo>
                    <a:pt x="2697" y="9632"/>
                    <a:pt x="2788" y="9485"/>
                    <a:pt x="2968" y="9445"/>
                  </a:cubicBezTo>
                  <a:cubicBezTo>
                    <a:pt x="2990" y="9442"/>
                    <a:pt x="3012" y="9441"/>
                    <a:pt x="3034" y="9441"/>
                  </a:cubicBezTo>
                  <a:cubicBezTo>
                    <a:pt x="3218" y="9441"/>
                    <a:pt x="3412" y="9519"/>
                    <a:pt x="3553" y="9579"/>
                  </a:cubicBezTo>
                  <a:cubicBezTo>
                    <a:pt x="3665" y="9647"/>
                    <a:pt x="3868" y="9804"/>
                    <a:pt x="3935" y="10052"/>
                  </a:cubicBezTo>
                  <a:cubicBezTo>
                    <a:pt x="4025" y="10389"/>
                    <a:pt x="3755" y="10704"/>
                    <a:pt x="3575" y="10884"/>
                  </a:cubicBezTo>
                  <a:cubicBezTo>
                    <a:pt x="3351" y="11086"/>
                    <a:pt x="3013" y="11311"/>
                    <a:pt x="2608" y="11423"/>
                  </a:cubicBezTo>
                  <a:cubicBezTo>
                    <a:pt x="2290" y="11517"/>
                    <a:pt x="1940" y="11564"/>
                    <a:pt x="1637" y="11564"/>
                  </a:cubicBezTo>
                  <a:cubicBezTo>
                    <a:pt x="1577" y="11564"/>
                    <a:pt x="1518" y="11562"/>
                    <a:pt x="1462" y="11558"/>
                  </a:cubicBezTo>
                  <a:cubicBezTo>
                    <a:pt x="1102" y="11558"/>
                    <a:pt x="810" y="11536"/>
                    <a:pt x="427" y="11491"/>
                  </a:cubicBezTo>
                  <a:lnTo>
                    <a:pt x="405" y="11491"/>
                  </a:lnTo>
                  <a:cubicBezTo>
                    <a:pt x="652" y="11626"/>
                    <a:pt x="900" y="11716"/>
                    <a:pt x="1169" y="11806"/>
                  </a:cubicBezTo>
                  <a:cubicBezTo>
                    <a:pt x="1507" y="11896"/>
                    <a:pt x="1911" y="11940"/>
                    <a:pt x="2316" y="11940"/>
                  </a:cubicBezTo>
                  <a:cubicBezTo>
                    <a:pt x="3710" y="11873"/>
                    <a:pt x="4880" y="10929"/>
                    <a:pt x="4812" y="9804"/>
                  </a:cubicBezTo>
                  <a:cubicBezTo>
                    <a:pt x="4790" y="9197"/>
                    <a:pt x="4407" y="8860"/>
                    <a:pt x="4048" y="8703"/>
                  </a:cubicBezTo>
                  <a:cubicBezTo>
                    <a:pt x="3882" y="8626"/>
                    <a:pt x="3723" y="8586"/>
                    <a:pt x="3543" y="8586"/>
                  </a:cubicBezTo>
                  <a:cubicBezTo>
                    <a:pt x="3405" y="8586"/>
                    <a:pt x="3256" y="8609"/>
                    <a:pt x="3081" y="8658"/>
                  </a:cubicBezTo>
                  <a:cubicBezTo>
                    <a:pt x="3296" y="7902"/>
                    <a:pt x="2539" y="7396"/>
                    <a:pt x="1921" y="7396"/>
                  </a:cubicBezTo>
                  <a:cubicBezTo>
                    <a:pt x="1895" y="7396"/>
                    <a:pt x="1869" y="7397"/>
                    <a:pt x="1844" y="7398"/>
                  </a:cubicBezTo>
                  <a:cubicBezTo>
                    <a:pt x="2271" y="6926"/>
                    <a:pt x="2451" y="5959"/>
                    <a:pt x="1934" y="5217"/>
                  </a:cubicBezTo>
                  <a:cubicBezTo>
                    <a:pt x="2361" y="4857"/>
                    <a:pt x="2676" y="4430"/>
                    <a:pt x="2856" y="3958"/>
                  </a:cubicBezTo>
                  <a:cubicBezTo>
                    <a:pt x="3036" y="3463"/>
                    <a:pt x="3126" y="2901"/>
                    <a:pt x="2968" y="2249"/>
                  </a:cubicBezTo>
                  <a:cubicBezTo>
                    <a:pt x="2721" y="1282"/>
                    <a:pt x="2159" y="698"/>
                    <a:pt x="1484" y="338"/>
                  </a:cubicBezTo>
                  <a:cubicBezTo>
                    <a:pt x="1102" y="135"/>
                    <a:pt x="562"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9"/>
            <p:cNvSpPr/>
            <p:nvPr/>
          </p:nvSpPr>
          <p:spPr>
            <a:xfrm>
              <a:off x="769350" y="2691100"/>
              <a:ext cx="85450" cy="31500"/>
            </a:xfrm>
            <a:custGeom>
              <a:avLst/>
              <a:gdLst/>
              <a:ahLst/>
              <a:cxnLst/>
              <a:rect l="l" t="t" r="r" b="b"/>
              <a:pathLst>
                <a:path w="3418" h="1260" extrusionOk="0">
                  <a:moveTo>
                    <a:pt x="495" y="113"/>
                  </a:moveTo>
                  <a:cubicBezTo>
                    <a:pt x="675" y="0"/>
                    <a:pt x="810" y="203"/>
                    <a:pt x="945" y="293"/>
                  </a:cubicBezTo>
                  <a:cubicBezTo>
                    <a:pt x="1327" y="540"/>
                    <a:pt x="1844" y="675"/>
                    <a:pt x="2384" y="765"/>
                  </a:cubicBezTo>
                  <a:cubicBezTo>
                    <a:pt x="2564" y="787"/>
                    <a:pt x="2743" y="832"/>
                    <a:pt x="2901" y="832"/>
                  </a:cubicBezTo>
                  <a:cubicBezTo>
                    <a:pt x="3036" y="832"/>
                    <a:pt x="3373" y="742"/>
                    <a:pt x="3395" y="877"/>
                  </a:cubicBezTo>
                  <a:cubicBezTo>
                    <a:pt x="3418" y="1035"/>
                    <a:pt x="3081" y="1057"/>
                    <a:pt x="3013" y="1057"/>
                  </a:cubicBezTo>
                  <a:cubicBezTo>
                    <a:pt x="2901" y="1080"/>
                    <a:pt x="2721" y="1035"/>
                    <a:pt x="2608" y="1012"/>
                  </a:cubicBezTo>
                  <a:cubicBezTo>
                    <a:pt x="2316" y="990"/>
                    <a:pt x="2069" y="1035"/>
                    <a:pt x="1754" y="1057"/>
                  </a:cubicBezTo>
                  <a:cubicBezTo>
                    <a:pt x="1349" y="1080"/>
                    <a:pt x="900" y="1169"/>
                    <a:pt x="427" y="1214"/>
                  </a:cubicBezTo>
                  <a:cubicBezTo>
                    <a:pt x="315" y="1214"/>
                    <a:pt x="68" y="1259"/>
                    <a:pt x="45" y="1147"/>
                  </a:cubicBezTo>
                  <a:cubicBezTo>
                    <a:pt x="0" y="967"/>
                    <a:pt x="675" y="922"/>
                    <a:pt x="787" y="900"/>
                  </a:cubicBezTo>
                  <a:cubicBezTo>
                    <a:pt x="1124" y="832"/>
                    <a:pt x="1327" y="810"/>
                    <a:pt x="1619" y="810"/>
                  </a:cubicBezTo>
                  <a:cubicBezTo>
                    <a:pt x="1642" y="810"/>
                    <a:pt x="1642" y="810"/>
                    <a:pt x="1664" y="810"/>
                  </a:cubicBezTo>
                  <a:cubicBezTo>
                    <a:pt x="1327" y="720"/>
                    <a:pt x="1012" y="540"/>
                    <a:pt x="697" y="360"/>
                  </a:cubicBezTo>
                  <a:cubicBezTo>
                    <a:pt x="607" y="315"/>
                    <a:pt x="472" y="248"/>
                    <a:pt x="495" y="11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9"/>
            <p:cNvSpPr/>
            <p:nvPr/>
          </p:nvSpPr>
          <p:spPr>
            <a:xfrm>
              <a:off x="793525" y="2766975"/>
              <a:ext cx="58475" cy="38250"/>
            </a:xfrm>
            <a:custGeom>
              <a:avLst/>
              <a:gdLst/>
              <a:ahLst/>
              <a:cxnLst/>
              <a:rect l="l" t="t" r="r" b="b"/>
              <a:pathLst>
                <a:path w="2339" h="1530" extrusionOk="0">
                  <a:moveTo>
                    <a:pt x="2339" y="46"/>
                  </a:moveTo>
                  <a:cubicBezTo>
                    <a:pt x="2226" y="226"/>
                    <a:pt x="2001" y="316"/>
                    <a:pt x="1799" y="428"/>
                  </a:cubicBezTo>
                  <a:cubicBezTo>
                    <a:pt x="1304" y="743"/>
                    <a:pt x="787" y="1035"/>
                    <a:pt x="337" y="1372"/>
                  </a:cubicBezTo>
                  <a:cubicBezTo>
                    <a:pt x="247" y="1417"/>
                    <a:pt x="135" y="1530"/>
                    <a:pt x="45" y="1417"/>
                  </a:cubicBezTo>
                  <a:cubicBezTo>
                    <a:pt x="0" y="1305"/>
                    <a:pt x="112" y="1260"/>
                    <a:pt x="180" y="1193"/>
                  </a:cubicBezTo>
                  <a:cubicBezTo>
                    <a:pt x="495" y="900"/>
                    <a:pt x="944" y="608"/>
                    <a:pt x="1417" y="361"/>
                  </a:cubicBezTo>
                  <a:cubicBezTo>
                    <a:pt x="1641" y="271"/>
                    <a:pt x="1866" y="158"/>
                    <a:pt x="2069" y="68"/>
                  </a:cubicBezTo>
                  <a:cubicBezTo>
                    <a:pt x="2159" y="46"/>
                    <a:pt x="2271" y="1"/>
                    <a:pt x="2339" y="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9"/>
            <p:cNvSpPr/>
            <p:nvPr/>
          </p:nvSpPr>
          <p:spPr>
            <a:xfrm>
              <a:off x="834550" y="2799025"/>
              <a:ext cx="55125" cy="51175"/>
            </a:xfrm>
            <a:custGeom>
              <a:avLst/>
              <a:gdLst/>
              <a:ahLst/>
              <a:cxnLst/>
              <a:rect l="l" t="t" r="r" b="b"/>
              <a:pathLst>
                <a:path w="2205" h="2047" extrusionOk="0">
                  <a:moveTo>
                    <a:pt x="2204" y="45"/>
                  </a:moveTo>
                  <a:cubicBezTo>
                    <a:pt x="2204" y="248"/>
                    <a:pt x="2024" y="383"/>
                    <a:pt x="1889" y="518"/>
                  </a:cubicBezTo>
                  <a:cubicBezTo>
                    <a:pt x="1574" y="855"/>
                    <a:pt x="1350" y="1282"/>
                    <a:pt x="1080" y="1709"/>
                  </a:cubicBezTo>
                  <a:cubicBezTo>
                    <a:pt x="1012" y="1799"/>
                    <a:pt x="832" y="2047"/>
                    <a:pt x="743" y="1844"/>
                  </a:cubicBezTo>
                  <a:cubicBezTo>
                    <a:pt x="675" y="1754"/>
                    <a:pt x="832" y="1485"/>
                    <a:pt x="877" y="1395"/>
                  </a:cubicBezTo>
                  <a:cubicBezTo>
                    <a:pt x="945" y="1237"/>
                    <a:pt x="1035" y="1125"/>
                    <a:pt x="1102" y="990"/>
                  </a:cubicBezTo>
                  <a:cubicBezTo>
                    <a:pt x="877" y="1080"/>
                    <a:pt x="518" y="1260"/>
                    <a:pt x="248" y="1282"/>
                  </a:cubicBezTo>
                  <a:cubicBezTo>
                    <a:pt x="158" y="1305"/>
                    <a:pt x="68" y="1305"/>
                    <a:pt x="45" y="1237"/>
                  </a:cubicBezTo>
                  <a:cubicBezTo>
                    <a:pt x="0" y="1080"/>
                    <a:pt x="383" y="1057"/>
                    <a:pt x="563" y="990"/>
                  </a:cubicBezTo>
                  <a:cubicBezTo>
                    <a:pt x="877" y="855"/>
                    <a:pt x="1282" y="653"/>
                    <a:pt x="1530" y="473"/>
                  </a:cubicBezTo>
                  <a:cubicBezTo>
                    <a:pt x="1597" y="405"/>
                    <a:pt x="1687" y="315"/>
                    <a:pt x="1777" y="248"/>
                  </a:cubicBezTo>
                  <a:cubicBezTo>
                    <a:pt x="1867" y="158"/>
                    <a:pt x="1957" y="113"/>
                    <a:pt x="2024" y="45"/>
                  </a:cubicBezTo>
                  <a:cubicBezTo>
                    <a:pt x="2069" y="0"/>
                    <a:pt x="2137" y="0"/>
                    <a:pt x="2204" y="4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9"/>
            <p:cNvSpPr/>
            <p:nvPr/>
          </p:nvSpPr>
          <p:spPr>
            <a:xfrm>
              <a:off x="953725" y="2510650"/>
              <a:ext cx="201825" cy="313125"/>
            </a:xfrm>
            <a:custGeom>
              <a:avLst/>
              <a:gdLst/>
              <a:ahLst/>
              <a:cxnLst/>
              <a:rect l="l" t="t" r="r" b="b"/>
              <a:pathLst>
                <a:path w="8073" h="12525" extrusionOk="0">
                  <a:moveTo>
                    <a:pt x="2609" y="5869"/>
                  </a:moveTo>
                  <a:cubicBezTo>
                    <a:pt x="2541" y="6746"/>
                    <a:pt x="3148" y="7511"/>
                    <a:pt x="3756" y="7713"/>
                  </a:cubicBezTo>
                  <a:cubicBezTo>
                    <a:pt x="3193" y="7983"/>
                    <a:pt x="2721" y="8837"/>
                    <a:pt x="3306" y="9422"/>
                  </a:cubicBezTo>
                  <a:cubicBezTo>
                    <a:pt x="2901" y="9512"/>
                    <a:pt x="2676" y="9669"/>
                    <a:pt x="2496" y="9917"/>
                  </a:cubicBezTo>
                  <a:cubicBezTo>
                    <a:pt x="2249" y="10254"/>
                    <a:pt x="2092" y="10726"/>
                    <a:pt x="2339" y="11266"/>
                  </a:cubicBezTo>
                  <a:cubicBezTo>
                    <a:pt x="2834" y="12278"/>
                    <a:pt x="4340" y="12525"/>
                    <a:pt x="5577" y="11895"/>
                  </a:cubicBezTo>
                  <a:cubicBezTo>
                    <a:pt x="5937" y="11715"/>
                    <a:pt x="6252" y="11468"/>
                    <a:pt x="6499" y="11221"/>
                  </a:cubicBezTo>
                  <a:cubicBezTo>
                    <a:pt x="7488" y="10209"/>
                    <a:pt x="7983" y="8725"/>
                    <a:pt x="8028" y="7083"/>
                  </a:cubicBezTo>
                  <a:cubicBezTo>
                    <a:pt x="8073" y="5262"/>
                    <a:pt x="7443" y="3216"/>
                    <a:pt x="6544" y="2024"/>
                  </a:cubicBezTo>
                  <a:cubicBezTo>
                    <a:pt x="6072" y="1417"/>
                    <a:pt x="5554" y="900"/>
                    <a:pt x="4947" y="540"/>
                  </a:cubicBezTo>
                  <a:cubicBezTo>
                    <a:pt x="4318" y="203"/>
                    <a:pt x="3621" y="0"/>
                    <a:pt x="2699" y="68"/>
                  </a:cubicBezTo>
                  <a:cubicBezTo>
                    <a:pt x="1732" y="180"/>
                    <a:pt x="967" y="832"/>
                    <a:pt x="608" y="1394"/>
                  </a:cubicBezTo>
                  <a:cubicBezTo>
                    <a:pt x="203" y="2024"/>
                    <a:pt x="0" y="2811"/>
                    <a:pt x="270" y="3778"/>
                  </a:cubicBezTo>
                  <a:cubicBezTo>
                    <a:pt x="428" y="4430"/>
                    <a:pt x="787" y="4857"/>
                    <a:pt x="1192" y="5195"/>
                  </a:cubicBezTo>
                  <a:cubicBezTo>
                    <a:pt x="1574" y="5532"/>
                    <a:pt x="2069" y="5734"/>
                    <a:pt x="2609" y="58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9"/>
            <p:cNvSpPr/>
            <p:nvPr/>
          </p:nvSpPr>
          <p:spPr>
            <a:xfrm>
              <a:off x="953725" y="2519650"/>
              <a:ext cx="175425" cy="297000"/>
            </a:xfrm>
            <a:custGeom>
              <a:avLst/>
              <a:gdLst/>
              <a:ahLst/>
              <a:cxnLst/>
              <a:rect l="l" t="t" r="r" b="b"/>
              <a:pathLst>
                <a:path w="7017" h="11880" extrusionOk="0">
                  <a:moveTo>
                    <a:pt x="1754" y="0"/>
                  </a:moveTo>
                  <a:cubicBezTo>
                    <a:pt x="1237" y="270"/>
                    <a:pt x="855" y="675"/>
                    <a:pt x="608" y="1012"/>
                  </a:cubicBezTo>
                  <a:cubicBezTo>
                    <a:pt x="203" y="1664"/>
                    <a:pt x="0" y="2451"/>
                    <a:pt x="270" y="3418"/>
                  </a:cubicBezTo>
                  <a:cubicBezTo>
                    <a:pt x="428" y="4048"/>
                    <a:pt x="787" y="4497"/>
                    <a:pt x="1192" y="4835"/>
                  </a:cubicBezTo>
                  <a:cubicBezTo>
                    <a:pt x="1574" y="5172"/>
                    <a:pt x="2069" y="5374"/>
                    <a:pt x="2609" y="5509"/>
                  </a:cubicBezTo>
                  <a:cubicBezTo>
                    <a:pt x="2541" y="6386"/>
                    <a:pt x="3148" y="7151"/>
                    <a:pt x="3756" y="7353"/>
                  </a:cubicBezTo>
                  <a:cubicBezTo>
                    <a:pt x="3193" y="7623"/>
                    <a:pt x="2721" y="8477"/>
                    <a:pt x="3306" y="9062"/>
                  </a:cubicBezTo>
                  <a:cubicBezTo>
                    <a:pt x="2901" y="9152"/>
                    <a:pt x="2676" y="9309"/>
                    <a:pt x="2496" y="9557"/>
                  </a:cubicBezTo>
                  <a:cubicBezTo>
                    <a:pt x="2249" y="9894"/>
                    <a:pt x="2092" y="10366"/>
                    <a:pt x="2339" y="10906"/>
                  </a:cubicBezTo>
                  <a:cubicBezTo>
                    <a:pt x="2652" y="11546"/>
                    <a:pt x="3369" y="11880"/>
                    <a:pt x="4167" y="11880"/>
                  </a:cubicBezTo>
                  <a:cubicBezTo>
                    <a:pt x="4631" y="11880"/>
                    <a:pt x="5122" y="11767"/>
                    <a:pt x="5577" y="11535"/>
                  </a:cubicBezTo>
                  <a:cubicBezTo>
                    <a:pt x="5937" y="11355"/>
                    <a:pt x="6252" y="11108"/>
                    <a:pt x="6499" y="10861"/>
                  </a:cubicBezTo>
                  <a:cubicBezTo>
                    <a:pt x="6701" y="10658"/>
                    <a:pt x="6859" y="10456"/>
                    <a:pt x="7016" y="10231"/>
                  </a:cubicBezTo>
                  <a:lnTo>
                    <a:pt x="7016" y="10231"/>
                  </a:lnTo>
                  <a:cubicBezTo>
                    <a:pt x="6701" y="10456"/>
                    <a:pt x="6431" y="10613"/>
                    <a:pt x="6139" y="10793"/>
                  </a:cubicBezTo>
                  <a:cubicBezTo>
                    <a:pt x="5847" y="10973"/>
                    <a:pt x="5465" y="11153"/>
                    <a:pt x="5082" y="11243"/>
                  </a:cubicBezTo>
                  <a:cubicBezTo>
                    <a:pt x="4884" y="11274"/>
                    <a:pt x="4691" y="11291"/>
                    <a:pt x="4511" y="11291"/>
                  </a:cubicBezTo>
                  <a:cubicBezTo>
                    <a:pt x="4304" y="11291"/>
                    <a:pt x="4115" y="11269"/>
                    <a:pt x="3958" y="11220"/>
                  </a:cubicBezTo>
                  <a:cubicBezTo>
                    <a:pt x="3711" y="11175"/>
                    <a:pt x="3328" y="11041"/>
                    <a:pt x="3238" y="10681"/>
                  </a:cubicBezTo>
                  <a:cubicBezTo>
                    <a:pt x="3171" y="10456"/>
                    <a:pt x="3283" y="10209"/>
                    <a:pt x="3351" y="10096"/>
                  </a:cubicBezTo>
                  <a:cubicBezTo>
                    <a:pt x="3441" y="9961"/>
                    <a:pt x="3598" y="9759"/>
                    <a:pt x="3778" y="9691"/>
                  </a:cubicBezTo>
                  <a:cubicBezTo>
                    <a:pt x="3825" y="9676"/>
                    <a:pt x="3870" y="9671"/>
                    <a:pt x="3913" y="9671"/>
                  </a:cubicBezTo>
                  <a:cubicBezTo>
                    <a:pt x="3978" y="9671"/>
                    <a:pt x="4038" y="9682"/>
                    <a:pt x="4096" y="9682"/>
                  </a:cubicBezTo>
                  <a:cubicBezTo>
                    <a:pt x="4165" y="9682"/>
                    <a:pt x="4230" y="9667"/>
                    <a:pt x="4295" y="9601"/>
                  </a:cubicBezTo>
                  <a:cubicBezTo>
                    <a:pt x="4453" y="9444"/>
                    <a:pt x="4205" y="9039"/>
                    <a:pt x="4205" y="8792"/>
                  </a:cubicBezTo>
                  <a:cubicBezTo>
                    <a:pt x="4205" y="8297"/>
                    <a:pt x="4475" y="7960"/>
                    <a:pt x="4902" y="7735"/>
                  </a:cubicBezTo>
                  <a:cubicBezTo>
                    <a:pt x="5037" y="7668"/>
                    <a:pt x="5195" y="7555"/>
                    <a:pt x="5172" y="7420"/>
                  </a:cubicBezTo>
                  <a:cubicBezTo>
                    <a:pt x="5172" y="7218"/>
                    <a:pt x="4925" y="7151"/>
                    <a:pt x="4767" y="7061"/>
                  </a:cubicBezTo>
                  <a:cubicBezTo>
                    <a:pt x="4408" y="6881"/>
                    <a:pt x="4048" y="6611"/>
                    <a:pt x="3935" y="6071"/>
                  </a:cubicBezTo>
                  <a:cubicBezTo>
                    <a:pt x="3846" y="5711"/>
                    <a:pt x="3935" y="5442"/>
                    <a:pt x="4048" y="5194"/>
                  </a:cubicBezTo>
                  <a:cubicBezTo>
                    <a:pt x="4093" y="5104"/>
                    <a:pt x="4160" y="4992"/>
                    <a:pt x="4115" y="4857"/>
                  </a:cubicBezTo>
                  <a:cubicBezTo>
                    <a:pt x="4048" y="4610"/>
                    <a:pt x="3553" y="4587"/>
                    <a:pt x="3306" y="4520"/>
                  </a:cubicBezTo>
                  <a:cubicBezTo>
                    <a:pt x="2384" y="4317"/>
                    <a:pt x="1619" y="4003"/>
                    <a:pt x="1237" y="2968"/>
                  </a:cubicBezTo>
                  <a:cubicBezTo>
                    <a:pt x="922" y="2204"/>
                    <a:pt x="990" y="1484"/>
                    <a:pt x="1170" y="944"/>
                  </a:cubicBezTo>
                  <a:cubicBezTo>
                    <a:pt x="1305" y="585"/>
                    <a:pt x="1485" y="270"/>
                    <a:pt x="1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9"/>
            <p:cNvSpPr/>
            <p:nvPr/>
          </p:nvSpPr>
          <p:spPr>
            <a:xfrm>
              <a:off x="1022300" y="2606200"/>
              <a:ext cx="78175" cy="55675"/>
            </a:xfrm>
            <a:custGeom>
              <a:avLst/>
              <a:gdLst/>
              <a:ahLst/>
              <a:cxnLst/>
              <a:rect l="l" t="t" r="r" b="b"/>
              <a:pathLst>
                <a:path w="3127" h="2227" extrusionOk="0">
                  <a:moveTo>
                    <a:pt x="2182" y="1"/>
                  </a:moveTo>
                  <a:cubicBezTo>
                    <a:pt x="1979" y="1"/>
                    <a:pt x="1979" y="226"/>
                    <a:pt x="1890" y="383"/>
                  </a:cubicBezTo>
                  <a:cubicBezTo>
                    <a:pt x="1665" y="788"/>
                    <a:pt x="1282" y="1170"/>
                    <a:pt x="855" y="1485"/>
                  </a:cubicBezTo>
                  <a:cubicBezTo>
                    <a:pt x="720" y="1597"/>
                    <a:pt x="585" y="1732"/>
                    <a:pt x="450" y="1800"/>
                  </a:cubicBezTo>
                  <a:cubicBezTo>
                    <a:pt x="338" y="1867"/>
                    <a:pt x="1" y="1957"/>
                    <a:pt x="46" y="2092"/>
                  </a:cubicBezTo>
                  <a:cubicBezTo>
                    <a:pt x="91" y="2227"/>
                    <a:pt x="405" y="2115"/>
                    <a:pt x="450" y="2070"/>
                  </a:cubicBezTo>
                  <a:cubicBezTo>
                    <a:pt x="563" y="2025"/>
                    <a:pt x="698" y="1890"/>
                    <a:pt x="788" y="1845"/>
                  </a:cubicBezTo>
                  <a:cubicBezTo>
                    <a:pt x="1035" y="1665"/>
                    <a:pt x="1260" y="1575"/>
                    <a:pt x="1552" y="1440"/>
                  </a:cubicBezTo>
                  <a:cubicBezTo>
                    <a:pt x="1935" y="1260"/>
                    <a:pt x="2339" y="1125"/>
                    <a:pt x="2789" y="923"/>
                  </a:cubicBezTo>
                  <a:cubicBezTo>
                    <a:pt x="2901" y="878"/>
                    <a:pt x="3126" y="788"/>
                    <a:pt x="3081" y="675"/>
                  </a:cubicBezTo>
                  <a:cubicBezTo>
                    <a:pt x="3036" y="518"/>
                    <a:pt x="2429" y="788"/>
                    <a:pt x="2317" y="833"/>
                  </a:cubicBezTo>
                  <a:cubicBezTo>
                    <a:pt x="2002" y="945"/>
                    <a:pt x="1800" y="1035"/>
                    <a:pt x="1552" y="1170"/>
                  </a:cubicBezTo>
                  <a:cubicBezTo>
                    <a:pt x="1530" y="1170"/>
                    <a:pt x="1530" y="1170"/>
                    <a:pt x="1530" y="1193"/>
                  </a:cubicBezTo>
                  <a:cubicBezTo>
                    <a:pt x="1755" y="945"/>
                    <a:pt x="1957" y="630"/>
                    <a:pt x="2137" y="316"/>
                  </a:cubicBezTo>
                  <a:cubicBezTo>
                    <a:pt x="2182" y="226"/>
                    <a:pt x="2272" y="113"/>
                    <a:pt x="2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9"/>
            <p:cNvSpPr/>
            <p:nvPr/>
          </p:nvSpPr>
          <p:spPr>
            <a:xfrm>
              <a:off x="1052100" y="2700650"/>
              <a:ext cx="66925" cy="10150"/>
            </a:xfrm>
            <a:custGeom>
              <a:avLst/>
              <a:gdLst/>
              <a:ahLst/>
              <a:cxnLst/>
              <a:rect l="l" t="t" r="r" b="b"/>
              <a:pathLst>
                <a:path w="2677" h="406" extrusionOk="0">
                  <a:moveTo>
                    <a:pt x="0" y="180"/>
                  </a:moveTo>
                  <a:cubicBezTo>
                    <a:pt x="180" y="293"/>
                    <a:pt x="428" y="270"/>
                    <a:pt x="653" y="270"/>
                  </a:cubicBezTo>
                  <a:cubicBezTo>
                    <a:pt x="1237" y="293"/>
                    <a:pt x="1844" y="315"/>
                    <a:pt x="2406" y="360"/>
                  </a:cubicBezTo>
                  <a:cubicBezTo>
                    <a:pt x="2496" y="360"/>
                    <a:pt x="2654" y="405"/>
                    <a:pt x="2676" y="270"/>
                  </a:cubicBezTo>
                  <a:cubicBezTo>
                    <a:pt x="2654" y="158"/>
                    <a:pt x="2541" y="158"/>
                    <a:pt x="2451" y="135"/>
                  </a:cubicBezTo>
                  <a:cubicBezTo>
                    <a:pt x="2024" y="23"/>
                    <a:pt x="1485" y="0"/>
                    <a:pt x="945" y="23"/>
                  </a:cubicBezTo>
                  <a:cubicBezTo>
                    <a:pt x="720" y="45"/>
                    <a:pt x="450" y="68"/>
                    <a:pt x="248" y="90"/>
                  </a:cubicBezTo>
                  <a:cubicBezTo>
                    <a:pt x="158" y="90"/>
                    <a:pt x="45" y="113"/>
                    <a:pt x="0" y="1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9"/>
            <p:cNvSpPr/>
            <p:nvPr/>
          </p:nvSpPr>
          <p:spPr>
            <a:xfrm>
              <a:off x="1035225" y="2747300"/>
              <a:ext cx="61875" cy="31500"/>
            </a:xfrm>
            <a:custGeom>
              <a:avLst/>
              <a:gdLst/>
              <a:ahLst/>
              <a:cxnLst/>
              <a:rect l="l" t="t" r="r" b="b"/>
              <a:pathLst>
                <a:path w="2475" h="1260" extrusionOk="0">
                  <a:moveTo>
                    <a:pt x="1" y="181"/>
                  </a:moveTo>
                  <a:cubicBezTo>
                    <a:pt x="91" y="361"/>
                    <a:pt x="316" y="383"/>
                    <a:pt x="496" y="451"/>
                  </a:cubicBezTo>
                  <a:cubicBezTo>
                    <a:pt x="945" y="585"/>
                    <a:pt x="1350" y="833"/>
                    <a:pt x="1777" y="1080"/>
                  </a:cubicBezTo>
                  <a:cubicBezTo>
                    <a:pt x="1890" y="1125"/>
                    <a:pt x="2160" y="1260"/>
                    <a:pt x="2160" y="1035"/>
                  </a:cubicBezTo>
                  <a:cubicBezTo>
                    <a:pt x="2160" y="923"/>
                    <a:pt x="1890" y="765"/>
                    <a:pt x="1822" y="698"/>
                  </a:cubicBezTo>
                  <a:cubicBezTo>
                    <a:pt x="1665" y="608"/>
                    <a:pt x="1552" y="540"/>
                    <a:pt x="1418" y="473"/>
                  </a:cubicBezTo>
                  <a:cubicBezTo>
                    <a:pt x="1642" y="428"/>
                    <a:pt x="2047" y="406"/>
                    <a:pt x="2294" y="316"/>
                  </a:cubicBezTo>
                  <a:cubicBezTo>
                    <a:pt x="2384" y="293"/>
                    <a:pt x="2474" y="226"/>
                    <a:pt x="2452" y="158"/>
                  </a:cubicBezTo>
                  <a:cubicBezTo>
                    <a:pt x="2407" y="1"/>
                    <a:pt x="2070" y="158"/>
                    <a:pt x="1890" y="203"/>
                  </a:cubicBezTo>
                  <a:cubicBezTo>
                    <a:pt x="1530" y="248"/>
                    <a:pt x="1103" y="248"/>
                    <a:pt x="788" y="226"/>
                  </a:cubicBezTo>
                  <a:cubicBezTo>
                    <a:pt x="698" y="203"/>
                    <a:pt x="586" y="158"/>
                    <a:pt x="473" y="136"/>
                  </a:cubicBezTo>
                  <a:cubicBezTo>
                    <a:pt x="338" y="136"/>
                    <a:pt x="248" y="113"/>
                    <a:pt x="136" y="91"/>
                  </a:cubicBezTo>
                  <a:cubicBezTo>
                    <a:pt x="91" y="91"/>
                    <a:pt x="23" y="91"/>
                    <a:pt x="1" y="18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79"/>
          <p:cNvGrpSpPr/>
          <p:nvPr/>
        </p:nvGrpSpPr>
        <p:grpSpPr>
          <a:xfrm>
            <a:off x="1240050" y="3483825"/>
            <a:ext cx="1118150" cy="979850"/>
            <a:chOff x="5957375" y="2413950"/>
            <a:chExt cx="1118150" cy="979850"/>
          </a:xfrm>
        </p:grpSpPr>
        <p:sp>
          <p:nvSpPr>
            <p:cNvPr id="1707" name="Google Shape;1707;p79"/>
            <p:cNvSpPr/>
            <p:nvPr/>
          </p:nvSpPr>
          <p:spPr>
            <a:xfrm>
              <a:off x="5957375" y="2422400"/>
              <a:ext cx="1118150" cy="971400"/>
            </a:xfrm>
            <a:custGeom>
              <a:avLst/>
              <a:gdLst/>
              <a:ahLst/>
              <a:cxnLst/>
              <a:rect l="l" t="t" r="r" b="b"/>
              <a:pathLst>
                <a:path w="44726" h="38856" extrusionOk="0">
                  <a:moveTo>
                    <a:pt x="21452" y="2788"/>
                  </a:moveTo>
                  <a:cubicBezTo>
                    <a:pt x="21205" y="3643"/>
                    <a:pt x="20980" y="4497"/>
                    <a:pt x="20755" y="5442"/>
                  </a:cubicBezTo>
                  <a:cubicBezTo>
                    <a:pt x="20553" y="6296"/>
                    <a:pt x="20126" y="7443"/>
                    <a:pt x="20463" y="8365"/>
                  </a:cubicBezTo>
                  <a:cubicBezTo>
                    <a:pt x="20688" y="9017"/>
                    <a:pt x="21542" y="9354"/>
                    <a:pt x="22329" y="9646"/>
                  </a:cubicBezTo>
                  <a:cubicBezTo>
                    <a:pt x="24308" y="10366"/>
                    <a:pt x="26332" y="10838"/>
                    <a:pt x="28490" y="11355"/>
                  </a:cubicBezTo>
                  <a:cubicBezTo>
                    <a:pt x="29008" y="11490"/>
                    <a:pt x="29480" y="11625"/>
                    <a:pt x="29930" y="11490"/>
                  </a:cubicBezTo>
                  <a:cubicBezTo>
                    <a:pt x="30762" y="11220"/>
                    <a:pt x="31031" y="9736"/>
                    <a:pt x="31256" y="8972"/>
                  </a:cubicBezTo>
                  <a:cubicBezTo>
                    <a:pt x="31594" y="7938"/>
                    <a:pt x="31908" y="7038"/>
                    <a:pt x="32178" y="6049"/>
                  </a:cubicBezTo>
                  <a:cubicBezTo>
                    <a:pt x="34629" y="6633"/>
                    <a:pt x="36608" y="7398"/>
                    <a:pt x="38789" y="8095"/>
                  </a:cubicBezTo>
                  <a:cubicBezTo>
                    <a:pt x="39891" y="8432"/>
                    <a:pt x="41015" y="8769"/>
                    <a:pt x="41959" y="9219"/>
                  </a:cubicBezTo>
                  <a:cubicBezTo>
                    <a:pt x="42971" y="9714"/>
                    <a:pt x="43691" y="10321"/>
                    <a:pt x="44163" y="11333"/>
                  </a:cubicBezTo>
                  <a:cubicBezTo>
                    <a:pt x="44658" y="12412"/>
                    <a:pt x="44725" y="13761"/>
                    <a:pt x="44613" y="15065"/>
                  </a:cubicBezTo>
                  <a:cubicBezTo>
                    <a:pt x="44276" y="19000"/>
                    <a:pt x="42904" y="22014"/>
                    <a:pt x="41870" y="25274"/>
                  </a:cubicBezTo>
                  <a:cubicBezTo>
                    <a:pt x="41195" y="27433"/>
                    <a:pt x="40453" y="29614"/>
                    <a:pt x="39778" y="31817"/>
                  </a:cubicBezTo>
                  <a:cubicBezTo>
                    <a:pt x="39126" y="33998"/>
                    <a:pt x="38249" y="36247"/>
                    <a:pt x="37035" y="37709"/>
                  </a:cubicBezTo>
                  <a:cubicBezTo>
                    <a:pt x="36698" y="38113"/>
                    <a:pt x="36361" y="38451"/>
                    <a:pt x="35843" y="38653"/>
                  </a:cubicBezTo>
                  <a:cubicBezTo>
                    <a:pt x="35304" y="38855"/>
                    <a:pt x="34629" y="38833"/>
                    <a:pt x="33932" y="38720"/>
                  </a:cubicBezTo>
                  <a:cubicBezTo>
                    <a:pt x="32763" y="38518"/>
                    <a:pt x="31616" y="38158"/>
                    <a:pt x="30537" y="37821"/>
                  </a:cubicBezTo>
                  <a:cubicBezTo>
                    <a:pt x="28243" y="37146"/>
                    <a:pt x="26174" y="36539"/>
                    <a:pt x="23926" y="35820"/>
                  </a:cubicBezTo>
                  <a:cubicBezTo>
                    <a:pt x="19586" y="34448"/>
                    <a:pt x="15291" y="33032"/>
                    <a:pt x="10929" y="31570"/>
                  </a:cubicBezTo>
                  <a:cubicBezTo>
                    <a:pt x="8815" y="30850"/>
                    <a:pt x="6522" y="30243"/>
                    <a:pt x="4408" y="29434"/>
                  </a:cubicBezTo>
                  <a:cubicBezTo>
                    <a:pt x="2384" y="28647"/>
                    <a:pt x="248" y="27702"/>
                    <a:pt x="91" y="25139"/>
                  </a:cubicBezTo>
                  <a:cubicBezTo>
                    <a:pt x="1" y="23767"/>
                    <a:pt x="293" y="22486"/>
                    <a:pt x="563" y="21294"/>
                  </a:cubicBezTo>
                  <a:cubicBezTo>
                    <a:pt x="855" y="20125"/>
                    <a:pt x="1238" y="19023"/>
                    <a:pt x="1552" y="17966"/>
                  </a:cubicBezTo>
                  <a:cubicBezTo>
                    <a:pt x="2564" y="14638"/>
                    <a:pt x="3576" y="11400"/>
                    <a:pt x="4566" y="8050"/>
                  </a:cubicBezTo>
                  <a:cubicBezTo>
                    <a:pt x="4858" y="7061"/>
                    <a:pt x="5285" y="5914"/>
                    <a:pt x="5690" y="4879"/>
                  </a:cubicBezTo>
                  <a:cubicBezTo>
                    <a:pt x="6072" y="3890"/>
                    <a:pt x="6477" y="2856"/>
                    <a:pt x="7061" y="1911"/>
                  </a:cubicBezTo>
                  <a:cubicBezTo>
                    <a:pt x="7601" y="1034"/>
                    <a:pt x="8343" y="157"/>
                    <a:pt x="9602" y="45"/>
                  </a:cubicBezTo>
                  <a:cubicBezTo>
                    <a:pt x="10164" y="0"/>
                    <a:pt x="10772" y="67"/>
                    <a:pt x="11334" y="135"/>
                  </a:cubicBezTo>
                  <a:cubicBezTo>
                    <a:pt x="12953" y="337"/>
                    <a:pt x="14369" y="810"/>
                    <a:pt x="15718" y="1214"/>
                  </a:cubicBezTo>
                  <a:cubicBezTo>
                    <a:pt x="17652" y="1821"/>
                    <a:pt x="19496" y="2249"/>
                    <a:pt x="21452" y="27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9"/>
            <p:cNvSpPr/>
            <p:nvPr/>
          </p:nvSpPr>
          <p:spPr>
            <a:xfrm>
              <a:off x="6389125" y="2860300"/>
              <a:ext cx="120300" cy="114700"/>
            </a:xfrm>
            <a:custGeom>
              <a:avLst/>
              <a:gdLst/>
              <a:ahLst/>
              <a:cxnLst/>
              <a:rect l="l" t="t" r="r" b="b"/>
              <a:pathLst>
                <a:path w="4812" h="4588" extrusionOk="0">
                  <a:moveTo>
                    <a:pt x="1754" y="1777"/>
                  </a:moveTo>
                  <a:cubicBezTo>
                    <a:pt x="2294" y="1957"/>
                    <a:pt x="2878" y="2092"/>
                    <a:pt x="3395" y="2294"/>
                  </a:cubicBezTo>
                  <a:cubicBezTo>
                    <a:pt x="3553" y="2069"/>
                    <a:pt x="3598" y="1732"/>
                    <a:pt x="3710" y="1417"/>
                  </a:cubicBezTo>
                  <a:cubicBezTo>
                    <a:pt x="3800" y="1192"/>
                    <a:pt x="3913" y="765"/>
                    <a:pt x="4227" y="720"/>
                  </a:cubicBezTo>
                  <a:cubicBezTo>
                    <a:pt x="4452" y="675"/>
                    <a:pt x="4767" y="855"/>
                    <a:pt x="4790" y="1102"/>
                  </a:cubicBezTo>
                  <a:cubicBezTo>
                    <a:pt x="4812" y="1372"/>
                    <a:pt x="4587" y="1799"/>
                    <a:pt x="4497" y="2092"/>
                  </a:cubicBezTo>
                  <a:cubicBezTo>
                    <a:pt x="4272" y="2676"/>
                    <a:pt x="4047" y="3283"/>
                    <a:pt x="3823" y="3913"/>
                  </a:cubicBezTo>
                  <a:cubicBezTo>
                    <a:pt x="3710" y="4250"/>
                    <a:pt x="3553" y="4588"/>
                    <a:pt x="3260" y="4588"/>
                  </a:cubicBezTo>
                  <a:cubicBezTo>
                    <a:pt x="2608" y="4588"/>
                    <a:pt x="2811" y="3711"/>
                    <a:pt x="3081" y="3193"/>
                  </a:cubicBezTo>
                  <a:cubicBezTo>
                    <a:pt x="2653" y="2946"/>
                    <a:pt x="2114" y="2766"/>
                    <a:pt x="1574" y="2631"/>
                  </a:cubicBezTo>
                  <a:cubicBezTo>
                    <a:pt x="1282" y="3014"/>
                    <a:pt x="1462" y="3801"/>
                    <a:pt x="877" y="3801"/>
                  </a:cubicBezTo>
                  <a:cubicBezTo>
                    <a:pt x="0" y="3823"/>
                    <a:pt x="697" y="2204"/>
                    <a:pt x="877" y="1687"/>
                  </a:cubicBezTo>
                  <a:cubicBezTo>
                    <a:pt x="967" y="1417"/>
                    <a:pt x="1079" y="1147"/>
                    <a:pt x="1169" y="877"/>
                  </a:cubicBezTo>
                  <a:cubicBezTo>
                    <a:pt x="1282" y="518"/>
                    <a:pt x="1304" y="203"/>
                    <a:pt x="1462" y="90"/>
                  </a:cubicBezTo>
                  <a:cubicBezTo>
                    <a:pt x="1619" y="0"/>
                    <a:pt x="1934" y="45"/>
                    <a:pt x="2046" y="180"/>
                  </a:cubicBezTo>
                  <a:cubicBezTo>
                    <a:pt x="2226" y="450"/>
                    <a:pt x="2046" y="810"/>
                    <a:pt x="1979" y="990"/>
                  </a:cubicBezTo>
                  <a:cubicBezTo>
                    <a:pt x="1889" y="1305"/>
                    <a:pt x="1866" y="1507"/>
                    <a:pt x="1754" y="17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9"/>
            <p:cNvSpPr/>
            <p:nvPr/>
          </p:nvSpPr>
          <p:spPr>
            <a:xfrm>
              <a:off x="6503800" y="2891225"/>
              <a:ext cx="102325" cy="115250"/>
            </a:xfrm>
            <a:custGeom>
              <a:avLst/>
              <a:gdLst/>
              <a:ahLst/>
              <a:cxnLst/>
              <a:rect l="l" t="t" r="r" b="b"/>
              <a:pathLst>
                <a:path w="4093" h="4610" extrusionOk="0">
                  <a:moveTo>
                    <a:pt x="990" y="23"/>
                  </a:moveTo>
                  <a:cubicBezTo>
                    <a:pt x="1169" y="0"/>
                    <a:pt x="1417" y="68"/>
                    <a:pt x="1462" y="315"/>
                  </a:cubicBezTo>
                  <a:cubicBezTo>
                    <a:pt x="1507" y="517"/>
                    <a:pt x="1304" y="922"/>
                    <a:pt x="1237" y="1169"/>
                  </a:cubicBezTo>
                  <a:cubicBezTo>
                    <a:pt x="1079" y="1664"/>
                    <a:pt x="810" y="2406"/>
                    <a:pt x="1079" y="2946"/>
                  </a:cubicBezTo>
                  <a:cubicBezTo>
                    <a:pt x="1124" y="3013"/>
                    <a:pt x="1259" y="3238"/>
                    <a:pt x="1484" y="3261"/>
                  </a:cubicBezTo>
                  <a:cubicBezTo>
                    <a:pt x="1911" y="3283"/>
                    <a:pt x="2271" y="2676"/>
                    <a:pt x="2474" y="2249"/>
                  </a:cubicBezTo>
                  <a:cubicBezTo>
                    <a:pt x="2698" y="1799"/>
                    <a:pt x="2766" y="1012"/>
                    <a:pt x="3216" y="1012"/>
                  </a:cubicBezTo>
                  <a:cubicBezTo>
                    <a:pt x="4093" y="1012"/>
                    <a:pt x="3440" y="2406"/>
                    <a:pt x="3238" y="2788"/>
                  </a:cubicBezTo>
                  <a:cubicBezTo>
                    <a:pt x="2901" y="3463"/>
                    <a:pt x="2001" y="4610"/>
                    <a:pt x="877" y="4025"/>
                  </a:cubicBezTo>
                  <a:cubicBezTo>
                    <a:pt x="382" y="3778"/>
                    <a:pt x="0" y="3058"/>
                    <a:pt x="68" y="2204"/>
                  </a:cubicBezTo>
                  <a:cubicBezTo>
                    <a:pt x="113" y="1844"/>
                    <a:pt x="292" y="1259"/>
                    <a:pt x="382" y="1012"/>
                  </a:cubicBezTo>
                  <a:cubicBezTo>
                    <a:pt x="472" y="697"/>
                    <a:pt x="630" y="90"/>
                    <a:pt x="990"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9"/>
            <p:cNvSpPr/>
            <p:nvPr/>
          </p:nvSpPr>
          <p:spPr>
            <a:xfrm>
              <a:off x="6578000" y="2927200"/>
              <a:ext cx="129875" cy="118075"/>
            </a:xfrm>
            <a:custGeom>
              <a:avLst/>
              <a:gdLst/>
              <a:ahLst/>
              <a:cxnLst/>
              <a:rect l="l" t="t" r="r" b="b"/>
              <a:pathLst>
                <a:path w="5195" h="4723" extrusionOk="0">
                  <a:moveTo>
                    <a:pt x="2856" y="1867"/>
                  </a:moveTo>
                  <a:cubicBezTo>
                    <a:pt x="3283" y="1709"/>
                    <a:pt x="3620" y="1057"/>
                    <a:pt x="4115" y="967"/>
                  </a:cubicBezTo>
                  <a:cubicBezTo>
                    <a:pt x="5194" y="832"/>
                    <a:pt x="4655" y="2429"/>
                    <a:pt x="4542" y="3081"/>
                  </a:cubicBezTo>
                  <a:cubicBezTo>
                    <a:pt x="4430" y="3665"/>
                    <a:pt x="4452" y="4655"/>
                    <a:pt x="3958" y="4700"/>
                  </a:cubicBezTo>
                  <a:cubicBezTo>
                    <a:pt x="3733" y="4722"/>
                    <a:pt x="3463" y="4655"/>
                    <a:pt x="3418" y="4340"/>
                  </a:cubicBezTo>
                  <a:cubicBezTo>
                    <a:pt x="3351" y="4070"/>
                    <a:pt x="3531" y="3665"/>
                    <a:pt x="3576" y="3351"/>
                  </a:cubicBezTo>
                  <a:cubicBezTo>
                    <a:pt x="3643" y="3013"/>
                    <a:pt x="3688" y="2699"/>
                    <a:pt x="3733" y="2406"/>
                  </a:cubicBezTo>
                  <a:cubicBezTo>
                    <a:pt x="3396" y="2564"/>
                    <a:pt x="3058" y="3081"/>
                    <a:pt x="2564" y="3036"/>
                  </a:cubicBezTo>
                  <a:cubicBezTo>
                    <a:pt x="1912" y="2946"/>
                    <a:pt x="2046" y="2024"/>
                    <a:pt x="1822" y="1462"/>
                  </a:cubicBezTo>
                  <a:cubicBezTo>
                    <a:pt x="1597" y="1799"/>
                    <a:pt x="1484" y="2181"/>
                    <a:pt x="1304" y="2654"/>
                  </a:cubicBezTo>
                  <a:cubicBezTo>
                    <a:pt x="1215" y="2878"/>
                    <a:pt x="990" y="3643"/>
                    <a:pt x="585" y="3620"/>
                  </a:cubicBezTo>
                  <a:cubicBezTo>
                    <a:pt x="0" y="3598"/>
                    <a:pt x="248" y="3013"/>
                    <a:pt x="405" y="2519"/>
                  </a:cubicBezTo>
                  <a:cubicBezTo>
                    <a:pt x="630" y="1934"/>
                    <a:pt x="945" y="967"/>
                    <a:pt x="1215" y="517"/>
                  </a:cubicBezTo>
                  <a:cubicBezTo>
                    <a:pt x="1372" y="270"/>
                    <a:pt x="1732" y="0"/>
                    <a:pt x="2091" y="135"/>
                  </a:cubicBezTo>
                  <a:cubicBezTo>
                    <a:pt x="2339" y="225"/>
                    <a:pt x="2474" y="607"/>
                    <a:pt x="2586" y="900"/>
                  </a:cubicBezTo>
                  <a:cubicBezTo>
                    <a:pt x="2699" y="1237"/>
                    <a:pt x="2766" y="1484"/>
                    <a:pt x="2856" y="18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9"/>
            <p:cNvSpPr/>
            <p:nvPr/>
          </p:nvSpPr>
          <p:spPr>
            <a:xfrm>
              <a:off x="6693800" y="2969925"/>
              <a:ext cx="96700" cy="116950"/>
            </a:xfrm>
            <a:custGeom>
              <a:avLst/>
              <a:gdLst/>
              <a:ahLst/>
              <a:cxnLst/>
              <a:rect l="l" t="t" r="r" b="b"/>
              <a:pathLst>
                <a:path w="3868" h="4678" extrusionOk="0">
                  <a:moveTo>
                    <a:pt x="2924" y="3126"/>
                  </a:moveTo>
                  <a:cubicBezTo>
                    <a:pt x="2519" y="2856"/>
                    <a:pt x="1934" y="2788"/>
                    <a:pt x="1417" y="2631"/>
                  </a:cubicBezTo>
                  <a:cubicBezTo>
                    <a:pt x="1012" y="2743"/>
                    <a:pt x="922" y="3485"/>
                    <a:pt x="428" y="3463"/>
                  </a:cubicBezTo>
                  <a:cubicBezTo>
                    <a:pt x="270" y="3463"/>
                    <a:pt x="68" y="3306"/>
                    <a:pt x="45" y="3126"/>
                  </a:cubicBezTo>
                  <a:cubicBezTo>
                    <a:pt x="0" y="2788"/>
                    <a:pt x="338" y="2519"/>
                    <a:pt x="562" y="2249"/>
                  </a:cubicBezTo>
                  <a:cubicBezTo>
                    <a:pt x="922" y="1844"/>
                    <a:pt x="1529" y="1214"/>
                    <a:pt x="1979" y="832"/>
                  </a:cubicBezTo>
                  <a:cubicBezTo>
                    <a:pt x="2294" y="585"/>
                    <a:pt x="2924" y="0"/>
                    <a:pt x="3441" y="360"/>
                  </a:cubicBezTo>
                  <a:cubicBezTo>
                    <a:pt x="3778" y="630"/>
                    <a:pt x="3845" y="1529"/>
                    <a:pt x="3868" y="2046"/>
                  </a:cubicBezTo>
                  <a:cubicBezTo>
                    <a:pt x="3868" y="2339"/>
                    <a:pt x="3845" y="2968"/>
                    <a:pt x="3823" y="3553"/>
                  </a:cubicBezTo>
                  <a:cubicBezTo>
                    <a:pt x="3823" y="4115"/>
                    <a:pt x="3845" y="4632"/>
                    <a:pt x="3396" y="4655"/>
                  </a:cubicBezTo>
                  <a:cubicBezTo>
                    <a:pt x="2744" y="4677"/>
                    <a:pt x="2901" y="3868"/>
                    <a:pt x="2924" y="3126"/>
                  </a:cubicBezTo>
                  <a:close/>
                  <a:moveTo>
                    <a:pt x="2114" y="1934"/>
                  </a:moveTo>
                  <a:cubicBezTo>
                    <a:pt x="2406" y="2001"/>
                    <a:pt x="2699" y="2069"/>
                    <a:pt x="2946" y="2159"/>
                  </a:cubicBezTo>
                  <a:cubicBezTo>
                    <a:pt x="2879" y="1911"/>
                    <a:pt x="2946" y="1529"/>
                    <a:pt x="2834" y="1349"/>
                  </a:cubicBezTo>
                  <a:cubicBezTo>
                    <a:pt x="2609" y="1552"/>
                    <a:pt x="2339" y="1732"/>
                    <a:pt x="2114" y="19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9"/>
            <p:cNvSpPr/>
            <p:nvPr/>
          </p:nvSpPr>
          <p:spPr>
            <a:xfrm>
              <a:off x="6799475" y="2996900"/>
              <a:ext cx="107400" cy="105700"/>
            </a:xfrm>
            <a:custGeom>
              <a:avLst/>
              <a:gdLst/>
              <a:ahLst/>
              <a:cxnLst/>
              <a:rect l="l" t="t" r="r" b="b"/>
              <a:pathLst>
                <a:path w="4296" h="4228" extrusionOk="0">
                  <a:moveTo>
                    <a:pt x="2811" y="2541"/>
                  </a:moveTo>
                  <a:cubicBezTo>
                    <a:pt x="3126" y="2227"/>
                    <a:pt x="3171" y="990"/>
                    <a:pt x="3778" y="990"/>
                  </a:cubicBezTo>
                  <a:cubicBezTo>
                    <a:pt x="3958" y="990"/>
                    <a:pt x="4206" y="1125"/>
                    <a:pt x="4251" y="1350"/>
                  </a:cubicBezTo>
                  <a:cubicBezTo>
                    <a:pt x="4295" y="1574"/>
                    <a:pt x="4116" y="1912"/>
                    <a:pt x="4026" y="2114"/>
                  </a:cubicBezTo>
                  <a:cubicBezTo>
                    <a:pt x="3958" y="2294"/>
                    <a:pt x="3823" y="2541"/>
                    <a:pt x="3733" y="2789"/>
                  </a:cubicBezTo>
                  <a:cubicBezTo>
                    <a:pt x="3508" y="3396"/>
                    <a:pt x="3396" y="4228"/>
                    <a:pt x="2766" y="4205"/>
                  </a:cubicBezTo>
                  <a:cubicBezTo>
                    <a:pt x="2339" y="4183"/>
                    <a:pt x="2182" y="3598"/>
                    <a:pt x="2047" y="3193"/>
                  </a:cubicBezTo>
                  <a:cubicBezTo>
                    <a:pt x="1912" y="2766"/>
                    <a:pt x="1822" y="2361"/>
                    <a:pt x="1642" y="1912"/>
                  </a:cubicBezTo>
                  <a:cubicBezTo>
                    <a:pt x="1327" y="2249"/>
                    <a:pt x="1372" y="3621"/>
                    <a:pt x="765" y="3643"/>
                  </a:cubicBezTo>
                  <a:cubicBezTo>
                    <a:pt x="1" y="3666"/>
                    <a:pt x="540" y="2406"/>
                    <a:pt x="675" y="1934"/>
                  </a:cubicBezTo>
                  <a:cubicBezTo>
                    <a:pt x="855" y="1305"/>
                    <a:pt x="1125" y="0"/>
                    <a:pt x="1934" y="630"/>
                  </a:cubicBezTo>
                  <a:cubicBezTo>
                    <a:pt x="2182" y="810"/>
                    <a:pt x="2362" y="1237"/>
                    <a:pt x="2474" y="1507"/>
                  </a:cubicBezTo>
                  <a:cubicBezTo>
                    <a:pt x="2609" y="1844"/>
                    <a:pt x="2699" y="2159"/>
                    <a:pt x="2811" y="25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9"/>
            <p:cNvSpPr/>
            <p:nvPr/>
          </p:nvSpPr>
          <p:spPr>
            <a:xfrm>
              <a:off x="6362125" y="2976100"/>
              <a:ext cx="93350" cy="106825"/>
            </a:xfrm>
            <a:custGeom>
              <a:avLst/>
              <a:gdLst/>
              <a:ahLst/>
              <a:cxnLst/>
              <a:rect l="l" t="t" r="r" b="b"/>
              <a:pathLst>
                <a:path w="3734" h="4273" extrusionOk="0">
                  <a:moveTo>
                    <a:pt x="1687" y="158"/>
                  </a:moveTo>
                  <a:cubicBezTo>
                    <a:pt x="2856" y="0"/>
                    <a:pt x="3733" y="967"/>
                    <a:pt x="3711" y="2024"/>
                  </a:cubicBezTo>
                  <a:cubicBezTo>
                    <a:pt x="3666" y="3621"/>
                    <a:pt x="1934" y="4273"/>
                    <a:pt x="855" y="3441"/>
                  </a:cubicBezTo>
                  <a:cubicBezTo>
                    <a:pt x="1" y="2766"/>
                    <a:pt x="23" y="1192"/>
                    <a:pt x="833" y="518"/>
                  </a:cubicBezTo>
                  <a:cubicBezTo>
                    <a:pt x="1058" y="338"/>
                    <a:pt x="1260" y="225"/>
                    <a:pt x="1687" y="158"/>
                  </a:cubicBezTo>
                  <a:close/>
                  <a:moveTo>
                    <a:pt x="1170" y="1552"/>
                  </a:moveTo>
                  <a:cubicBezTo>
                    <a:pt x="923" y="2227"/>
                    <a:pt x="1350" y="2811"/>
                    <a:pt x="1822" y="2879"/>
                  </a:cubicBezTo>
                  <a:cubicBezTo>
                    <a:pt x="3036" y="3036"/>
                    <a:pt x="3104" y="922"/>
                    <a:pt x="1800" y="1057"/>
                  </a:cubicBezTo>
                  <a:cubicBezTo>
                    <a:pt x="1777" y="1057"/>
                    <a:pt x="1777" y="1102"/>
                    <a:pt x="1777" y="1102"/>
                  </a:cubicBezTo>
                  <a:cubicBezTo>
                    <a:pt x="1485" y="1147"/>
                    <a:pt x="1260" y="1350"/>
                    <a:pt x="1170" y="15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9"/>
            <p:cNvSpPr/>
            <p:nvPr/>
          </p:nvSpPr>
          <p:spPr>
            <a:xfrm>
              <a:off x="6454875" y="2996900"/>
              <a:ext cx="108525" cy="113575"/>
            </a:xfrm>
            <a:custGeom>
              <a:avLst/>
              <a:gdLst/>
              <a:ahLst/>
              <a:cxnLst/>
              <a:rect l="l" t="t" r="r" b="b"/>
              <a:pathLst>
                <a:path w="4341" h="4543" extrusionOk="0">
                  <a:moveTo>
                    <a:pt x="2542" y="2991"/>
                  </a:moveTo>
                  <a:cubicBezTo>
                    <a:pt x="2609" y="3328"/>
                    <a:pt x="3509" y="3553"/>
                    <a:pt x="3554" y="4025"/>
                  </a:cubicBezTo>
                  <a:cubicBezTo>
                    <a:pt x="3576" y="4318"/>
                    <a:pt x="3374" y="4520"/>
                    <a:pt x="3126" y="4543"/>
                  </a:cubicBezTo>
                  <a:cubicBezTo>
                    <a:pt x="2767" y="4543"/>
                    <a:pt x="2384" y="4115"/>
                    <a:pt x="2070" y="3868"/>
                  </a:cubicBezTo>
                  <a:cubicBezTo>
                    <a:pt x="1732" y="3553"/>
                    <a:pt x="1462" y="3283"/>
                    <a:pt x="1148" y="3126"/>
                  </a:cubicBezTo>
                  <a:cubicBezTo>
                    <a:pt x="1035" y="3396"/>
                    <a:pt x="1035" y="3778"/>
                    <a:pt x="765" y="3891"/>
                  </a:cubicBezTo>
                  <a:cubicBezTo>
                    <a:pt x="653" y="3891"/>
                    <a:pt x="541" y="3891"/>
                    <a:pt x="428" y="3891"/>
                  </a:cubicBezTo>
                  <a:cubicBezTo>
                    <a:pt x="1" y="3598"/>
                    <a:pt x="338" y="2631"/>
                    <a:pt x="473" y="2114"/>
                  </a:cubicBezTo>
                  <a:cubicBezTo>
                    <a:pt x="608" y="1619"/>
                    <a:pt x="720" y="1125"/>
                    <a:pt x="923" y="810"/>
                  </a:cubicBezTo>
                  <a:cubicBezTo>
                    <a:pt x="1507" y="0"/>
                    <a:pt x="3194" y="518"/>
                    <a:pt x="3689" y="1125"/>
                  </a:cubicBezTo>
                  <a:cubicBezTo>
                    <a:pt x="4341" y="1912"/>
                    <a:pt x="3689" y="2946"/>
                    <a:pt x="2542" y="2991"/>
                  </a:cubicBezTo>
                  <a:close/>
                  <a:moveTo>
                    <a:pt x="1777" y="1327"/>
                  </a:moveTo>
                  <a:cubicBezTo>
                    <a:pt x="1575" y="1462"/>
                    <a:pt x="1530" y="1754"/>
                    <a:pt x="1440" y="2024"/>
                  </a:cubicBezTo>
                  <a:cubicBezTo>
                    <a:pt x="2002" y="2092"/>
                    <a:pt x="2789" y="2182"/>
                    <a:pt x="3014" y="1799"/>
                  </a:cubicBezTo>
                  <a:cubicBezTo>
                    <a:pt x="2767" y="1485"/>
                    <a:pt x="2339" y="1327"/>
                    <a:pt x="1777" y="13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9"/>
            <p:cNvSpPr/>
            <p:nvPr/>
          </p:nvSpPr>
          <p:spPr>
            <a:xfrm>
              <a:off x="6545950" y="3037375"/>
              <a:ext cx="109650" cy="127075"/>
            </a:xfrm>
            <a:custGeom>
              <a:avLst/>
              <a:gdLst/>
              <a:ahLst/>
              <a:cxnLst/>
              <a:rect l="l" t="t" r="r" b="b"/>
              <a:pathLst>
                <a:path w="4386" h="5083" extrusionOk="0">
                  <a:moveTo>
                    <a:pt x="2901" y="3148"/>
                  </a:moveTo>
                  <a:cubicBezTo>
                    <a:pt x="2474" y="2901"/>
                    <a:pt x="2024" y="2991"/>
                    <a:pt x="2024" y="2541"/>
                  </a:cubicBezTo>
                  <a:cubicBezTo>
                    <a:pt x="2024" y="1979"/>
                    <a:pt x="2631" y="2182"/>
                    <a:pt x="3059" y="2294"/>
                  </a:cubicBezTo>
                  <a:cubicBezTo>
                    <a:pt x="3486" y="2429"/>
                    <a:pt x="4093" y="2496"/>
                    <a:pt x="4250" y="2879"/>
                  </a:cubicBezTo>
                  <a:cubicBezTo>
                    <a:pt x="4385" y="3283"/>
                    <a:pt x="4183" y="3823"/>
                    <a:pt x="4115" y="4138"/>
                  </a:cubicBezTo>
                  <a:cubicBezTo>
                    <a:pt x="4048" y="4430"/>
                    <a:pt x="4003" y="5015"/>
                    <a:pt x="3576" y="5060"/>
                  </a:cubicBezTo>
                  <a:cubicBezTo>
                    <a:pt x="3014" y="5082"/>
                    <a:pt x="2991" y="4498"/>
                    <a:pt x="3194" y="4048"/>
                  </a:cubicBezTo>
                  <a:cubicBezTo>
                    <a:pt x="2856" y="4070"/>
                    <a:pt x="2654" y="4183"/>
                    <a:pt x="2182" y="4115"/>
                  </a:cubicBezTo>
                  <a:cubicBezTo>
                    <a:pt x="518" y="3890"/>
                    <a:pt x="1" y="1687"/>
                    <a:pt x="1215" y="630"/>
                  </a:cubicBezTo>
                  <a:cubicBezTo>
                    <a:pt x="1665" y="270"/>
                    <a:pt x="2609" y="0"/>
                    <a:pt x="3351" y="383"/>
                  </a:cubicBezTo>
                  <a:cubicBezTo>
                    <a:pt x="3621" y="518"/>
                    <a:pt x="4273" y="1035"/>
                    <a:pt x="4250" y="1462"/>
                  </a:cubicBezTo>
                  <a:cubicBezTo>
                    <a:pt x="4228" y="1687"/>
                    <a:pt x="4048" y="1912"/>
                    <a:pt x="3756" y="1912"/>
                  </a:cubicBezTo>
                  <a:cubicBezTo>
                    <a:pt x="3351" y="1889"/>
                    <a:pt x="3216" y="1282"/>
                    <a:pt x="2811" y="1170"/>
                  </a:cubicBezTo>
                  <a:cubicBezTo>
                    <a:pt x="2047" y="900"/>
                    <a:pt x="1462" y="1529"/>
                    <a:pt x="1462" y="2159"/>
                  </a:cubicBezTo>
                  <a:cubicBezTo>
                    <a:pt x="1440" y="2811"/>
                    <a:pt x="2024" y="3418"/>
                    <a:pt x="2901" y="31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9"/>
            <p:cNvSpPr/>
            <p:nvPr/>
          </p:nvSpPr>
          <p:spPr>
            <a:xfrm>
              <a:off x="6656700" y="3082350"/>
              <a:ext cx="109075" cy="110750"/>
            </a:xfrm>
            <a:custGeom>
              <a:avLst/>
              <a:gdLst/>
              <a:ahLst/>
              <a:cxnLst/>
              <a:rect l="l" t="t" r="r" b="b"/>
              <a:pathLst>
                <a:path w="4363" h="4430" extrusionOk="0">
                  <a:moveTo>
                    <a:pt x="3216" y="3261"/>
                  </a:moveTo>
                  <a:cubicBezTo>
                    <a:pt x="2654" y="2991"/>
                    <a:pt x="2002" y="2789"/>
                    <a:pt x="1372" y="2564"/>
                  </a:cubicBezTo>
                  <a:cubicBezTo>
                    <a:pt x="877" y="2744"/>
                    <a:pt x="945" y="3351"/>
                    <a:pt x="472" y="3351"/>
                  </a:cubicBezTo>
                  <a:cubicBezTo>
                    <a:pt x="315" y="3351"/>
                    <a:pt x="90" y="3193"/>
                    <a:pt x="68" y="3036"/>
                  </a:cubicBezTo>
                  <a:cubicBezTo>
                    <a:pt x="0" y="2654"/>
                    <a:pt x="338" y="2384"/>
                    <a:pt x="562" y="2114"/>
                  </a:cubicBezTo>
                  <a:cubicBezTo>
                    <a:pt x="1170" y="1417"/>
                    <a:pt x="1889" y="585"/>
                    <a:pt x="2744" y="203"/>
                  </a:cubicBezTo>
                  <a:cubicBezTo>
                    <a:pt x="3171" y="0"/>
                    <a:pt x="3665" y="383"/>
                    <a:pt x="3823" y="675"/>
                  </a:cubicBezTo>
                  <a:cubicBezTo>
                    <a:pt x="4138" y="1215"/>
                    <a:pt x="4093" y="2114"/>
                    <a:pt x="4115" y="2654"/>
                  </a:cubicBezTo>
                  <a:cubicBezTo>
                    <a:pt x="4138" y="3126"/>
                    <a:pt x="4363" y="4430"/>
                    <a:pt x="3688" y="4430"/>
                  </a:cubicBezTo>
                  <a:cubicBezTo>
                    <a:pt x="3171" y="4430"/>
                    <a:pt x="3216" y="3823"/>
                    <a:pt x="3216" y="3261"/>
                  </a:cubicBezTo>
                  <a:close/>
                  <a:moveTo>
                    <a:pt x="2024" y="1889"/>
                  </a:moveTo>
                  <a:cubicBezTo>
                    <a:pt x="2429" y="1979"/>
                    <a:pt x="2789" y="2136"/>
                    <a:pt x="3171" y="2271"/>
                  </a:cubicBezTo>
                  <a:cubicBezTo>
                    <a:pt x="3126" y="1844"/>
                    <a:pt x="3171" y="1349"/>
                    <a:pt x="2968" y="1102"/>
                  </a:cubicBezTo>
                  <a:cubicBezTo>
                    <a:pt x="2609" y="1327"/>
                    <a:pt x="2294" y="1574"/>
                    <a:pt x="2024" y="18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9"/>
            <p:cNvSpPr/>
            <p:nvPr/>
          </p:nvSpPr>
          <p:spPr>
            <a:xfrm>
              <a:off x="6765200" y="3114375"/>
              <a:ext cx="118075" cy="116975"/>
            </a:xfrm>
            <a:custGeom>
              <a:avLst/>
              <a:gdLst/>
              <a:ahLst/>
              <a:cxnLst/>
              <a:rect l="l" t="t" r="r" b="b"/>
              <a:pathLst>
                <a:path w="4723" h="4679" extrusionOk="0">
                  <a:moveTo>
                    <a:pt x="3036" y="2812"/>
                  </a:moveTo>
                  <a:cubicBezTo>
                    <a:pt x="3350" y="2407"/>
                    <a:pt x="3193" y="878"/>
                    <a:pt x="3980" y="945"/>
                  </a:cubicBezTo>
                  <a:cubicBezTo>
                    <a:pt x="4722" y="1013"/>
                    <a:pt x="4160" y="2227"/>
                    <a:pt x="4025" y="2722"/>
                  </a:cubicBezTo>
                  <a:cubicBezTo>
                    <a:pt x="3868" y="3261"/>
                    <a:pt x="3800" y="3779"/>
                    <a:pt x="3643" y="4116"/>
                  </a:cubicBezTo>
                  <a:cubicBezTo>
                    <a:pt x="3530" y="4408"/>
                    <a:pt x="3283" y="4678"/>
                    <a:pt x="2923" y="4611"/>
                  </a:cubicBezTo>
                  <a:cubicBezTo>
                    <a:pt x="2473" y="4543"/>
                    <a:pt x="2316" y="3599"/>
                    <a:pt x="2204" y="3239"/>
                  </a:cubicBezTo>
                  <a:cubicBezTo>
                    <a:pt x="2024" y="2722"/>
                    <a:pt x="1844" y="2272"/>
                    <a:pt x="1664" y="1710"/>
                  </a:cubicBezTo>
                  <a:cubicBezTo>
                    <a:pt x="1529" y="1957"/>
                    <a:pt x="1439" y="2340"/>
                    <a:pt x="1282" y="2767"/>
                  </a:cubicBezTo>
                  <a:cubicBezTo>
                    <a:pt x="1124" y="3216"/>
                    <a:pt x="1102" y="3846"/>
                    <a:pt x="472" y="3734"/>
                  </a:cubicBezTo>
                  <a:cubicBezTo>
                    <a:pt x="0" y="3419"/>
                    <a:pt x="517" y="2384"/>
                    <a:pt x="652" y="1845"/>
                  </a:cubicBezTo>
                  <a:cubicBezTo>
                    <a:pt x="742" y="1575"/>
                    <a:pt x="810" y="1328"/>
                    <a:pt x="877" y="1080"/>
                  </a:cubicBezTo>
                  <a:cubicBezTo>
                    <a:pt x="1034" y="608"/>
                    <a:pt x="1259" y="1"/>
                    <a:pt x="1889" y="338"/>
                  </a:cubicBezTo>
                  <a:cubicBezTo>
                    <a:pt x="2518" y="676"/>
                    <a:pt x="2676" y="2205"/>
                    <a:pt x="3036" y="28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9"/>
            <p:cNvSpPr/>
            <p:nvPr/>
          </p:nvSpPr>
          <p:spPr>
            <a:xfrm>
              <a:off x="6094550" y="2769225"/>
              <a:ext cx="236675" cy="251300"/>
            </a:xfrm>
            <a:custGeom>
              <a:avLst/>
              <a:gdLst/>
              <a:ahLst/>
              <a:cxnLst/>
              <a:rect l="l" t="t" r="r" b="b"/>
              <a:pathLst>
                <a:path w="9467" h="10052" extrusionOk="0">
                  <a:moveTo>
                    <a:pt x="6701" y="3756"/>
                  </a:moveTo>
                  <a:cubicBezTo>
                    <a:pt x="7173" y="3913"/>
                    <a:pt x="7713" y="4048"/>
                    <a:pt x="8298" y="4228"/>
                  </a:cubicBezTo>
                  <a:cubicBezTo>
                    <a:pt x="8725" y="4363"/>
                    <a:pt x="9310" y="4543"/>
                    <a:pt x="9400" y="4948"/>
                  </a:cubicBezTo>
                  <a:cubicBezTo>
                    <a:pt x="9467" y="5352"/>
                    <a:pt x="9287" y="6094"/>
                    <a:pt x="9175" y="6387"/>
                  </a:cubicBezTo>
                  <a:cubicBezTo>
                    <a:pt x="9040" y="6679"/>
                    <a:pt x="8927" y="7309"/>
                    <a:pt x="8545" y="7399"/>
                  </a:cubicBezTo>
                  <a:cubicBezTo>
                    <a:pt x="8140" y="7466"/>
                    <a:pt x="7578" y="7219"/>
                    <a:pt x="7196" y="7106"/>
                  </a:cubicBezTo>
                  <a:cubicBezTo>
                    <a:pt x="6814" y="7016"/>
                    <a:pt x="6431" y="6926"/>
                    <a:pt x="6027" y="6836"/>
                  </a:cubicBezTo>
                  <a:cubicBezTo>
                    <a:pt x="5779" y="7848"/>
                    <a:pt x="5689" y="9332"/>
                    <a:pt x="4835" y="9715"/>
                  </a:cubicBezTo>
                  <a:cubicBezTo>
                    <a:pt x="4115" y="10052"/>
                    <a:pt x="2609" y="9827"/>
                    <a:pt x="2406" y="9175"/>
                  </a:cubicBezTo>
                  <a:cubicBezTo>
                    <a:pt x="2249" y="8680"/>
                    <a:pt x="2474" y="8118"/>
                    <a:pt x="2586" y="7668"/>
                  </a:cubicBezTo>
                  <a:cubicBezTo>
                    <a:pt x="2721" y="7174"/>
                    <a:pt x="2811" y="6746"/>
                    <a:pt x="2924" y="6274"/>
                  </a:cubicBezTo>
                  <a:cubicBezTo>
                    <a:pt x="2474" y="6162"/>
                    <a:pt x="1957" y="6072"/>
                    <a:pt x="1440" y="5937"/>
                  </a:cubicBezTo>
                  <a:cubicBezTo>
                    <a:pt x="967" y="5825"/>
                    <a:pt x="383" y="5712"/>
                    <a:pt x="225" y="5352"/>
                  </a:cubicBezTo>
                  <a:cubicBezTo>
                    <a:pt x="0" y="4858"/>
                    <a:pt x="270" y="4273"/>
                    <a:pt x="428" y="3846"/>
                  </a:cubicBezTo>
                  <a:cubicBezTo>
                    <a:pt x="563" y="3464"/>
                    <a:pt x="742" y="2901"/>
                    <a:pt x="1147" y="2766"/>
                  </a:cubicBezTo>
                  <a:cubicBezTo>
                    <a:pt x="1552" y="2632"/>
                    <a:pt x="2092" y="2834"/>
                    <a:pt x="2474" y="2901"/>
                  </a:cubicBezTo>
                  <a:cubicBezTo>
                    <a:pt x="2901" y="3014"/>
                    <a:pt x="3261" y="3126"/>
                    <a:pt x="3666" y="3216"/>
                  </a:cubicBezTo>
                  <a:cubicBezTo>
                    <a:pt x="3868" y="2699"/>
                    <a:pt x="4003" y="1013"/>
                    <a:pt x="4655" y="473"/>
                  </a:cubicBezTo>
                  <a:cubicBezTo>
                    <a:pt x="5262" y="1"/>
                    <a:pt x="6769" y="113"/>
                    <a:pt x="7061" y="743"/>
                  </a:cubicBezTo>
                  <a:cubicBezTo>
                    <a:pt x="7421" y="1552"/>
                    <a:pt x="6881" y="3081"/>
                    <a:pt x="6701" y="37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9"/>
            <p:cNvSpPr/>
            <p:nvPr/>
          </p:nvSpPr>
          <p:spPr>
            <a:xfrm>
              <a:off x="6072625" y="2423050"/>
              <a:ext cx="1002900" cy="502475"/>
            </a:xfrm>
            <a:custGeom>
              <a:avLst/>
              <a:gdLst/>
              <a:ahLst/>
              <a:cxnLst/>
              <a:rect l="l" t="t" r="r" b="b"/>
              <a:pathLst>
                <a:path w="40116" h="20099" extrusionOk="0">
                  <a:moveTo>
                    <a:pt x="5358" y="0"/>
                  </a:moveTo>
                  <a:cubicBezTo>
                    <a:pt x="5233" y="0"/>
                    <a:pt x="5111" y="6"/>
                    <a:pt x="4992" y="19"/>
                  </a:cubicBezTo>
                  <a:cubicBezTo>
                    <a:pt x="3733" y="154"/>
                    <a:pt x="2991" y="1008"/>
                    <a:pt x="2451" y="1908"/>
                  </a:cubicBezTo>
                  <a:cubicBezTo>
                    <a:pt x="1867" y="2830"/>
                    <a:pt x="1462" y="3864"/>
                    <a:pt x="1080" y="4853"/>
                  </a:cubicBezTo>
                  <a:cubicBezTo>
                    <a:pt x="675" y="5865"/>
                    <a:pt x="293" y="6967"/>
                    <a:pt x="0" y="7934"/>
                  </a:cubicBezTo>
                  <a:lnTo>
                    <a:pt x="38991" y="20099"/>
                  </a:lnTo>
                  <a:cubicBezTo>
                    <a:pt x="39463" y="18547"/>
                    <a:pt x="39845" y="16906"/>
                    <a:pt x="40003" y="15062"/>
                  </a:cubicBezTo>
                  <a:cubicBezTo>
                    <a:pt x="40115" y="13735"/>
                    <a:pt x="40048" y="12386"/>
                    <a:pt x="39553" y="11307"/>
                  </a:cubicBezTo>
                  <a:cubicBezTo>
                    <a:pt x="39283" y="10722"/>
                    <a:pt x="38946" y="10295"/>
                    <a:pt x="38519" y="9935"/>
                  </a:cubicBezTo>
                  <a:cubicBezTo>
                    <a:pt x="38406" y="10160"/>
                    <a:pt x="38226" y="10362"/>
                    <a:pt x="38069" y="10407"/>
                  </a:cubicBezTo>
                  <a:cubicBezTo>
                    <a:pt x="37998" y="10435"/>
                    <a:pt x="37913" y="10446"/>
                    <a:pt x="37818" y="10446"/>
                  </a:cubicBezTo>
                  <a:cubicBezTo>
                    <a:pt x="37523" y="10446"/>
                    <a:pt x="37139" y="10335"/>
                    <a:pt x="36832" y="10250"/>
                  </a:cubicBezTo>
                  <a:cubicBezTo>
                    <a:pt x="35663" y="9890"/>
                    <a:pt x="34809" y="9598"/>
                    <a:pt x="33572" y="9238"/>
                  </a:cubicBezTo>
                  <a:cubicBezTo>
                    <a:pt x="32920" y="9036"/>
                    <a:pt x="32110" y="8833"/>
                    <a:pt x="31301" y="8586"/>
                  </a:cubicBezTo>
                  <a:cubicBezTo>
                    <a:pt x="30671" y="8406"/>
                    <a:pt x="29524" y="8204"/>
                    <a:pt x="29367" y="7664"/>
                  </a:cubicBezTo>
                  <a:cubicBezTo>
                    <a:pt x="29277" y="7372"/>
                    <a:pt x="29434" y="6855"/>
                    <a:pt x="29704" y="6607"/>
                  </a:cubicBezTo>
                  <a:cubicBezTo>
                    <a:pt x="29030" y="6405"/>
                    <a:pt x="28310" y="6203"/>
                    <a:pt x="27568" y="6023"/>
                  </a:cubicBezTo>
                  <a:cubicBezTo>
                    <a:pt x="27298" y="7012"/>
                    <a:pt x="26984" y="7912"/>
                    <a:pt x="26646" y="8946"/>
                  </a:cubicBezTo>
                  <a:cubicBezTo>
                    <a:pt x="26421" y="9710"/>
                    <a:pt x="26152" y="11194"/>
                    <a:pt x="25320" y="11464"/>
                  </a:cubicBezTo>
                  <a:cubicBezTo>
                    <a:pt x="25188" y="11504"/>
                    <a:pt x="25054" y="11520"/>
                    <a:pt x="24918" y="11520"/>
                  </a:cubicBezTo>
                  <a:cubicBezTo>
                    <a:pt x="24589" y="11520"/>
                    <a:pt x="24246" y="11425"/>
                    <a:pt x="23880" y="11329"/>
                  </a:cubicBezTo>
                  <a:cubicBezTo>
                    <a:pt x="21722" y="10812"/>
                    <a:pt x="19698" y="10340"/>
                    <a:pt x="17719" y="9620"/>
                  </a:cubicBezTo>
                  <a:cubicBezTo>
                    <a:pt x="16932" y="9328"/>
                    <a:pt x="16078" y="8991"/>
                    <a:pt x="15853" y="8339"/>
                  </a:cubicBezTo>
                  <a:cubicBezTo>
                    <a:pt x="15516" y="7417"/>
                    <a:pt x="15943" y="6270"/>
                    <a:pt x="16145" y="5416"/>
                  </a:cubicBezTo>
                  <a:cubicBezTo>
                    <a:pt x="16370" y="4471"/>
                    <a:pt x="16595" y="3617"/>
                    <a:pt x="16842" y="2762"/>
                  </a:cubicBezTo>
                  <a:cubicBezTo>
                    <a:pt x="16348" y="2627"/>
                    <a:pt x="15875" y="2492"/>
                    <a:pt x="15403" y="2358"/>
                  </a:cubicBezTo>
                  <a:cubicBezTo>
                    <a:pt x="15403" y="2380"/>
                    <a:pt x="15403" y="2380"/>
                    <a:pt x="15403" y="2380"/>
                  </a:cubicBezTo>
                  <a:cubicBezTo>
                    <a:pt x="15516" y="2897"/>
                    <a:pt x="15133" y="3459"/>
                    <a:pt x="14864" y="3572"/>
                  </a:cubicBezTo>
                  <a:cubicBezTo>
                    <a:pt x="14787" y="3599"/>
                    <a:pt x="14698" y="3610"/>
                    <a:pt x="14600" y="3610"/>
                  </a:cubicBezTo>
                  <a:cubicBezTo>
                    <a:pt x="14296" y="3610"/>
                    <a:pt x="13916" y="3500"/>
                    <a:pt x="13627" y="3414"/>
                  </a:cubicBezTo>
                  <a:cubicBezTo>
                    <a:pt x="12458" y="3055"/>
                    <a:pt x="11603" y="2762"/>
                    <a:pt x="10344" y="2380"/>
                  </a:cubicBezTo>
                  <a:cubicBezTo>
                    <a:pt x="9692" y="2200"/>
                    <a:pt x="8905" y="1998"/>
                    <a:pt x="8095" y="1750"/>
                  </a:cubicBezTo>
                  <a:cubicBezTo>
                    <a:pt x="7466" y="1571"/>
                    <a:pt x="6319" y="1368"/>
                    <a:pt x="6162" y="828"/>
                  </a:cubicBezTo>
                  <a:cubicBezTo>
                    <a:pt x="6094" y="626"/>
                    <a:pt x="6162" y="311"/>
                    <a:pt x="6274" y="64"/>
                  </a:cubicBezTo>
                  <a:cubicBezTo>
                    <a:pt x="5972" y="32"/>
                    <a:pt x="5659" y="0"/>
                    <a:pt x="5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9"/>
            <p:cNvSpPr/>
            <p:nvPr/>
          </p:nvSpPr>
          <p:spPr>
            <a:xfrm>
              <a:off x="6229475" y="2413950"/>
              <a:ext cx="228250" cy="68050"/>
            </a:xfrm>
            <a:custGeom>
              <a:avLst/>
              <a:gdLst/>
              <a:ahLst/>
              <a:cxnLst/>
              <a:rect l="l" t="t" r="r" b="b"/>
              <a:pathLst>
                <a:path w="9130" h="2722" extrusionOk="0">
                  <a:moveTo>
                    <a:pt x="562" y="1"/>
                  </a:moveTo>
                  <a:cubicBezTo>
                    <a:pt x="517" y="1"/>
                    <a:pt x="495" y="23"/>
                    <a:pt x="495" y="23"/>
                  </a:cubicBezTo>
                  <a:lnTo>
                    <a:pt x="427" y="23"/>
                  </a:lnTo>
                  <a:cubicBezTo>
                    <a:pt x="247" y="68"/>
                    <a:pt x="112" y="226"/>
                    <a:pt x="0" y="428"/>
                  </a:cubicBezTo>
                  <a:cubicBezTo>
                    <a:pt x="157" y="450"/>
                    <a:pt x="315" y="473"/>
                    <a:pt x="450" y="473"/>
                  </a:cubicBezTo>
                  <a:cubicBezTo>
                    <a:pt x="2069" y="675"/>
                    <a:pt x="3485" y="1148"/>
                    <a:pt x="4834" y="1552"/>
                  </a:cubicBezTo>
                  <a:cubicBezTo>
                    <a:pt x="6274" y="2002"/>
                    <a:pt x="7690" y="2362"/>
                    <a:pt x="9129" y="2722"/>
                  </a:cubicBezTo>
                  <a:cubicBezTo>
                    <a:pt x="8994" y="2294"/>
                    <a:pt x="7848" y="1935"/>
                    <a:pt x="7330" y="1732"/>
                  </a:cubicBezTo>
                  <a:cubicBezTo>
                    <a:pt x="5801" y="1170"/>
                    <a:pt x="4362" y="833"/>
                    <a:pt x="2946" y="473"/>
                  </a:cubicBezTo>
                  <a:cubicBezTo>
                    <a:pt x="2181" y="271"/>
                    <a:pt x="1394" y="1"/>
                    <a:pt x="5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9"/>
            <p:cNvSpPr/>
            <p:nvPr/>
          </p:nvSpPr>
          <p:spPr>
            <a:xfrm>
              <a:off x="6224975" y="2424625"/>
              <a:ext cx="235550" cy="88700"/>
            </a:xfrm>
            <a:custGeom>
              <a:avLst/>
              <a:gdLst/>
              <a:ahLst/>
              <a:cxnLst/>
              <a:rect l="l" t="t" r="r" b="b"/>
              <a:pathLst>
                <a:path w="9422" h="3548" extrusionOk="0">
                  <a:moveTo>
                    <a:pt x="180" y="1"/>
                  </a:moveTo>
                  <a:cubicBezTo>
                    <a:pt x="68" y="248"/>
                    <a:pt x="0" y="563"/>
                    <a:pt x="68" y="765"/>
                  </a:cubicBezTo>
                  <a:cubicBezTo>
                    <a:pt x="225" y="1305"/>
                    <a:pt x="1372" y="1508"/>
                    <a:pt x="2001" y="1687"/>
                  </a:cubicBezTo>
                  <a:cubicBezTo>
                    <a:pt x="2811" y="1912"/>
                    <a:pt x="3598" y="2137"/>
                    <a:pt x="4250" y="2317"/>
                  </a:cubicBezTo>
                  <a:cubicBezTo>
                    <a:pt x="5509" y="2699"/>
                    <a:pt x="6364" y="2992"/>
                    <a:pt x="7533" y="3351"/>
                  </a:cubicBezTo>
                  <a:cubicBezTo>
                    <a:pt x="7822" y="3437"/>
                    <a:pt x="8202" y="3547"/>
                    <a:pt x="8506" y="3547"/>
                  </a:cubicBezTo>
                  <a:cubicBezTo>
                    <a:pt x="8604" y="3547"/>
                    <a:pt x="8693" y="3536"/>
                    <a:pt x="8770" y="3509"/>
                  </a:cubicBezTo>
                  <a:cubicBezTo>
                    <a:pt x="9039" y="3396"/>
                    <a:pt x="9422" y="2834"/>
                    <a:pt x="9309" y="2317"/>
                  </a:cubicBezTo>
                  <a:cubicBezTo>
                    <a:pt x="9309" y="2317"/>
                    <a:pt x="9309" y="2317"/>
                    <a:pt x="9309" y="2295"/>
                  </a:cubicBezTo>
                  <a:cubicBezTo>
                    <a:pt x="7870" y="1935"/>
                    <a:pt x="6454" y="1575"/>
                    <a:pt x="5014" y="1125"/>
                  </a:cubicBezTo>
                  <a:cubicBezTo>
                    <a:pt x="3665" y="721"/>
                    <a:pt x="2249" y="248"/>
                    <a:pt x="630" y="46"/>
                  </a:cubicBezTo>
                  <a:cubicBezTo>
                    <a:pt x="495" y="46"/>
                    <a:pt x="337" y="23"/>
                    <a:pt x="1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9"/>
            <p:cNvSpPr/>
            <p:nvPr/>
          </p:nvSpPr>
          <p:spPr>
            <a:xfrm>
              <a:off x="6815225" y="2584850"/>
              <a:ext cx="224325" cy="86600"/>
            </a:xfrm>
            <a:custGeom>
              <a:avLst/>
              <a:gdLst/>
              <a:ahLst/>
              <a:cxnLst/>
              <a:rect l="l" t="t" r="r" b="b"/>
              <a:pathLst>
                <a:path w="8973" h="3464" extrusionOk="0">
                  <a:moveTo>
                    <a:pt x="338" y="0"/>
                  </a:moveTo>
                  <a:cubicBezTo>
                    <a:pt x="293" y="0"/>
                    <a:pt x="293" y="23"/>
                    <a:pt x="270" y="23"/>
                  </a:cubicBezTo>
                  <a:lnTo>
                    <a:pt x="203" y="23"/>
                  </a:lnTo>
                  <a:cubicBezTo>
                    <a:pt x="135" y="45"/>
                    <a:pt x="68" y="90"/>
                    <a:pt x="0" y="135"/>
                  </a:cubicBezTo>
                  <a:cubicBezTo>
                    <a:pt x="1529" y="608"/>
                    <a:pt x="2946" y="1125"/>
                    <a:pt x="4475" y="1597"/>
                  </a:cubicBezTo>
                  <a:cubicBezTo>
                    <a:pt x="5577" y="1934"/>
                    <a:pt x="6701" y="2271"/>
                    <a:pt x="7645" y="2721"/>
                  </a:cubicBezTo>
                  <a:cubicBezTo>
                    <a:pt x="8095" y="2946"/>
                    <a:pt x="8477" y="3171"/>
                    <a:pt x="8815" y="3463"/>
                  </a:cubicBezTo>
                  <a:cubicBezTo>
                    <a:pt x="8905" y="3238"/>
                    <a:pt x="8972" y="2991"/>
                    <a:pt x="8905" y="2766"/>
                  </a:cubicBezTo>
                  <a:cubicBezTo>
                    <a:pt x="8815" y="2294"/>
                    <a:pt x="7623" y="1934"/>
                    <a:pt x="7106" y="1732"/>
                  </a:cubicBezTo>
                  <a:cubicBezTo>
                    <a:pt x="5599" y="1170"/>
                    <a:pt x="4138" y="832"/>
                    <a:pt x="2721" y="473"/>
                  </a:cubicBezTo>
                  <a:cubicBezTo>
                    <a:pt x="1957" y="270"/>
                    <a:pt x="1192" y="0"/>
                    <a:pt x="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9"/>
            <p:cNvSpPr/>
            <p:nvPr/>
          </p:nvSpPr>
          <p:spPr>
            <a:xfrm>
              <a:off x="6804550" y="2588225"/>
              <a:ext cx="231050" cy="96000"/>
            </a:xfrm>
            <a:custGeom>
              <a:avLst/>
              <a:gdLst/>
              <a:ahLst/>
              <a:cxnLst/>
              <a:rect l="l" t="t" r="r" b="b"/>
              <a:pathLst>
                <a:path w="9242" h="3840" extrusionOk="0">
                  <a:moveTo>
                    <a:pt x="427" y="0"/>
                  </a:moveTo>
                  <a:cubicBezTo>
                    <a:pt x="157" y="248"/>
                    <a:pt x="0" y="765"/>
                    <a:pt x="90" y="1057"/>
                  </a:cubicBezTo>
                  <a:cubicBezTo>
                    <a:pt x="247" y="1597"/>
                    <a:pt x="1394" y="1799"/>
                    <a:pt x="2024" y="1979"/>
                  </a:cubicBezTo>
                  <a:cubicBezTo>
                    <a:pt x="2833" y="2204"/>
                    <a:pt x="3643" y="2429"/>
                    <a:pt x="4295" y="2631"/>
                  </a:cubicBezTo>
                  <a:cubicBezTo>
                    <a:pt x="5532" y="2991"/>
                    <a:pt x="6386" y="3283"/>
                    <a:pt x="7555" y="3643"/>
                  </a:cubicBezTo>
                  <a:cubicBezTo>
                    <a:pt x="7862" y="3728"/>
                    <a:pt x="8246" y="3839"/>
                    <a:pt x="8541" y="3839"/>
                  </a:cubicBezTo>
                  <a:cubicBezTo>
                    <a:pt x="8636" y="3839"/>
                    <a:pt x="8721" y="3828"/>
                    <a:pt x="8792" y="3800"/>
                  </a:cubicBezTo>
                  <a:cubicBezTo>
                    <a:pt x="8949" y="3755"/>
                    <a:pt x="9129" y="3553"/>
                    <a:pt x="9242" y="3328"/>
                  </a:cubicBezTo>
                  <a:cubicBezTo>
                    <a:pt x="8904" y="3036"/>
                    <a:pt x="8522" y="2811"/>
                    <a:pt x="8072" y="2586"/>
                  </a:cubicBezTo>
                  <a:cubicBezTo>
                    <a:pt x="7128" y="2136"/>
                    <a:pt x="6004" y="1799"/>
                    <a:pt x="4902" y="1462"/>
                  </a:cubicBezTo>
                  <a:cubicBezTo>
                    <a:pt x="3373" y="990"/>
                    <a:pt x="1956" y="473"/>
                    <a:pt x="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9"/>
            <p:cNvSpPr/>
            <p:nvPr/>
          </p:nvSpPr>
          <p:spPr>
            <a:xfrm>
              <a:off x="6441950" y="2533125"/>
              <a:ext cx="346300" cy="150125"/>
            </a:xfrm>
            <a:custGeom>
              <a:avLst/>
              <a:gdLst/>
              <a:ahLst/>
              <a:cxnLst/>
              <a:rect l="l" t="t" r="r" b="b"/>
              <a:pathLst>
                <a:path w="13852" h="6005" extrusionOk="0">
                  <a:moveTo>
                    <a:pt x="608" y="1"/>
                  </a:moveTo>
                  <a:lnTo>
                    <a:pt x="1" y="2024"/>
                  </a:lnTo>
                  <a:lnTo>
                    <a:pt x="13245" y="6004"/>
                  </a:lnTo>
                  <a:lnTo>
                    <a:pt x="13852" y="3981"/>
                  </a:lnTo>
                  <a:lnTo>
                    <a:pt x="6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9"/>
            <p:cNvSpPr/>
            <p:nvPr/>
          </p:nvSpPr>
          <p:spPr>
            <a:xfrm>
              <a:off x="7016475" y="2701775"/>
              <a:ext cx="34875" cy="65225"/>
            </a:xfrm>
            <a:custGeom>
              <a:avLst/>
              <a:gdLst/>
              <a:ahLst/>
              <a:cxnLst/>
              <a:rect l="l" t="t" r="r" b="b"/>
              <a:pathLst>
                <a:path w="1395" h="2609" extrusionOk="0">
                  <a:moveTo>
                    <a:pt x="495" y="2182"/>
                  </a:moveTo>
                  <a:cubicBezTo>
                    <a:pt x="1394" y="2609"/>
                    <a:pt x="1327" y="0"/>
                    <a:pt x="450" y="473"/>
                  </a:cubicBezTo>
                  <a:cubicBezTo>
                    <a:pt x="0" y="698"/>
                    <a:pt x="248" y="1754"/>
                    <a:pt x="495" y="21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9"/>
            <p:cNvSpPr/>
            <p:nvPr/>
          </p:nvSpPr>
          <p:spPr>
            <a:xfrm>
              <a:off x="7004100" y="2778225"/>
              <a:ext cx="53425" cy="113025"/>
            </a:xfrm>
            <a:custGeom>
              <a:avLst/>
              <a:gdLst/>
              <a:ahLst/>
              <a:cxnLst/>
              <a:rect l="l" t="t" r="r" b="b"/>
              <a:pathLst>
                <a:path w="2137" h="4521" extrusionOk="0">
                  <a:moveTo>
                    <a:pt x="1979" y="563"/>
                  </a:moveTo>
                  <a:cubicBezTo>
                    <a:pt x="1889" y="360"/>
                    <a:pt x="1620" y="1"/>
                    <a:pt x="1237" y="203"/>
                  </a:cubicBezTo>
                  <a:cubicBezTo>
                    <a:pt x="743" y="473"/>
                    <a:pt x="698" y="1597"/>
                    <a:pt x="608" y="2024"/>
                  </a:cubicBezTo>
                  <a:cubicBezTo>
                    <a:pt x="473" y="2564"/>
                    <a:pt x="1" y="3508"/>
                    <a:pt x="450" y="3936"/>
                  </a:cubicBezTo>
                  <a:cubicBezTo>
                    <a:pt x="1102" y="4520"/>
                    <a:pt x="1575" y="3014"/>
                    <a:pt x="1732" y="2474"/>
                  </a:cubicBezTo>
                  <a:cubicBezTo>
                    <a:pt x="1799" y="2182"/>
                    <a:pt x="1844" y="1912"/>
                    <a:pt x="1889" y="1664"/>
                  </a:cubicBezTo>
                  <a:cubicBezTo>
                    <a:pt x="1979" y="1260"/>
                    <a:pt x="2137" y="922"/>
                    <a:pt x="1979"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9"/>
            <p:cNvSpPr/>
            <p:nvPr/>
          </p:nvSpPr>
          <p:spPr>
            <a:xfrm>
              <a:off x="6101850" y="2566300"/>
              <a:ext cx="63000" cy="92775"/>
            </a:xfrm>
            <a:custGeom>
              <a:avLst/>
              <a:gdLst/>
              <a:ahLst/>
              <a:cxnLst/>
              <a:rect l="l" t="t" r="r" b="b"/>
              <a:pathLst>
                <a:path w="2520" h="3711" extrusionOk="0">
                  <a:moveTo>
                    <a:pt x="338" y="3508"/>
                  </a:moveTo>
                  <a:cubicBezTo>
                    <a:pt x="1" y="2856"/>
                    <a:pt x="788" y="0"/>
                    <a:pt x="1755" y="315"/>
                  </a:cubicBezTo>
                  <a:cubicBezTo>
                    <a:pt x="2519" y="585"/>
                    <a:pt x="1777" y="3103"/>
                    <a:pt x="1035" y="3576"/>
                  </a:cubicBezTo>
                  <a:cubicBezTo>
                    <a:pt x="855" y="3688"/>
                    <a:pt x="698" y="3711"/>
                    <a:pt x="338" y="35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9"/>
            <p:cNvSpPr/>
            <p:nvPr/>
          </p:nvSpPr>
          <p:spPr>
            <a:xfrm>
              <a:off x="6167625" y="2556750"/>
              <a:ext cx="46125" cy="36550"/>
            </a:xfrm>
            <a:custGeom>
              <a:avLst/>
              <a:gdLst/>
              <a:ahLst/>
              <a:cxnLst/>
              <a:rect l="l" t="t" r="r" b="b"/>
              <a:pathLst>
                <a:path w="1845" h="1462" extrusionOk="0">
                  <a:moveTo>
                    <a:pt x="990" y="1439"/>
                  </a:moveTo>
                  <a:cubicBezTo>
                    <a:pt x="1" y="1417"/>
                    <a:pt x="450" y="0"/>
                    <a:pt x="1035" y="23"/>
                  </a:cubicBezTo>
                  <a:cubicBezTo>
                    <a:pt x="1822" y="68"/>
                    <a:pt x="1844" y="1462"/>
                    <a:pt x="990" y="14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9"/>
            <p:cNvSpPr/>
            <p:nvPr/>
          </p:nvSpPr>
          <p:spPr>
            <a:xfrm>
              <a:off x="6128275" y="2483100"/>
              <a:ext cx="46675" cy="62975"/>
            </a:xfrm>
            <a:custGeom>
              <a:avLst/>
              <a:gdLst/>
              <a:ahLst/>
              <a:cxnLst/>
              <a:rect l="l" t="t" r="r" b="b"/>
              <a:pathLst>
                <a:path w="1867" h="2519" extrusionOk="0">
                  <a:moveTo>
                    <a:pt x="900" y="2362"/>
                  </a:moveTo>
                  <a:cubicBezTo>
                    <a:pt x="1" y="2159"/>
                    <a:pt x="698" y="1"/>
                    <a:pt x="1507" y="293"/>
                  </a:cubicBezTo>
                  <a:cubicBezTo>
                    <a:pt x="1844" y="428"/>
                    <a:pt x="1867" y="698"/>
                    <a:pt x="1822" y="1147"/>
                  </a:cubicBezTo>
                  <a:cubicBezTo>
                    <a:pt x="1777" y="1822"/>
                    <a:pt x="1552" y="2519"/>
                    <a:pt x="900" y="2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0" name="Google Shape;1730;p79"/>
          <p:cNvGrpSpPr/>
          <p:nvPr/>
        </p:nvGrpSpPr>
        <p:grpSpPr>
          <a:xfrm>
            <a:off x="3033163" y="427525"/>
            <a:ext cx="825250" cy="671800"/>
            <a:chOff x="4184375" y="3769275"/>
            <a:chExt cx="825250" cy="671800"/>
          </a:xfrm>
        </p:grpSpPr>
        <p:sp>
          <p:nvSpPr>
            <p:cNvPr id="1731" name="Google Shape;1731;p79"/>
            <p:cNvSpPr/>
            <p:nvPr/>
          </p:nvSpPr>
          <p:spPr>
            <a:xfrm>
              <a:off x="4446325" y="3769275"/>
              <a:ext cx="174300" cy="559375"/>
            </a:xfrm>
            <a:custGeom>
              <a:avLst/>
              <a:gdLst/>
              <a:ahLst/>
              <a:cxnLst/>
              <a:rect l="l" t="t" r="r" b="b"/>
              <a:pathLst>
                <a:path w="6972" h="22375" extrusionOk="0">
                  <a:moveTo>
                    <a:pt x="4970" y="1080"/>
                  </a:moveTo>
                  <a:cubicBezTo>
                    <a:pt x="5420" y="4003"/>
                    <a:pt x="5667" y="7106"/>
                    <a:pt x="6005" y="10232"/>
                  </a:cubicBezTo>
                  <a:cubicBezTo>
                    <a:pt x="6185" y="11783"/>
                    <a:pt x="6387" y="13290"/>
                    <a:pt x="6567" y="14774"/>
                  </a:cubicBezTo>
                  <a:cubicBezTo>
                    <a:pt x="6724" y="16326"/>
                    <a:pt x="6972" y="17877"/>
                    <a:pt x="6972" y="19451"/>
                  </a:cubicBezTo>
                  <a:cubicBezTo>
                    <a:pt x="6972" y="20575"/>
                    <a:pt x="6814" y="22127"/>
                    <a:pt x="5892" y="22284"/>
                  </a:cubicBezTo>
                  <a:cubicBezTo>
                    <a:pt x="5330" y="22374"/>
                    <a:pt x="4835" y="21969"/>
                    <a:pt x="4588" y="21677"/>
                  </a:cubicBezTo>
                  <a:cubicBezTo>
                    <a:pt x="3734" y="20710"/>
                    <a:pt x="3441" y="18866"/>
                    <a:pt x="3194" y="17315"/>
                  </a:cubicBezTo>
                  <a:cubicBezTo>
                    <a:pt x="2362" y="12413"/>
                    <a:pt x="2137" y="6724"/>
                    <a:pt x="1575" y="1687"/>
                  </a:cubicBezTo>
                  <a:cubicBezTo>
                    <a:pt x="1328" y="1710"/>
                    <a:pt x="1058" y="1800"/>
                    <a:pt x="743" y="1777"/>
                  </a:cubicBezTo>
                  <a:cubicBezTo>
                    <a:pt x="361" y="1755"/>
                    <a:pt x="1" y="1575"/>
                    <a:pt x="1" y="1350"/>
                  </a:cubicBezTo>
                  <a:cubicBezTo>
                    <a:pt x="1" y="1058"/>
                    <a:pt x="541" y="900"/>
                    <a:pt x="968" y="765"/>
                  </a:cubicBezTo>
                  <a:cubicBezTo>
                    <a:pt x="2047" y="451"/>
                    <a:pt x="3734" y="113"/>
                    <a:pt x="4835" y="46"/>
                  </a:cubicBezTo>
                  <a:cubicBezTo>
                    <a:pt x="5308" y="1"/>
                    <a:pt x="5915" y="23"/>
                    <a:pt x="5982" y="316"/>
                  </a:cubicBezTo>
                  <a:cubicBezTo>
                    <a:pt x="6095" y="833"/>
                    <a:pt x="5308" y="923"/>
                    <a:pt x="4970" y="10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9"/>
            <p:cNvSpPr/>
            <p:nvPr/>
          </p:nvSpPr>
          <p:spPr>
            <a:xfrm>
              <a:off x="4515475" y="3998650"/>
              <a:ext cx="93900" cy="309750"/>
            </a:xfrm>
            <a:custGeom>
              <a:avLst/>
              <a:gdLst/>
              <a:ahLst/>
              <a:cxnLst/>
              <a:rect l="l" t="t" r="r" b="b"/>
              <a:pathLst>
                <a:path w="3756" h="12390" extrusionOk="0">
                  <a:moveTo>
                    <a:pt x="2766" y="1304"/>
                  </a:moveTo>
                  <a:cubicBezTo>
                    <a:pt x="2722" y="877"/>
                    <a:pt x="2677" y="450"/>
                    <a:pt x="2632" y="0"/>
                  </a:cubicBezTo>
                  <a:lnTo>
                    <a:pt x="1" y="292"/>
                  </a:lnTo>
                  <a:cubicBezTo>
                    <a:pt x="181" y="2541"/>
                    <a:pt x="361" y="4430"/>
                    <a:pt x="698" y="6476"/>
                  </a:cubicBezTo>
                  <a:cubicBezTo>
                    <a:pt x="900" y="7623"/>
                    <a:pt x="1395" y="11175"/>
                    <a:pt x="2002" y="11895"/>
                  </a:cubicBezTo>
                  <a:cubicBezTo>
                    <a:pt x="2182" y="12097"/>
                    <a:pt x="2542" y="12390"/>
                    <a:pt x="2946" y="12322"/>
                  </a:cubicBezTo>
                  <a:cubicBezTo>
                    <a:pt x="3621" y="12210"/>
                    <a:pt x="3756" y="11086"/>
                    <a:pt x="3733" y="10254"/>
                  </a:cubicBezTo>
                  <a:cubicBezTo>
                    <a:pt x="3733" y="9107"/>
                    <a:pt x="3284" y="5756"/>
                    <a:pt x="3171" y="4632"/>
                  </a:cubicBezTo>
                  <a:cubicBezTo>
                    <a:pt x="3036" y="3530"/>
                    <a:pt x="2901" y="2451"/>
                    <a:pt x="2766" y="13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9"/>
            <p:cNvSpPr/>
            <p:nvPr/>
          </p:nvSpPr>
          <p:spPr>
            <a:xfrm>
              <a:off x="4545825" y="3853600"/>
              <a:ext cx="27575" cy="80975"/>
            </a:xfrm>
            <a:custGeom>
              <a:avLst/>
              <a:gdLst/>
              <a:ahLst/>
              <a:cxnLst/>
              <a:rect l="l" t="t" r="r" b="b"/>
              <a:pathLst>
                <a:path w="1103" h="3239" extrusionOk="0">
                  <a:moveTo>
                    <a:pt x="541" y="3194"/>
                  </a:moveTo>
                  <a:cubicBezTo>
                    <a:pt x="226" y="2789"/>
                    <a:pt x="113" y="1935"/>
                    <a:pt x="46" y="1080"/>
                  </a:cubicBezTo>
                  <a:cubicBezTo>
                    <a:pt x="23" y="720"/>
                    <a:pt x="1" y="113"/>
                    <a:pt x="338" y="68"/>
                  </a:cubicBezTo>
                  <a:cubicBezTo>
                    <a:pt x="721" y="1"/>
                    <a:pt x="855" y="653"/>
                    <a:pt x="900" y="900"/>
                  </a:cubicBezTo>
                  <a:cubicBezTo>
                    <a:pt x="1058" y="1665"/>
                    <a:pt x="1103" y="2609"/>
                    <a:pt x="968" y="3104"/>
                  </a:cubicBezTo>
                  <a:cubicBezTo>
                    <a:pt x="878" y="3216"/>
                    <a:pt x="676" y="3239"/>
                    <a:pt x="541" y="31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9"/>
            <p:cNvSpPr/>
            <p:nvPr/>
          </p:nvSpPr>
          <p:spPr>
            <a:xfrm>
              <a:off x="4528975" y="3802450"/>
              <a:ext cx="34875" cy="45550"/>
            </a:xfrm>
            <a:custGeom>
              <a:avLst/>
              <a:gdLst/>
              <a:ahLst/>
              <a:cxnLst/>
              <a:rect l="l" t="t" r="r" b="b"/>
              <a:pathLst>
                <a:path w="1395" h="1822" extrusionOk="0">
                  <a:moveTo>
                    <a:pt x="945" y="1620"/>
                  </a:moveTo>
                  <a:cubicBezTo>
                    <a:pt x="135" y="1822"/>
                    <a:pt x="0" y="1"/>
                    <a:pt x="697" y="23"/>
                  </a:cubicBezTo>
                  <a:cubicBezTo>
                    <a:pt x="990" y="46"/>
                    <a:pt x="1395" y="900"/>
                    <a:pt x="1282" y="1327"/>
                  </a:cubicBezTo>
                  <a:cubicBezTo>
                    <a:pt x="1237" y="1485"/>
                    <a:pt x="1102" y="1575"/>
                    <a:pt x="945" y="16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9"/>
            <p:cNvSpPr/>
            <p:nvPr/>
          </p:nvSpPr>
          <p:spPr>
            <a:xfrm>
              <a:off x="4264200" y="3795150"/>
              <a:ext cx="175425" cy="552600"/>
            </a:xfrm>
            <a:custGeom>
              <a:avLst/>
              <a:gdLst/>
              <a:ahLst/>
              <a:cxnLst/>
              <a:rect l="l" t="t" r="r" b="b"/>
              <a:pathLst>
                <a:path w="7017" h="22104" extrusionOk="0">
                  <a:moveTo>
                    <a:pt x="5082" y="1529"/>
                  </a:moveTo>
                  <a:cubicBezTo>
                    <a:pt x="5577" y="4632"/>
                    <a:pt x="5937" y="7780"/>
                    <a:pt x="6252" y="11333"/>
                  </a:cubicBezTo>
                  <a:cubicBezTo>
                    <a:pt x="6387" y="12952"/>
                    <a:pt x="6611" y="14548"/>
                    <a:pt x="6656" y="16415"/>
                  </a:cubicBezTo>
                  <a:cubicBezTo>
                    <a:pt x="6701" y="17876"/>
                    <a:pt x="7016" y="20170"/>
                    <a:pt x="6432" y="21339"/>
                  </a:cubicBezTo>
                  <a:cubicBezTo>
                    <a:pt x="6274" y="21632"/>
                    <a:pt x="5937" y="22014"/>
                    <a:pt x="5577" y="22059"/>
                  </a:cubicBezTo>
                  <a:cubicBezTo>
                    <a:pt x="5060" y="22104"/>
                    <a:pt x="4610" y="21676"/>
                    <a:pt x="4385" y="21384"/>
                  </a:cubicBezTo>
                  <a:cubicBezTo>
                    <a:pt x="3643" y="20395"/>
                    <a:pt x="3418" y="18483"/>
                    <a:pt x="3194" y="16999"/>
                  </a:cubicBezTo>
                  <a:cubicBezTo>
                    <a:pt x="2474" y="12120"/>
                    <a:pt x="2137" y="6656"/>
                    <a:pt x="1372" y="1979"/>
                  </a:cubicBezTo>
                  <a:cubicBezTo>
                    <a:pt x="810" y="2001"/>
                    <a:pt x="23" y="2046"/>
                    <a:pt x="1" y="1462"/>
                  </a:cubicBezTo>
                  <a:cubicBezTo>
                    <a:pt x="1" y="877"/>
                    <a:pt x="1147" y="652"/>
                    <a:pt x="1934" y="472"/>
                  </a:cubicBezTo>
                  <a:cubicBezTo>
                    <a:pt x="2879" y="270"/>
                    <a:pt x="3801" y="113"/>
                    <a:pt x="4543" y="68"/>
                  </a:cubicBezTo>
                  <a:cubicBezTo>
                    <a:pt x="5352" y="23"/>
                    <a:pt x="6319" y="0"/>
                    <a:pt x="6342" y="585"/>
                  </a:cubicBezTo>
                  <a:cubicBezTo>
                    <a:pt x="6387" y="1147"/>
                    <a:pt x="5555" y="1372"/>
                    <a:pt x="5082" y="15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9"/>
            <p:cNvSpPr/>
            <p:nvPr/>
          </p:nvSpPr>
          <p:spPr>
            <a:xfrm>
              <a:off x="4338400" y="4023375"/>
              <a:ext cx="87725" cy="304150"/>
            </a:xfrm>
            <a:custGeom>
              <a:avLst/>
              <a:gdLst/>
              <a:ahLst/>
              <a:cxnLst/>
              <a:rect l="l" t="t" r="r" b="b"/>
              <a:pathLst>
                <a:path w="3509" h="12166" extrusionOk="0">
                  <a:moveTo>
                    <a:pt x="2744" y="2114"/>
                  </a:moveTo>
                  <a:cubicBezTo>
                    <a:pt x="2677" y="1395"/>
                    <a:pt x="2609" y="697"/>
                    <a:pt x="2542" y="0"/>
                  </a:cubicBezTo>
                  <a:lnTo>
                    <a:pt x="1" y="293"/>
                  </a:lnTo>
                  <a:cubicBezTo>
                    <a:pt x="203" y="2204"/>
                    <a:pt x="405" y="4138"/>
                    <a:pt x="675" y="5959"/>
                  </a:cubicBezTo>
                  <a:cubicBezTo>
                    <a:pt x="833" y="6971"/>
                    <a:pt x="1215" y="10996"/>
                    <a:pt x="1732" y="11671"/>
                  </a:cubicBezTo>
                  <a:cubicBezTo>
                    <a:pt x="1867" y="11873"/>
                    <a:pt x="2182" y="12165"/>
                    <a:pt x="2519" y="12120"/>
                  </a:cubicBezTo>
                  <a:cubicBezTo>
                    <a:pt x="2766" y="12098"/>
                    <a:pt x="2991" y="11850"/>
                    <a:pt x="3104" y="11648"/>
                  </a:cubicBezTo>
                  <a:cubicBezTo>
                    <a:pt x="3508" y="10861"/>
                    <a:pt x="3036" y="6566"/>
                    <a:pt x="3014" y="5554"/>
                  </a:cubicBezTo>
                  <a:cubicBezTo>
                    <a:pt x="2991" y="4295"/>
                    <a:pt x="2834" y="3216"/>
                    <a:pt x="2744" y="211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9"/>
            <p:cNvSpPr/>
            <p:nvPr/>
          </p:nvSpPr>
          <p:spPr>
            <a:xfrm>
              <a:off x="4321550" y="3906450"/>
              <a:ext cx="44425" cy="77600"/>
            </a:xfrm>
            <a:custGeom>
              <a:avLst/>
              <a:gdLst/>
              <a:ahLst/>
              <a:cxnLst/>
              <a:rect l="l" t="t" r="r" b="b"/>
              <a:pathLst>
                <a:path w="1777" h="3104" extrusionOk="0">
                  <a:moveTo>
                    <a:pt x="315" y="742"/>
                  </a:moveTo>
                  <a:cubicBezTo>
                    <a:pt x="1079" y="0"/>
                    <a:pt x="1776" y="2564"/>
                    <a:pt x="1012" y="2811"/>
                  </a:cubicBezTo>
                  <a:cubicBezTo>
                    <a:pt x="113" y="3103"/>
                    <a:pt x="0" y="1372"/>
                    <a:pt x="247" y="832"/>
                  </a:cubicBezTo>
                  <a:cubicBezTo>
                    <a:pt x="247" y="787"/>
                    <a:pt x="292" y="765"/>
                    <a:pt x="315" y="7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9"/>
            <p:cNvSpPr/>
            <p:nvPr/>
          </p:nvSpPr>
          <p:spPr>
            <a:xfrm>
              <a:off x="4326050" y="3991325"/>
              <a:ext cx="47225" cy="57925"/>
            </a:xfrm>
            <a:custGeom>
              <a:avLst/>
              <a:gdLst/>
              <a:ahLst/>
              <a:cxnLst/>
              <a:rect l="l" t="t" r="r" b="b"/>
              <a:pathLst>
                <a:path w="1889" h="2317" extrusionOk="0">
                  <a:moveTo>
                    <a:pt x="495" y="518"/>
                  </a:moveTo>
                  <a:cubicBezTo>
                    <a:pt x="1214" y="1"/>
                    <a:pt x="1889" y="2114"/>
                    <a:pt x="989" y="2227"/>
                  </a:cubicBezTo>
                  <a:cubicBezTo>
                    <a:pt x="315" y="2317"/>
                    <a:pt x="0" y="855"/>
                    <a:pt x="495" y="5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9"/>
            <p:cNvSpPr/>
            <p:nvPr/>
          </p:nvSpPr>
          <p:spPr>
            <a:xfrm>
              <a:off x="4184375" y="4160525"/>
              <a:ext cx="825250" cy="280550"/>
            </a:xfrm>
            <a:custGeom>
              <a:avLst/>
              <a:gdLst/>
              <a:ahLst/>
              <a:cxnLst/>
              <a:rect l="l" t="t" r="r" b="b"/>
              <a:pathLst>
                <a:path w="33010" h="11222" extrusionOk="0">
                  <a:moveTo>
                    <a:pt x="28085" y="2002"/>
                  </a:moveTo>
                  <a:cubicBezTo>
                    <a:pt x="28198" y="3126"/>
                    <a:pt x="28513" y="4026"/>
                    <a:pt x="28603" y="5173"/>
                  </a:cubicBezTo>
                  <a:cubicBezTo>
                    <a:pt x="29277" y="5128"/>
                    <a:pt x="30469" y="4970"/>
                    <a:pt x="31391" y="4880"/>
                  </a:cubicBezTo>
                  <a:cubicBezTo>
                    <a:pt x="31728" y="4858"/>
                    <a:pt x="32133" y="4768"/>
                    <a:pt x="32358" y="4858"/>
                  </a:cubicBezTo>
                  <a:cubicBezTo>
                    <a:pt x="32695" y="4993"/>
                    <a:pt x="33010" y="5915"/>
                    <a:pt x="32785" y="6409"/>
                  </a:cubicBezTo>
                  <a:cubicBezTo>
                    <a:pt x="32628" y="6792"/>
                    <a:pt x="31706" y="6904"/>
                    <a:pt x="31076" y="7017"/>
                  </a:cubicBezTo>
                  <a:cubicBezTo>
                    <a:pt x="27748" y="7579"/>
                    <a:pt x="24173" y="7826"/>
                    <a:pt x="20755" y="8253"/>
                  </a:cubicBezTo>
                  <a:cubicBezTo>
                    <a:pt x="15223" y="8928"/>
                    <a:pt x="10232" y="9985"/>
                    <a:pt x="4678" y="10637"/>
                  </a:cubicBezTo>
                  <a:cubicBezTo>
                    <a:pt x="4071" y="10704"/>
                    <a:pt x="3328" y="10817"/>
                    <a:pt x="2631" y="10929"/>
                  </a:cubicBezTo>
                  <a:cubicBezTo>
                    <a:pt x="2002" y="11019"/>
                    <a:pt x="878" y="11221"/>
                    <a:pt x="518" y="10974"/>
                  </a:cubicBezTo>
                  <a:cubicBezTo>
                    <a:pt x="248" y="10817"/>
                    <a:pt x="1" y="9692"/>
                    <a:pt x="293" y="9198"/>
                  </a:cubicBezTo>
                  <a:cubicBezTo>
                    <a:pt x="495" y="8860"/>
                    <a:pt x="1305" y="8860"/>
                    <a:pt x="1822" y="8793"/>
                  </a:cubicBezTo>
                  <a:cubicBezTo>
                    <a:pt x="2452" y="8703"/>
                    <a:pt x="3081" y="8635"/>
                    <a:pt x="3508" y="8568"/>
                  </a:cubicBezTo>
                  <a:cubicBezTo>
                    <a:pt x="3261" y="7579"/>
                    <a:pt x="3284" y="6342"/>
                    <a:pt x="3216" y="5195"/>
                  </a:cubicBezTo>
                  <a:cubicBezTo>
                    <a:pt x="2497" y="5285"/>
                    <a:pt x="1709" y="5645"/>
                    <a:pt x="990" y="5420"/>
                  </a:cubicBezTo>
                  <a:cubicBezTo>
                    <a:pt x="810" y="5105"/>
                    <a:pt x="788" y="4633"/>
                    <a:pt x="765" y="4161"/>
                  </a:cubicBezTo>
                  <a:cubicBezTo>
                    <a:pt x="1102" y="3734"/>
                    <a:pt x="1709" y="3689"/>
                    <a:pt x="2249" y="3621"/>
                  </a:cubicBezTo>
                  <a:cubicBezTo>
                    <a:pt x="3936" y="3374"/>
                    <a:pt x="5869" y="3104"/>
                    <a:pt x="7556" y="2879"/>
                  </a:cubicBezTo>
                  <a:cubicBezTo>
                    <a:pt x="9894" y="2564"/>
                    <a:pt x="12210" y="2137"/>
                    <a:pt x="14549" y="1800"/>
                  </a:cubicBezTo>
                  <a:cubicBezTo>
                    <a:pt x="16932" y="1463"/>
                    <a:pt x="19338" y="1193"/>
                    <a:pt x="21699" y="878"/>
                  </a:cubicBezTo>
                  <a:cubicBezTo>
                    <a:pt x="24128" y="563"/>
                    <a:pt x="26511" y="203"/>
                    <a:pt x="28940" y="46"/>
                  </a:cubicBezTo>
                  <a:cubicBezTo>
                    <a:pt x="29210" y="46"/>
                    <a:pt x="29727" y="1"/>
                    <a:pt x="29907" y="181"/>
                  </a:cubicBezTo>
                  <a:cubicBezTo>
                    <a:pt x="30154" y="428"/>
                    <a:pt x="30199" y="1193"/>
                    <a:pt x="29974" y="1507"/>
                  </a:cubicBezTo>
                  <a:cubicBezTo>
                    <a:pt x="29637" y="1980"/>
                    <a:pt x="28805" y="1867"/>
                    <a:pt x="28085" y="2002"/>
                  </a:cubicBezTo>
                  <a:close/>
                  <a:moveTo>
                    <a:pt x="27276" y="2092"/>
                  </a:moveTo>
                  <a:cubicBezTo>
                    <a:pt x="27253" y="2070"/>
                    <a:pt x="27253" y="2047"/>
                    <a:pt x="27231" y="2047"/>
                  </a:cubicBezTo>
                  <a:cubicBezTo>
                    <a:pt x="26579" y="2182"/>
                    <a:pt x="25859" y="2205"/>
                    <a:pt x="25207" y="2317"/>
                  </a:cubicBezTo>
                  <a:cubicBezTo>
                    <a:pt x="25342" y="3441"/>
                    <a:pt x="25544" y="4521"/>
                    <a:pt x="25702" y="5622"/>
                  </a:cubicBezTo>
                  <a:cubicBezTo>
                    <a:pt x="26421" y="5532"/>
                    <a:pt x="27051" y="5398"/>
                    <a:pt x="27748" y="5330"/>
                  </a:cubicBezTo>
                  <a:cubicBezTo>
                    <a:pt x="27546" y="4273"/>
                    <a:pt x="27366" y="3216"/>
                    <a:pt x="27276" y="2092"/>
                  </a:cubicBezTo>
                  <a:close/>
                  <a:moveTo>
                    <a:pt x="21385" y="2722"/>
                  </a:moveTo>
                  <a:cubicBezTo>
                    <a:pt x="21520" y="3936"/>
                    <a:pt x="21857" y="4948"/>
                    <a:pt x="22059" y="6095"/>
                  </a:cubicBezTo>
                  <a:cubicBezTo>
                    <a:pt x="23094" y="6050"/>
                    <a:pt x="24038" y="5870"/>
                    <a:pt x="25005" y="5735"/>
                  </a:cubicBezTo>
                  <a:cubicBezTo>
                    <a:pt x="24735" y="4723"/>
                    <a:pt x="24623" y="3509"/>
                    <a:pt x="24465" y="2384"/>
                  </a:cubicBezTo>
                  <a:lnTo>
                    <a:pt x="24398" y="2384"/>
                  </a:lnTo>
                  <a:cubicBezTo>
                    <a:pt x="23431" y="2519"/>
                    <a:pt x="22419" y="2632"/>
                    <a:pt x="21385" y="2722"/>
                  </a:cubicBezTo>
                  <a:close/>
                  <a:moveTo>
                    <a:pt x="18057" y="3104"/>
                  </a:moveTo>
                  <a:cubicBezTo>
                    <a:pt x="18169" y="4273"/>
                    <a:pt x="18349" y="5398"/>
                    <a:pt x="18461" y="6567"/>
                  </a:cubicBezTo>
                  <a:cubicBezTo>
                    <a:pt x="19428" y="6454"/>
                    <a:pt x="20350" y="6319"/>
                    <a:pt x="21295" y="6185"/>
                  </a:cubicBezTo>
                  <a:cubicBezTo>
                    <a:pt x="21092" y="5105"/>
                    <a:pt x="20867" y="4026"/>
                    <a:pt x="20777" y="2812"/>
                  </a:cubicBezTo>
                  <a:cubicBezTo>
                    <a:pt x="19833" y="2879"/>
                    <a:pt x="18956" y="3014"/>
                    <a:pt x="18057" y="3104"/>
                  </a:cubicBezTo>
                  <a:close/>
                  <a:moveTo>
                    <a:pt x="14122" y="3509"/>
                  </a:moveTo>
                  <a:cubicBezTo>
                    <a:pt x="14257" y="4678"/>
                    <a:pt x="14347" y="5892"/>
                    <a:pt x="14526" y="7039"/>
                  </a:cubicBezTo>
                  <a:cubicBezTo>
                    <a:pt x="15561" y="6882"/>
                    <a:pt x="16730" y="6837"/>
                    <a:pt x="17742" y="6634"/>
                  </a:cubicBezTo>
                  <a:cubicBezTo>
                    <a:pt x="17472" y="5600"/>
                    <a:pt x="17360" y="4431"/>
                    <a:pt x="17315" y="3171"/>
                  </a:cubicBezTo>
                  <a:lnTo>
                    <a:pt x="17247" y="3171"/>
                  </a:lnTo>
                  <a:cubicBezTo>
                    <a:pt x="16235" y="3306"/>
                    <a:pt x="15111" y="3351"/>
                    <a:pt x="14122" y="3509"/>
                  </a:cubicBezTo>
                  <a:close/>
                  <a:moveTo>
                    <a:pt x="10591" y="4026"/>
                  </a:moveTo>
                  <a:cubicBezTo>
                    <a:pt x="10681" y="5240"/>
                    <a:pt x="10794" y="6454"/>
                    <a:pt x="10996" y="7556"/>
                  </a:cubicBezTo>
                  <a:cubicBezTo>
                    <a:pt x="11963" y="7466"/>
                    <a:pt x="12840" y="7286"/>
                    <a:pt x="13784" y="7174"/>
                  </a:cubicBezTo>
                  <a:cubicBezTo>
                    <a:pt x="13515" y="6095"/>
                    <a:pt x="13312" y="4970"/>
                    <a:pt x="13357" y="3621"/>
                  </a:cubicBezTo>
                  <a:cubicBezTo>
                    <a:pt x="12390" y="3711"/>
                    <a:pt x="11491" y="3868"/>
                    <a:pt x="10591" y="4026"/>
                  </a:cubicBezTo>
                  <a:close/>
                  <a:moveTo>
                    <a:pt x="7084" y="4566"/>
                  </a:moveTo>
                  <a:cubicBezTo>
                    <a:pt x="7196" y="5712"/>
                    <a:pt x="7263" y="6882"/>
                    <a:pt x="7398" y="8006"/>
                  </a:cubicBezTo>
                  <a:cubicBezTo>
                    <a:pt x="8365" y="7938"/>
                    <a:pt x="9242" y="7759"/>
                    <a:pt x="10209" y="7669"/>
                  </a:cubicBezTo>
                  <a:cubicBezTo>
                    <a:pt x="10029" y="6769"/>
                    <a:pt x="9804" y="5735"/>
                    <a:pt x="9759" y="4723"/>
                  </a:cubicBezTo>
                  <a:cubicBezTo>
                    <a:pt x="9759" y="4543"/>
                    <a:pt x="9827" y="4183"/>
                    <a:pt x="9669" y="4161"/>
                  </a:cubicBezTo>
                  <a:cubicBezTo>
                    <a:pt x="8815" y="4296"/>
                    <a:pt x="7961" y="4431"/>
                    <a:pt x="7084" y="4566"/>
                  </a:cubicBezTo>
                  <a:close/>
                  <a:moveTo>
                    <a:pt x="4093" y="5038"/>
                  </a:moveTo>
                  <a:cubicBezTo>
                    <a:pt x="4228" y="6162"/>
                    <a:pt x="4408" y="7219"/>
                    <a:pt x="4453" y="8411"/>
                  </a:cubicBezTo>
                  <a:cubicBezTo>
                    <a:pt x="5150" y="8298"/>
                    <a:pt x="5914" y="8208"/>
                    <a:pt x="6611" y="8096"/>
                  </a:cubicBezTo>
                  <a:cubicBezTo>
                    <a:pt x="6432" y="7174"/>
                    <a:pt x="6319" y="6117"/>
                    <a:pt x="6229" y="5128"/>
                  </a:cubicBezTo>
                  <a:cubicBezTo>
                    <a:pt x="6229" y="4993"/>
                    <a:pt x="6229" y="4790"/>
                    <a:pt x="6139" y="4723"/>
                  </a:cubicBezTo>
                  <a:cubicBezTo>
                    <a:pt x="5442" y="4813"/>
                    <a:pt x="4790" y="4948"/>
                    <a:pt x="4093" y="50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0" name="Google Shape;1740;p79"/>
          <p:cNvSpPr/>
          <p:nvPr/>
        </p:nvSpPr>
        <p:spPr>
          <a:xfrm>
            <a:off x="1460186" y="737388"/>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9"/>
          <p:cNvSpPr/>
          <p:nvPr/>
        </p:nvSpPr>
        <p:spPr>
          <a:xfrm rot="2700000">
            <a:off x="5006286" y="4028573"/>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9"/>
          <p:cNvSpPr/>
          <p:nvPr/>
        </p:nvSpPr>
        <p:spPr>
          <a:xfrm rot="2700000">
            <a:off x="1880754" y="1080390"/>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9"/>
          <p:cNvSpPr/>
          <p:nvPr/>
        </p:nvSpPr>
        <p:spPr>
          <a:xfrm>
            <a:off x="5816454" y="3959933"/>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9"/>
          <p:cNvSpPr/>
          <p:nvPr/>
        </p:nvSpPr>
        <p:spPr>
          <a:xfrm>
            <a:off x="5769149" y="654703"/>
            <a:ext cx="665151" cy="661225"/>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9"/>
          <p:cNvSpPr/>
          <p:nvPr/>
        </p:nvSpPr>
        <p:spPr>
          <a:xfrm rot="2700000">
            <a:off x="6773604" y="1222315"/>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9"/>
          <p:cNvSpPr txBox="1">
            <a:spLocks noGrp="1"/>
          </p:cNvSpPr>
          <p:nvPr>
            <p:ph type="subTitle" idx="1"/>
          </p:nvPr>
        </p:nvSpPr>
        <p:spPr>
          <a:xfrm>
            <a:off x="4143300" y="3063575"/>
            <a:ext cx="2897938" cy="585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dirty="0"/>
              <a:t>Summary of Achievements</a:t>
            </a:r>
          </a:p>
          <a:p>
            <a:pPr marL="285750" lvl="0" indent="-285750" algn="l" rtl="0">
              <a:spcBef>
                <a:spcPts val="0"/>
              </a:spcBef>
              <a:spcAft>
                <a:spcPts val="1200"/>
              </a:spcAft>
              <a:buFont typeface="Arial" panose="020B0604020202020204" pitchFamily="34" charset="0"/>
              <a:buChar char="•"/>
            </a:pPr>
            <a:r>
              <a:rPr lang="en-US" dirty="0"/>
              <a:t>Significance of the Project</a:t>
            </a:r>
          </a:p>
          <a:p>
            <a:pPr marL="285750" lvl="0" indent="-285750" algn="l" rtl="0">
              <a:spcBef>
                <a:spcPts val="0"/>
              </a:spcBef>
              <a:spcAft>
                <a:spcPts val="1200"/>
              </a:spcAft>
              <a:buFont typeface="Arial" panose="020B0604020202020204" pitchFamily="34" charset="0"/>
              <a:buChar char="•"/>
            </a:pPr>
            <a:r>
              <a:rPr lang="en-US" dirty="0"/>
              <a:t>Future Directions</a:t>
            </a:r>
          </a:p>
        </p:txBody>
      </p:sp>
      <p:sp>
        <p:nvSpPr>
          <p:cNvPr id="1747" name="Google Shape;1747;p79"/>
          <p:cNvSpPr txBox="1">
            <a:spLocks noGrp="1"/>
          </p:cNvSpPr>
          <p:nvPr>
            <p:ph type="title" idx="2"/>
          </p:nvPr>
        </p:nvSpPr>
        <p:spPr>
          <a:xfrm>
            <a:off x="2403475" y="1554500"/>
            <a:ext cx="1817400" cy="139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1748" name="Google Shape;1748;p79"/>
          <p:cNvSpPr/>
          <p:nvPr/>
        </p:nvSpPr>
        <p:spPr>
          <a:xfrm>
            <a:off x="3372911" y="390086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9604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71"/>
          <p:cNvSpPr txBox="1">
            <a:spLocks noGrp="1"/>
          </p:cNvSpPr>
          <p:nvPr>
            <p:ph type="subTitle" idx="1"/>
          </p:nvPr>
        </p:nvSpPr>
        <p:spPr>
          <a:xfrm>
            <a:off x="858925" y="585742"/>
            <a:ext cx="9460992" cy="246126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endParaRPr lang="fr-FR" sz="1600" dirty="0"/>
          </a:p>
          <a:p>
            <a:pPr marL="285750" lvl="0" indent="-285750">
              <a:lnSpc>
                <a:spcPct val="200000"/>
              </a:lnSpc>
              <a:buFont typeface="Arial" panose="020B0604020202020204" pitchFamily="34" charset="0"/>
              <a:buChar char="•"/>
            </a:pPr>
            <a:endParaRPr lang="fr-FR" sz="2000" dirty="0"/>
          </a:p>
          <a:p>
            <a:pPr marL="0" lvl="0" indent="0">
              <a:lnSpc>
                <a:spcPct val="200000"/>
              </a:lnSpc>
              <a:buNone/>
            </a:pPr>
            <a:r>
              <a:rPr lang="fr-FR" sz="2000" b="1" dirty="0"/>
              <a:t>✅ </a:t>
            </a:r>
            <a:r>
              <a:rPr lang="fr-FR" sz="2000" b="1" dirty="0" err="1"/>
              <a:t>Successful</a:t>
            </a:r>
            <a:r>
              <a:rPr lang="fr-FR" sz="2000" b="1" dirty="0"/>
              <a:t> </a:t>
            </a:r>
            <a:r>
              <a:rPr lang="fr-FR" sz="2000" b="1" dirty="0" err="1"/>
              <a:t>Implementation</a:t>
            </a:r>
            <a:endParaRPr lang="fr-FR" sz="2000" dirty="0"/>
          </a:p>
          <a:p>
            <a:pPr marL="0" lvl="0" indent="0">
              <a:lnSpc>
                <a:spcPct val="200000"/>
              </a:lnSpc>
              <a:buNone/>
            </a:pPr>
            <a:endParaRPr lang="fr-FR" sz="2000" dirty="0"/>
          </a:p>
          <a:p>
            <a:pPr marL="0" indent="0">
              <a:lnSpc>
                <a:spcPct val="200000"/>
              </a:lnSpc>
              <a:buNone/>
            </a:pPr>
            <a:r>
              <a:rPr lang="fr-FR" sz="2000" b="1" dirty="0"/>
              <a:t>✅ </a:t>
            </a:r>
            <a:r>
              <a:rPr lang="fr-FR" sz="2000" b="1" dirty="0" err="1"/>
              <a:t>Continuous</a:t>
            </a:r>
            <a:r>
              <a:rPr lang="fr-FR" sz="2000" b="1" dirty="0"/>
              <a:t> Model Training</a:t>
            </a:r>
          </a:p>
          <a:p>
            <a:pPr marL="0" indent="0">
              <a:lnSpc>
                <a:spcPct val="200000"/>
              </a:lnSpc>
              <a:buNone/>
            </a:pPr>
            <a:endParaRPr lang="fr-FR" sz="2000" dirty="0"/>
          </a:p>
          <a:p>
            <a:pPr marL="0" lvl="0" indent="0">
              <a:lnSpc>
                <a:spcPct val="200000"/>
              </a:lnSpc>
              <a:buNone/>
            </a:pPr>
            <a:r>
              <a:rPr lang="fr-FR" sz="2000" b="1" dirty="0"/>
              <a:t>✅ </a:t>
            </a:r>
            <a:r>
              <a:rPr lang="fr-FR" sz="2000" b="1" dirty="0" err="1"/>
              <a:t>Integration</a:t>
            </a:r>
            <a:r>
              <a:rPr lang="fr-FR" sz="2000" b="1" dirty="0"/>
              <a:t> </a:t>
            </a:r>
            <a:r>
              <a:rPr lang="fr-FR" sz="2000" b="1" dirty="0" err="1"/>
              <a:t>with</a:t>
            </a:r>
            <a:r>
              <a:rPr lang="fr-FR" sz="2000" b="1" dirty="0"/>
              <a:t> Healthcare </a:t>
            </a:r>
            <a:r>
              <a:rPr lang="fr-FR" sz="2000" b="1" dirty="0" err="1"/>
              <a:t>Systems</a:t>
            </a:r>
            <a:endParaRPr lang="fr-FR" sz="2000" dirty="0"/>
          </a:p>
          <a:p>
            <a:pPr marL="285750" lvl="0" indent="-285750">
              <a:buFont typeface="Arial" panose="020B0604020202020204" pitchFamily="34" charset="0"/>
              <a:buChar char="•"/>
            </a:pPr>
            <a:endParaRPr lang="fr-FR" sz="1600" dirty="0"/>
          </a:p>
          <a:p>
            <a:pPr marL="285750" lvl="0" indent="-285750">
              <a:buFont typeface="Arial" panose="020B0604020202020204" pitchFamily="34" charset="0"/>
              <a:buChar char="•"/>
            </a:pPr>
            <a:endParaRPr lang="fr-FR" sz="1600" dirty="0"/>
          </a:p>
          <a:p>
            <a:pPr marL="285750" lvl="0" indent="-285750">
              <a:buFont typeface="Arial" panose="020B0604020202020204" pitchFamily="34" charset="0"/>
              <a:buChar char="•"/>
            </a:pPr>
            <a:endParaRPr sz="1600" dirty="0"/>
          </a:p>
        </p:txBody>
      </p:sp>
      <p:sp>
        <p:nvSpPr>
          <p:cNvPr id="1237" name="Google Shape;1237;p71"/>
          <p:cNvSpPr txBox="1">
            <a:spLocks noGrp="1"/>
          </p:cNvSpPr>
          <p:nvPr>
            <p:ph type="title"/>
          </p:nvPr>
        </p:nvSpPr>
        <p:spPr>
          <a:xfrm>
            <a:off x="2594367" y="634247"/>
            <a:ext cx="3955236" cy="468000"/>
          </a:xfrm>
          <a:prstGeom prst="rect">
            <a:avLst/>
          </a:prstGeom>
        </p:spPr>
        <p:txBody>
          <a:bodyPr spcFirstLastPara="1" wrap="square" lIns="91425" tIns="91425" rIns="91425" bIns="91425" anchor="t" anchorCtr="0">
            <a:noAutofit/>
          </a:bodyPr>
          <a:lstStyle/>
          <a:p>
            <a:pPr algn="ctr"/>
            <a:r>
              <a:rPr lang="en-US" sz="3200" dirty="0"/>
              <a:t>Conclusion</a:t>
            </a:r>
            <a:endParaRPr lang="en-US" sz="3200" dirty="0">
              <a:effectLst/>
            </a:endParaRPr>
          </a:p>
        </p:txBody>
      </p:sp>
      <p:grpSp>
        <p:nvGrpSpPr>
          <p:cNvPr id="1354" name="Google Shape;1354;p71"/>
          <p:cNvGrpSpPr/>
          <p:nvPr/>
        </p:nvGrpSpPr>
        <p:grpSpPr>
          <a:xfrm>
            <a:off x="-25" y="0"/>
            <a:ext cx="9144020" cy="342900"/>
            <a:chOff x="-25" y="0"/>
            <a:chExt cx="9144020" cy="342900"/>
          </a:xfrm>
        </p:grpSpPr>
        <p:sp>
          <p:nvSpPr>
            <p:cNvPr id="1355" name="Google Shape;1355;p7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6" name="Google Shape;1356;p71"/>
            <p:cNvGrpSpPr/>
            <p:nvPr/>
          </p:nvGrpSpPr>
          <p:grpSpPr>
            <a:xfrm>
              <a:off x="215975" y="111150"/>
              <a:ext cx="642950" cy="120600"/>
              <a:chOff x="215975" y="152625"/>
              <a:chExt cx="642950" cy="120600"/>
            </a:xfrm>
          </p:grpSpPr>
          <p:sp>
            <p:nvSpPr>
              <p:cNvPr id="1357" name="Google Shape;1357;p7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Oval 3">
            <a:extLst>
              <a:ext uri="{FF2B5EF4-FFF2-40B4-BE49-F238E27FC236}">
                <a16:creationId xmlns:a16="http://schemas.microsoft.com/office/drawing/2014/main" id="{A143035A-A5CF-925F-B45D-416653527709}"/>
              </a:ext>
            </a:extLst>
          </p:cNvPr>
          <p:cNvSpPr/>
          <p:nvPr/>
        </p:nvSpPr>
        <p:spPr>
          <a:xfrm>
            <a:off x="8686800" y="4796852"/>
            <a:ext cx="232348" cy="2323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BBE9BD18-EBCF-9AFF-5A1B-19993D91A043}"/>
              </a:ext>
            </a:extLst>
          </p:cNvPr>
          <p:cNvSpPr txBox="1"/>
          <p:nvPr/>
        </p:nvSpPr>
        <p:spPr>
          <a:xfrm>
            <a:off x="8607547" y="4759137"/>
            <a:ext cx="530352" cy="307777"/>
          </a:xfrm>
          <a:prstGeom prst="rect">
            <a:avLst/>
          </a:prstGeom>
          <a:noFill/>
        </p:spPr>
        <p:txBody>
          <a:bodyPr wrap="square" rtlCol="0">
            <a:spAutoFit/>
          </a:bodyPr>
          <a:lstStyle/>
          <a:p>
            <a:r>
              <a:rPr lang="fr-FR" dirty="0">
                <a:solidFill>
                  <a:schemeClr val="bg1">
                    <a:lumMod val="95000"/>
                  </a:schemeClr>
                </a:solidFill>
              </a:rPr>
              <a:t>14</a:t>
            </a:r>
            <a:endParaRPr lang="en-US" dirty="0">
              <a:solidFill>
                <a:schemeClr val="bg1">
                  <a:lumMod val="95000"/>
                </a:schemeClr>
              </a:solidFill>
            </a:endParaRPr>
          </a:p>
        </p:txBody>
      </p:sp>
    </p:spTree>
    <p:extLst>
      <p:ext uri="{BB962C8B-B14F-4D97-AF65-F5344CB8AC3E}">
        <p14:creationId xmlns:p14="http://schemas.microsoft.com/office/powerpoint/2010/main" val="33781553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52"/>
        <p:cNvGrpSpPr/>
        <p:nvPr/>
      </p:nvGrpSpPr>
      <p:grpSpPr>
        <a:xfrm>
          <a:off x="0" y="0"/>
          <a:ext cx="0" cy="0"/>
          <a:chOff x="0" y="0"/>
          <a:chExt cx="0" cy="0"/>
        </a:xfrm>
      </p:grpSpPr>
      <p:sp>
        <p:nvSpPr>
          <p:cNvPr id="3853" name="Google Shape;3853;p117"/>
          <p:cNvSpPr txBox="1">
            <a:spLocks noGrp="1"/>
          </p:cNvSpPr>
          <p:nvPr>
            <p:ph type="title"/>
          </p:nvPr>
        </p:nvSpPr>
        <p:spPr>
          <a:xfrm>
            <a:off x="1019175" y="808600"/>
            <a:ext cx="3552900" cy="103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THANKS!</a:t>
            </a:r>
            <a:endParaRPr dirty="0"/>
          </a:p>
        </p:txBody>
      </p:sp>
      <p:grpSp>
        <p:nvGrpSpPr>
          <p:cNvPr id="3855" name="Google Shape;3855;p117"/>
          <p:cNvGrpSpPr/>
          <p:nvPr/>
        </p:nvGrpSpPr>
        <p:grpSpPr>
          <a:xfrm>
            <a:off x="5305424" y="1487383"/>
            <a:ext cx="1433949" cy="3117068"/>
            <a:chOff x="4943474" y="1487383"/>
            <a:chExt cx="1433949" cy="3117068"/>
          </a:xfrm>
        </p:grpSpPr>
        <p:sp>
          <p:nvSpPr>
            <p:cNvPr id="3856" name="Google Shape;3856;p117"/>
            <p:cNvSpPr/>
            <p:nvPr/>
          </p:nvSpPr>
          <p:spPr>
            <a:xfrm>
              <a:off x="5929959" y="4223854"/>
              <a:ext cx="447190" cy="380597"/>
            </a:xfrm>
            <a:custGeom>
              <a:avLst/>
              <a:gdLst/>
              <a:ahLst/>
              <a:cxnLst/>
              <a:rect l="l" t="t" r="r" b="b"/>
              <a:pathLst>
                <a:path w="6546" h="5571" extrusionOk="0">
                  <a:moveTo>
                    <a:pt x="0" y="1"/>
                  </a:moveTo>
                  <a:lnTo>
                    <a:pt x="1114" y="4072"/>
                  </a:lnTo>
                  <a:lnTo>
                    <a:pt x="1241" y="4491"/>
                  </a:lnTo>
                  <a:cubicBezTo>
                    <a:pt x="1351" y="4948"/>
                    <a:pt x="1771" y="5276"/>
                    <a:pt x="2245" y="5313"/>
                  </a:cubicBezTo>
                  <a:lnTo>
                    <a:pt x="5933" y="5568"/>
                  </a:lnTo>
                  <a:cubicBezTo>
                    <a:pt x="5949" y="5570"/>
                    <a:pt x="5964" y="5571"/>
                    <a:pt x="5979" y="5571"/>
                  </a:cubicBezTo>
                  <a:cubicBezTo>
                    <a:pt x="6319" y="5571"/>
                    <a:pt x="6546" y="5189"/>
                    <a:pt x="6371" y="4875"/>
                  </a:cubicBezTo>
                  <a:cubicBezTo>
                    <a:pt x="6243" y="4692"/>
                    <a:pt x="5002" y="4181"/>
                    <a:pt x="4363" y="3871"/>
                  </a:cubicBezTo>
                  <a:cubicBezTo>
                    <a:pt x="4235" y="3816"/>
                    <a:pt x="4107" y="3743"/>
                    <a:pt x="3998" y="3633"/>
                  </a:cubicBezTo>
                  <a:cubicBezTo>
                    <a:pt x="3998" y="3615"/>
                    <a:pt x="3961" y="3506"/>
                    <a:pt x="3943" y="3360"/>
                  </a:cubicBezTo>
                  <a:cubicBezTo>
                    <a:pt x="3815" y="2666"/>
                    <a:pt x="3523" y="950"/>
                    <a:pt x="3523" y="950"/>
                  </a:cubicBezTo>
                  <a:lnTo>
                    <a:pt x="0"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117"/>
            <p:cNvSpPr/>
            <p:nvPr/>
          </p:nvSpPr>
          <p:spPr>
            <a:xfrm>
              <a:off x="6005994" y="4452099"/>
              <a:ext cx="371429" cy="152280"/>
            </a:xfrm>
            <a:custGeom>
              <a:avLst/>
              <a:gdLst/>
              <a:ahLst/>
              <a:cxnLst/>
              <a:rect l="l" t="t" r="r" b="b"/>
              <a:pathLst>
                <a:path w="5437" h="2229" extrusionOk="0">
                  <a:moveTo>
                    <a:pt x="2830" y="0"/>
                  </a:moveTo>
                  <a:cubicBezTo>
                    <a:pt x="2757" y="19"/>
                    <a:pt x="2702" y="19"/>
                    <a:pt x="2648" y="55"/>
                  </a:cubicBezTo>
                  <a:cubicBezTo>
                    <a:pt x="2374" y="183"/>
                    <a:pt x="2136" y="877"/>
                    <a:pt x="2136" y="877"/>
                  </a:cubicBezTo>
                  <a:lnTo>
                    <a:pt x="1" y="712"/>
                  </a:lnTo>
                  <a:lnTo>
                    <a:pt x="1" y="712"/>
                  </a:lnTo>
                  <a:lnTo>
                    <a:pt x="128" y="1132"/>
                  </a:lnTo>
                  <a:cubicBezTo>
                    <a:pt x="238" y="1589"/>
                    <a:pt x="658" y="1917"/>
                    <a:pt x="1132" y="1954"/>
                  </a:cubicBezTo>
                  <a:lnTo>
                    <a:pt x="4820" y="2227"/>
                  </a:lnTo>
                  <a:cubicBezTo>
                    <a:pt x="4828" y="2228"/>
                    <a:pt x="4837" y="2228"/>
                    <a:pt x="4845" y="2228"/>
                  </a:cubicBezTo>
                  <a:cubicBezTo>
                    <a:pt x="5197" y="2228"/>
                    <a:pt x="5436" y="1855"/>
                    <a:pt x="5258" y="1534"/>
                  </a:cubicBezTo>
                  <a:cubicBezTo>
                    <a:pt x="5130" y="1351"/>
                    <a:pt x="3889" y="840"/>
                    <a:pt x="3250" y="511"/>
                  </a:cubicBezTo>
                  <a:cubicBezTo>
                    <a:pt x="3250" y="511"/>
                    <a:pt x="3159" y="347"/>
                    <a:pt x="3104" y="219"/>
                  </a:cubicBezTo>
                  <a:cubicBezTo>
                    <a:pt x="3067" y="92"/>
                    <a:pt x="2958" y="19"/>
                    <a:pt x="28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117"/>
            <p:cNvSpPr/>
            <p:nvPr/>
          </p:nvSpPr>
          <p:spPr>
            <a:xfrm>
              <a:off x="4943474" y="4038035"/>
              <a:ext cx="295599" cy="566147"/>
            </a:xfrm>
            <a:custGeom>
              <a:avLst/>
              <a:gdLst/>
              <a:ahLst/>
              <a:cxnLst/>
              <a:rect l="l" t="t" r="r" b="b"/>
              <a:pathLst>
                <a:path w="4327" h="8287" extrusionOk="0">
                  <a:moveTo>
                    <a:pt x="2446" y="1"/>
                  </a:moveTo>
                  <a:lnTo>
                    <a:pt x="438" y="3706"/>
                  </a:lnTo>
                  <a:lnTo>
                    <a:pt x="219" y="4090"/>
                  </a:lnTo>
                  <a:cubicBezTo>
                    <a:pt x="0" y="4510"/>
                    <a:pt x="55" y="5021"/>
                    <a:pt x="384" y="5368"/>
                  </a:cubicBezTo>
                  <a:lnTo>
                    <a:pt x="2866" y="8124"/>
                  </a:lnTo>
                  <a:cubicBezTo>
                    <a:pt x="2957" y="8236"/>
                    <a:pt x="3080" y="8286"/>
                    <a:pt x="3202" y="8286"/>
                  </a:cubicBezTo>
                  <a:cubicBezTo>
                    <a:pt x="3400" y="8286"/>
                    <a:pt x="3595" y="8156"/>
                    <a:pt x="3651" y="7942"/>
                  </a:cubicBezTo>
                  <a:cubicBezTo>
                    <a:pt x="3688" y="7704"/>
                    <a:pt x="3158" y="6481"/>
                    <a:pt x="2921" y="5824"/>
                  </a:cubicBezTo>
                  <a:cubicBezTo>
                    <a:pt x="2848" y="5678"/>
                    <a:pt x="2812" y="5532"/>
                    <a:pt x="2793" y="5386"/>
                  </a:cubicBezTo>
                  <a:cubicBezTo>
                    <a:pt x="2812" y="5368"/>
                    <a:pt x="2866" y="5276"/>
                    <a:pt x="2958" y="5149"/>
                  </a:cubicBezTo>
                  <a:cubicBezTo>
                    <a:pt x="3341" y="4564"/>
                    <a:pt x="4327" y="3122"/>
                    <a:pt x="4327" y="3122"/>
                  </a:cubicBezTo>
                  <a:lnTo>
                    <a:pt x="2446"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117"/>
            <p:cNvSpPr/>
            <p:nvPr/>
          </p:nvSpPr>
          <p:spPr>
            <a:xfrm>
              <a:off x="4943474" y="4291214"/>
              <a:ext cx="251946" cy="312962"/>
            </a:xfrm>
            <a:custGeom>
              <a:avLst/>
              <a:gdLst/>
              <a:ahLst/>
              <a:cxnLst/>
              <a:rect l="l" t="t" r="r" b="b"/>
              <a:pathLst>
                <a:path w="3688" h="4581" extrusionOk="0">
                  <a:moveTo>
                    <a:pt x="438" y="0"/>
                  </a:moveTo>
                  <a:lnTo>
                    <a:pt x="219" y="384"/>
                  </a:lnTo>
                  <a:cubicBezTo>
                    <a:pt x="0" y="804"/>
                    <a:pt x="55" y="1315"/>
                    <a:pt x="384" y="1662"/>
                  </a:cubicBezTo>
                  <a:lnTo>
                    <a:pt x="2866" y="4418"/>
                  </a:lnTo>
                  <a:cubicBezTo>
                    <a:pt x="2957" y="4530"/>
                    <a:pt x="3080" y="4580"/>
                    <a:pt x="3202" y="4580"/>
                  </a:cubicBezTo>
                  <a:cubicBezTo>
                    <a:pt x="3400" y="4580"/>
                    <a:pt x="3595" y="4450"/>
                    <a:pt x="3651" y="4236"/>
                  </a:cubicBezTo>
                  <a:cubicBezTo>
                    <a:pt x="3688" y="3998"/>
                    <a:pt x="3158" y="2775"/>
                    <a:pt x="2921" y="2118"/>
                  </a:cubicBezTo>
                  <a:cubicBezTo>
                    <a:pt x="2921" y="2118"/>
                    <a:pt x="2958" y="1917"/>
                    <a:pt x="3012" y="1789"/>
                  </a:cubicBezTo>
                  <a:cubicBezTo>
                    <a:pt x="3067" y="1680"/>
                    <a:pt x="3049" y="1534"/>
                    <a:pt x="2958" y="1443"/>
                  </a:cubicBezTo>
                  <a:cubicBezTo>
                    <a:pt x="2903" y="1406"/>
                    <a:pt x="2848" y="1370"/>
                    <a:pt x="2793" y="1351"/>
                  </a:cubicBezTo>
                  <a:cubicBezTo>
                    <a:pt x="2758" y="1340"/>
                    <a:pt x="2717" y="1335"/>
                    <a:pt x="2673" y="1335"/>
                  </a:cubicBezTo>
                  <a:cubicBezTo>
                    <a:pt x="2355" y="1335"/>
                    <a:pt x="1862" y="1589"/>
                    <a:pt x="1862" y="1589"/>
                  </a:cubicBezTo>
                  <a:lnTo>
                    <a:pt x="4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117"/>
            <p:cNvSpPr/>
            <p:nvPr/>
          </p:nvSpPr>
          <p:spPr>
            <a:xfrm>
              <a:off x="5447305" y="2580168"/>
              <a:ext cx="723388" cy="1707391"/>
            </a:xfrm>
            <a:custGeom>
              <a:avLst/>
              <a:gdLst/>
              <a:ahLst/>
              <a:cxnLst/>
              <a:rect l="l" t="t" r="r" b="b"/>
              <a:pathLst>
                <a:path w="10589" h="24992" extrusionOk="0">
                  <a:moveTo>
                    <a:pt x="274" y="0"/>
                  </a:moveTo>
                  <a:cubicBezTo>
                    <a:pt x="274" y="0"/>
                    <a:pt x="92" y="822"/>
                    <a:pt x="55" y="3268"/>
                  </a:cubicBezTo>
                  <a:cubicBezTo>
                    <a:pt x="0" y="5733"/>
                    <a:pt x="2447" y="11885"/>
                    <a:pt x="3451" y="14769"/>
                  </a:cubicBezTo>
                  <a:cubicBezTo>
                    <a:pt x="4436" y="17635"/>
                    <a:pt x="6499" y="24718"/>
                    <a:pt x="6499" y="24718"/>
                  </a:cubicBezTo>
                  <a:lnTo>
                    <a:pt x="10588" y="24992"/>
                  </a:lnTo>
                  <a:cubicBezTo>
                    <a:pt x="10588" y="24992"/>
                    <a:pt x="9383" y="16777"/>
                    <a:pt x="8799" y="13035"/>
                  </a:cubicBezTo>
                  <a:cubicBezTo>
                    <a:pt x="8215" y="9311"/>
                    <a:pt x="6499" y="1716"/>
                    <a:pt x="6499" y="1716"/>
                  </a:cubicBezTo>
                  <a:lnTo>
                    <a:pt x="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117"/>
            <p:cNvSpPr/>
            <p:nvPr/>
          </p:nvSpPr>
          <p:spPr>
            <a:xfrm>
              <a:off x="5002090" y="2542048"/>
              <a:ext cx="657259" cy="1720576"/>
            </a:xfrm>
            <a:custGeom>
              <a:avLst/>
              <a:gdLst/>
              <a:ahLst/>
              <a:cxnLst/>
              <a:rect l="l" t="t" r="r" b="b"/>
              <a:pathLst>
                <a:path w="9621" h="25185" extrusionOk="0">
                  <a:moveTo>
                    <a:pt x="7497" y="0"/>
                  </a:moveTo>
                  <a:cubicBezTo>
                    <a:pt x="6915" y="0"/>
                    <a:pt x="5827" y="366"/>
                    <a:pt x="5276" y="1599"/>
                  </a:cubicBezTo>
                  <a:cubicBezTo>
                    <a:pt x="4491" y="3333"/>
                    <a:pt x="3779" y="11658"/>
                    <a:pt x="3213" y="14761"/>
                  </a:cubicBezTo>
                  <a:cubicBezTo>
                    <a:pt x="2647" y="17864"/>
                    <a:pt x="0" y="23122"/>
                    <a:pt x="0" y="23122"/>
                  </a:cubicBezTo>
                  <a:lnTo>
                    <a:pt x="3377" y="25185"/>
                  </a:lnTo>
                  <a:cubicBezTo>
                    <a:pt x="3377" y="25185"/>
                    <a:pt x="7065" y="19672"/>
                    <a:pt x="7868" y="17390"/>
                  </a:cubicBezTo>
                  <a:cubicBezTo>
                    <a:pt x="8525" y="15546"/>
                    <a:pt x="9438" y="11347"/>
                    <a:pt x="9438" y="11347"/>
                  </a:cubicBezTo>
                  <a:cubicBezTo>
                    <a:pt x="9438" y="11347"/>
                    <a:pt x="9621" y="7240"/>
                    <a:pt x="9584" y="6053"/>
                  </a:cubicBezTo>
                  <a:cubicBezTo>
                    <a:pt x="9529" y="4848"/>
                    <a:pt x="7941" y="431"/>
                    <a:pt x="7886" y="139"/>
                  </a:cubicBezTo>
                  <a:cubicBezTo>
                    <a:pt x="7876" y="56"/>
                    <a:pt x="7726" y="0"/>
                    <a:pt x="749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117"/>
            <p:cNvSpPr/>
            <p:nvPr/>
          </p:nvSpPr>
          <p:spPr>
            <a:xfrm>
              <a:off x="5362525" y="1568747"/>
              <a:ext cx="164639" cy="164713"/>
            </a:xfrm>
            <a:custGeom>
              <a:avLst/>
              <a:gdLst/>
              <a:ahLst/>
              <a:cxnLst/>
              <a:rect l="l" t="t" r="r" b="b"/>
              <a:pathLst>
                <a:path w="2410" h="2411" extrusionOk="0">
                  <a:moveTo>
                    <a:pt x="1205" y="1"/>
                  </a:moveTo>
                  <a:cubicBezTo>
                    <a:pt x="529" y="1"/>
                    <a:pt x="0" y="548"/>
                    <a:pt x="0" y="1205"/>
                  </a:cubicBezTo>
                  <a:cubicBezTo>
                    <a:pt x="0" y="1863"/>
                    <a:pt x="529" y="2410"/>
                    <a:pt x="1205" y="2410"/>
                  </a:cubicBezTo>
                  <a:cubicBezTo>
                    <a:pt x="1862" y="2410"/>
                    <a:pt x="2410" y="1863"/>
                    <a:pt x="2410" y="1205"/>
                  </a:cubicBezTo>
                  <a:cubicBezTo>
                    <a:pt x="2410" y="548"/>
                    <a:pt x="1862" y="1"/>
                    <a:pt x="1205" y="1"/>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117"/>
            <p:cNvSpPr/>
            <p:nvPr/>
          </p:nvSpPr>
          <p:spPr>
            <a:xfrm>
              <a:off x="5462267" y="1548799"/>
              <a:ext cx="329278" cy="359077"/>
            </a:xfrm>
            <a:custGeom>
              <a:avLst/>
              <a:gdLst/>
              <a:ahLst/>
              <a:cxnLst/>
              <a:rect l="l" t="t" r="r" b="b"/>
              <a:pathLst>
                <a:path w="4820" h="5256" extrusionOk="0">
                  <a:moveTo>
                    <a:pt x="2880" y="0"/>
                  </a:moveTo>
                  <a:cubicBezTo>
                    <a:pt x="2400" y="0"/>
                    <a:pt x="1909" y="82"/>
                    <a:pt x="1461" y="128"/>
                  </a:cubicBezTo>
                  <a:cubicBezTo>
                    <a:pt x="749" y="201"/>
                    <a:pt x="183" y="1205"/>
                    <a:pt x="73" y="1863"/>
                  </a:cubicBezTo>
                  <a:cubicBezTo>
                    <a:pt x="0" y="2538"/>
                    <a:pt x="110" y="3232"/>
                    <a:pt x="420" y="3852"/>
                  </a:cubicBezTo>
                  <a:cubicBezTo>
                    <a:pt x="603" y="4181"/>
                    <a:pt x="804" y="4491"/>
                    <a:pt x="1041" y="4802"/>
                  </a:cubicBezTo>
                  <a:cubicBezTo>
                    <a:pt x="1150" y="4966"/>
                    <a:pt x="1315" y="5112"/>
                    <a:pt x="1479" y="5221"/>
                  </a:cubicBezTo>
                  <a:cubicBezTo>
                    <a:pt x="1519" y="5246"/>
                    <a:pt x="1560" y="5256"/>
                    <a:pt x="1601" y="5256"/>
                  </a:cubicBezTo>
                  <a:cubicBezTo>
                    <a:pt x="1843" y="5256"/>
                    <a:pt x="2103" y="4903"/>
                    <a:pt x="2337" y="4856"/>
                  </a:cubicBezTo>
                  <a:cubicBezTo>
                    <a:pt x="2684" y="4783"/>
                    <a:pt x="3140" y="4838"/>
                    <a:pt x="3396" y="4583"/>
                  </a:cubicBezTo>
                  <a:cubicBezTo>
                    <a:pt x="4181" y="3816"/>
                    <a:pt x="4710" y="3067"/>
                    <a:pt x="4765" y="1753"/>
                  </a:cubicBezTo>
                  <a:cubicBezTo>
                    <a:pt x="4820" y="840"/>
                    <a:pt x="4400" y="311"/>
                    <a:pt x="3706" y="110"/>
                  </a:cubicBezTo>
                  <a:cubicBezTo>
                    <a:pt x="3442" y="29"/>
                    <a:pt x="3163" y="0"/>
                    <a:pt x="2880"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117"/>
            <p:cNvSpPr/>
            <p:nvPr/>
          </p:nvSpPr>
          <p:spPr>
            <a:xfrm>
              <a:off x="5543290" y="1799451"/>
              <a:ext cx="138543" cy="200853"/>
            </a:xfrm>
            <a:custGeom>
              <a:avLst/>
              <a:gdLst/>
              <a:ahLst/>
              <a:cxnLst/>
              <a:rect l="l" t="t" r="r" b="b"/>
              <a:pathLst>
                <a:path w="2028" h="2940" extrusionOk="0">
                  <a:moveTo>
                    <a:pt x="92" y="1"/>
                  </a:moveTo>
                  <a:lnTo>
                    <a:pt x="1" y="2867"/>
                  </a:lnTo>
                  <a:lnTo>
                    <a:pt x="1918" y="2940"/>
                  </a:lnTo>
                  <a:lnTo>
                    <a:pt x="2027" y="74"/>
                  </a:lnTo>
                  <a:lnTo>
                    <a:pt x="92"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117"/>
            <p:cNvSpPr/>
            <p:nvPr/>
          </p:nvSpPr>
          <p:spPr>
            <a:xfrm>
              <a:off x="5559549" y="1799451"/>
              <a:ext cx="122284" cy="174688"/>
            </a:xfrm>
            <a:custGeom>
              <a:avLst/>
              <a:gdLst/>
              <a:ahLst/>
              <a:cxnLst/>
              <a:rect l="l" t="t" r="r" b="b"/>
              <a:pathLst>
                <a:path w="1790" h="2557" extrusionOk="0">
                  <a:moveTo>
                    <a:pt x="19" y="1"/>
                  </a:moveTo>
                  <a:lnTo>
                    <a:pt x="19" y="1"/>
                  </a:lnTo>
                  <a:cubicBezTo>
                    <a:pt x="0" y="548"/>
                    <a:pt x="110" y="1096"/>
                    <a:pt x="347" y="1589"/>
                  </a:cubicBezTo>
                  <a:cubicBezTo>
                    <a:pt x="639" y="2082"/>
                    <a:pt x="1132" y="2429"/>
                    <a:pt x="1716" y="2557"/>
                  </a:cubicBezTo>
                  <a:lnTo>
                    <a:pt x="1789" y="74"/>
                  </a:lnTo>
                  <a:lnTo>
                    <a:pt x="19" y="1"/>
                  </a:ln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117"/>
            <p:cNvSpPr/>
            <p:nvPr/>
          </p:nvSpPr>
          <p:spPr>
            <a:xfrm>
              <a:off x="5464726" y="1706609"/>
              <a:ext cx="102336" cy="150503"/>
            </a:xfrm>
            <a:custGeom>
              <a:avLst/>
              <a:gdLst/>
              <a:ahLst/>
              <a:cxnLst/>
              <a:rect l="l" t="t" r="r" b="b"/>
              <a:pathLst>
                <a:path w="1498" h="2203" extrusionOk="0">
                  <a:moveTo>
                    <a:pt x="727" y="0"/>
                  </a:moveTo>
                  <a:cubicBezTo>
                    <a:pt x="343" y="0"/>
                    <a:pt x="54" y="529"/>
                    <a:pt x="37" y="885"/>
                  </a:cubicBezTo>
                  <a:cubicBezTo>
                    <a:pt x="1" y="1378"/>
                    <a:pt x="256" y="1853"/>
                    <a:pt x="676" y="2127"/>
                  </a:cubicBezTo>
                  <a:cubicBezTo>
                    <a:pt x="785" y="2179"/>
                    <a:pt x="882" y="2203"/>
                    <a:pt x="967" y="2203"/>
                  </a:cubicBezTo>
                  <a:cubicBezTo>
                    <a:pt x="1326" y="2203"/>
                    <a:pt x="1483" y="1787"/>
                    <a:pt x="1498" y="1360"/>
                  </a:cubicBezTo>
                  <a:cubicBezTo>
                    <a:pt x="1498" y="940"/>
                    <a:pt x="1352" y="191"/>
                    <a:pt x="877" y="27"/>
                  </a:cubicBezTo>
                  <a:cubicBezTo>
                    <a:pt x="826" y="9"/>
                    <a:pt x="775" y="0"/>
                    <a:pt x="727"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117"/>
            <p:cNvSpPr/>
            <p:nvPr/>
          </p:nvSpPr>
          <p:spPr>
            <a:xfrm>
              <a:off x="5522112" y="1572163"/>
              <a:ext cx="263218" cy="354568"/>
            </a:xfrm>
            <a:custGeom>
              <a:avLst/>
              <a:gdLst/>
              <a:ahLst/>
              <a:cxnLst/>
              <a:rect l="l" t="t" r="r" b="b"/>
              <a:pathLst>
                <a:path w="3853" h="5190" extrusionOk="0">
                  <a:moveTo>
                    <a:pt x="1812" y="0"/>
                  </a:moveTo>
                  <a:cubicBezTo>
                    <a:pt x="1267" y="0"/>
                    <a:pt x="726" y="282"/>
                    <a:pt x="439" y="827"/>
                  </a:cubicBezTo>
                  <a:cubicBezTo>
                    <a:pt x="1" y="1612"/>
                    <a:pt x="128" y="2780"/>
                    <a:pt x="439" y="3620"/>
                  </a:cubicBezTo>
                  <a:cubicBezTo>
                    <a:pt x="585" y="4131"/>
                    <a:pt x="913" y="4569"/>
                    <a:pt x="1352" y="4879"/>
                  </a:cubicBezTo>
                  <a:cubicBezTo>
                    <a:pt x="1622" y="5063"/>
                    <a:pt x="1899" y="5190"/>
                    <a:pt x="2179" y="5190"/>
                  </a:cubicBezTo>
                  <a:cubicBezTo>
                    <a:pt x="2371" y="5190"/>
                    <a:pt x="2564" y="5130"/>
                    <a:pt x="2757" y="4989"/>
                  </a:cubicBezTo>
                  <a:cubicBezTo>
                    <a:pt x="3122" y="4697"/>
                    <a:pt x="3378" y="4295"/>
                    <a:pt x="3524" y="3839"/>
                  </a:cubicBezTo>
                  <a:cubicBezTo>
                    <a:pt x="3852" y="2853"/>
                    <a:pt x="3670" y="1448"/>
                    <a:pt x="3049" y="608"/>
                  </a:cubicBezTo>
                  <a:cubicBezTo>
                    <a:pt x="2732" y="199"/>
                    <a:pt x="2271" y="0"/>
                    <a:pt x="1812"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117"/>
            <p:cNvSpPr/>
            <p:nvPr/>
          </p:nvSpPr>
          <p:spPr>
            <a:xfrm>
              <a:off x="5512137" y="1729154"/>
              <a:ext cx="27531" cy="64150"/>
            </a:xfrm>
            <a:custGeom>
              <a:avLst/>
              <a:gdLst/>
              <a:ahLst/>
              <a:cxnLst/>
              <a:rect l="l" t="t" r="r" b="b"/>
              <a:pathLst>
                <a:path w="403" h="939" extrusionOk="0">
                  <a:moveTo>
                    <a:pt x="81" y="0"/>
                  </a:moveTo>
                  <a:cubicBezTo>
                    <a:pt x="55" y="0"/>
                    <a:pt x="32" y="17"/>
                    <a:pt x="19" y="44"/>
                  </a:cubicBezTo>
                  <a:cubicBezTo>
                    <a:pt x="1" y="62"/>
                    <a:pt x="19" y="99"/>
                    <a:pt x="37" y="135"/>
                  </a:cubicBezTo>
                  <a:cubicBezTo>
                    <a:pt x="201" y="227"/>
                    <a:pt x="256" y="537"/>
                    <a:pt x="165" y="866"/>
                  </a:cubicBezTo>
                  <a:cubicBezTo>
                    <a:pt x="147" y="902"/>
                    <a:pt x="165" y="939"/>
                    <a:pt x="201" y="939"/>
                  </a:cubicBezTo>
                  <a:lnTo>
                    <a:pt x="220" y="939"/>
                  </a:lnTo>
                  <a:cubicBezTo>
                    <a:pt x="238" y="939"/>
                    <a:pt x="274" y="920"/>
                    <a:pt x="274" y="902"/>
                  </a:cubicBezTo>
                  <a:cubicBezTo>
                    <a:pt x="402" y="519"/>
                    <a:pt x="329" y="135"/>
                    <a:pt x="110" y="8"/>
                  </a:cubicBezTo>
                  <a:cubicBezTo>
                    <a:pt x="100" y="3"/>
                    <a:pt x="91" y="0"/>
                    <a:pt x="81"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117"/>
            <p:cNvSpPr/>
            <p:nvPr/>
          </p:nvSpPr>
          <p:spPr>
            <a:xfrm>
              <a:off x="5500934" y="1748009"/>
              <a:ext cx="34362" cy="11614"/>
            </a:xfrm>
            <a:custGeom>
              <a:avLst/>
              <a:gdLst/>
              <a:ahLst/>
              <a:cxnLst/>
              <a:rect l="l" t="t" r="r" b="b"/>
              <a:pathLst>
                <a:path w="503" h="170" extrusionOk="0">
                  <a:moveTo>
                    <a:pt x="256" y="1"/>
                  </a:moveTo>
                  <a:cubicBezTo>
                    <a:pt x="187" y="1"/>
                    <a:pt x="119" y="14"/>
                    <a:pt x="55" y="42"/>
                  </a:cubicBezTo>
                  <a:cubicBezTo>
                    <a:pt x="19" y="60"/>
                    <a:pt x="0" y="97"/>
                    <a:pt x="19" y="133"/>
                  </a:cubicBezTo>
                  <a:cubicBezTo>
                    <a:pt x="19" y="151"/>
                    <a:pt x="55" y="170"/>
                    <a:pt x="73" y="170"/>
                  </a:cubicBezTo>
                  <a:lnTo>
                    <a:pt x="92" y="170"/>
                  </a:lnTo>
                  <a:cubicBezTo>
                    <a:pt x="142" y="140"/>
                    <a:pt x="198" y="126"/>
                    <a:pt x="253" y="126"/>
                  </a:cubicBezTo>
                  <a:cubicBezTo>
                    <a:pt x="298" y="126"/>
                    <a:pt x="343" y="135"/>
                    <a:pt x="384" y="151"/>
                  </a:cubicBezTo>
                  <a:cubicBezTo>
                    <a:pt x="392" y="157"/>
                    <a:pt x="402" y="160"/>
                    <a:pt x="411" y="160"/>
                  </a:cubicBezTo>
                  <a:cubicBezTo>
                    <a:pt x="458" y="160"/>
                    <a:pt x="503" y="88"/>
                    <a:pt x="457" y="42"/>
                  </a:cubicBezTo>
                  <a:cubicBezTo>
                    <a:pt x="393" y="14"/>
                    <a:pt x="324" y="1"/>
                    <a:pt x="25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117"/>
            <p:cNvSpPr/>
            <p:nvPr/>
          </p:nvSpPr>
          <p:spPr>
            <a:xfrm>
              <a:off x="5604432" y="1762082"/>
              <a:ext cx="44951" cy="20017"/>
            </a:xfrm>
            <a:custGeom>
              <a:avLst/>
              <a:gdLst/>
              <a:ahLst/>
              <a:cxnLst/>
              <a:rect l="l" t="t" r="r" b="b"/>
              <a:pathLst>
                <a:path w="658" h="293" extrusionOk="0">
                  <a:moveTo>
                    <a:pt x="329" y="0"/>
                  </a:moveTo>
                  <a:cubicBezTo>
                    <a:pt x="147" y="0"/>
                    <a:pt x="0" y="73"/>
                    <a:pt x="0" y="164"/>
                  </a:cubicBezTo>
                  <a:cubicBezTo>
                    <a:pt x="0" y="237"/>
                    <a:pt x="165" y="292"/>
                    <a:pt x="347" y="292"/>
                  </a:cubicBezTo>
                  <a:cubicBezTo>
                    <a:pt x="530" y="292"/>
                    <a:pt x="658" y="219"/>
                    <a:pt x="658" y="146"/>
                  </a:cubicBezTo>
                  <a:cubicBezTo>
                    <a:pt x="658" y="55"/>
                    <a:pt x="512" y="0"/>
                    <a:pt x="329"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117"/>
            <p:cNvSpPr/>
            <p:nvPr/>
          </p:nvSpPr>
          <p:spPr>
            <a:xfrm>
              <a:off x="5715446" y="1766864"/>
              <a:ext cx="44951" cy="19129"/>
            </a:xfrm>
            <a:custGeom>
              <a:avLst/>
              <a:gdLst/>
              <a:ahLst/>
              <a:cxnLst/>
              <a:rect l="l" t="t" r="r" b="b"/>
              <a:pathLst>
                <a:path w="658" h="280" extrusionOk="0">
                  <a:moveTo>
                    <a:pt x="385" y="0"/>
                  </a:moveTo>
                  <a:cubicBezTo>
                    <a:pt x="367" y="0"/>
                    <a:pt x="348" y="1"/>
                    <a:pt x="329" y="3"/>
                  </a:cubicBezTo>
                  <a:cubicBezTo>
                    <a:pt x="146" y="3"/>
                    <a:pt x="0" y="58"/>
                    <a:pt x="0" y="149"/>
                  </a:cubicBezTo>
                  <a:cubicBezTo>
                    <a:pt x="0" y="215"/>
                    <a:pt x="117" y="280"/>
                    <a:pt x="272" y="280"/>
                  </a:cubicBezTo>
                  <a:cubicBezTo>
                    <a:pt x="291" y="280"/>
                    <a:pt x="310" y="279"/>
                    <a:pt x="329" y="277"/>
                  </a:cubicBezTo>
                  <a:cubicBezTo>
                    <a:pt x="511" y="277"/>
                    <a:pt x="657" y="204"/>
                    <a:pt x="657" y="131"/>
                  </a:cubicBezTo>
                  <a:cubicBezTo>
                    <a:pt x="657" y="66"/>
                    <a:pt x="541" y="0"/>
                    <a:pt x="385" y="0"/>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117"/>
            <p:cNvSpPr/>
            <p:nvPr/>
          </p:nvSpPr>
          <p:spPr>
            <a:xfrm>
              <a:off x="5494717" y="1538893"/>
              <a:ext cx="236985" cy="220734"/>
            </a:xfrm>
            <a:custGeom>
              <a:avLst/>
              <a:gdLst/>
              <a:ahLst/>
              <a:cxnLst/>
              <a:rect l="l" t="t" r="r" b="b"/>
              <a:pathLst>
                <a:path w="3469" h="3231" extrusionOk="0">
                  <a:moveTo>
                    <a:pt x="2217" y="0"/>
                  </a:moveTo>
                  <a:cubicBezTo>
                    <a:pt x="1907" y="0"/>
                    <a:pt x="1596" y="42"/>
                    <a:pt x="1351" y="91"/>
                  </a:cubicBezTo>
                  <a:cubicBezTo>
                    <a:pt x="913" y="200"/>
                    <a:pt x="548" y="492"/>
                    <a:pt x="347" y="894"/>
                  </a:cubicBezTo>
                  <a:cubicBezTo>
                    <a:pt x="183" y="1186"/>
                    <a:pt x="73" y="1515"/>
                    <a:pt x="37" y="1862"/>
                  </a:cubicBezTo>
                  <a:cubicBezTo>
                    <a:pt x="18" y="2026"/>
                    <a:pt x="0" y="2208"/>
                    <a:pt x="0" y="2373"/>
                  </a:cubicBezTo>
                  <a:lnTo>
                    <a:pt x="0" y="2957"/>
                  </a:lnTo>
                  <a:cubicBezTo>
                    <a:pt x="55" y="2811"/>
                    <a:pt x="201" y="2573"/>
                    <a:pt x="365" y="2573"/>
                  </a:cubicBezTo>
                  <a:cubicBezTo>
                    <a:pt x="566" y="2592"/>
                    <a:pt x="639" y="2646"/>
                    <a:pt x="730" y="2866"/>
                  </a:cubicBezTo>
                  <a:cubicBezTo>
                    <a:pt x="730" y="2866"/>
                    <a:pt x="785" y="3048"/>
                    <a:pt x="785" y="3066"/>
                  </a:cubicBezTo>
                  <a:cubicBezTo>
                    <a:pt x="822" y="3176"/>
                    <a:pt x="876" y="3176"/>
                    <a:pt x="1059" y="3231"/>
                  </a:cubicBezTo>
                  <a:cubicBezTo>
                    <a:pt x="1084" y="1427"/>
                    <a:pt x="2102" y="1148"/>
                    <a:pt x="2730" y="1148"/>
                  </a:cubicBezTo>
                  <a:cubicBezTo>
                    <a:pt x="3011" y="1148"/>
                    <a:pt x="3213" y="1204"/>
                    <a:pt x="3213" y="1204"/>
                  </a:cubicBezTo>
                  <a:cubicBezTo>
                    <a:pt x="3268" y="456"/>
                    <a:pt x="3469" y="419"/>
                    <a:pt x="3231" y="255"/>
                  </a:cubicBezTo>
                  <a:cubicBezTo>
                    <a:pt x="2979" y="64"/>
                    <a:pt x="2599" y="0"/>
                    <a:pt x="2217"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117"/>
            <p:cNvSpPr/>
            <p:nvPr/>
          </p:nvSpPr>
          <p:spPr>
            <a:xfrm>
              <a:off x="5590701" y="1543744"/>
              <a:ext cx="212118" cy="172228"/>
            </a:xfrm>
            <a:custGeom>
              <a:avLst/>
              <a:gdLst/>
              <a:ahLst/>
              <a:cxnLst/>
              <a:rect l="l" t="t" r="r" b="b"/>
              <a:pathLst>
                <a:path w="3105" h="2521" extrusionOk="0">
                  <a:moveTo>
                    <a:pt x="1109" y="0"/>
                  </a:moveTo>
                  <a:cubicBezTo>
                    <a:pt x="898" y="0"/>
                    <a:pt x="701" y="40"/>
                    <a:pt x="585" y="148"/>
                  </a:cubicBezTo>
                  <a:cubicBezTo>
                    <a:pt x="1" y="713"/>
                    <a:pt x="1224" y="1024"/>
                    <a:pt x="1534" y="1079"/>
                  </a:cubicBezTo>
                  <a:cubicBezTo>
                    <a:pt x="2064" y="1170"/>
                    <a:pt x="2356" y="1535"/>
                    <a:pt x="2648" y="2521"/>
                  </a:cubicBezTo>
                  <a:cubicBezTo>
                    <a:pt x="2958" y="1864"/>
                    <a:pt x="3104" y="659"/>
                    <a:pt x="1881" y="148"/>
                  </a:cubicBezTo>
                  <a:cubicBezTo>
                    <a:pt x="1712" y="74"/>
                    <a:pt x="1398" y="0"/>
                    <a:pt x="1109" y="0"/>
                  </a:cubicBezTo>
                  <a:close/>
                </a:path>
              </a:pathLst>
            </a:custGeom>
            <a:solidFill>
              <a:srgbClr val="1E1F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117"/>
            <p:cNvSpPr/>
            <p:nvPr/>
          </p:nvSpPr>
          <p:spPr>
            <a:xfrm>
              <a:off x="5664277" y="1820971"/>
              <a:ext cx="47752" cy="18446"/>
            </a:xfrm>
            <a:custGeom>
              <a:avLst/>
              <a:gdLst/>
              <a:ahLst/>
              <a:cxnLst/>
              <a:rect l="l" t="t" r="r" b="b"/>
              <a:pathLst>
                <a:path w="699" h="270" extrusionOk="0">
                  <a:moveTo>
                    <a:pt x="76" y="1"/>
                  </a:moveTo>
                  <a:cubicBezTo>
                    <a:pt x="60" y="1"/>
                    <a:pt x="46" y="5"/>
                    <a:pt x="37" y="14"/>
                  </a:cubicBezTo>
                  <a:cubicBezTo>
                    <a:pt x="1" y="51"/>
                    <a:pt x="1" y="87"/>
                    <a:pt x="37" y="106"/>
                  </a:cubicBezTo>
                  <a:cubicBezTo>
                    <a:pt x="110" y="197"/>
                    <a:pt x="238" y="252"/>
                    <a:pt x="366" y="270"/>
                  </a:cubicBezTo>
                  <a:cubicBezTo>
                    <a:pt x="475" y="270"/>
                    <a:pt x="567" y="233"/>
                    <a:pt x="658" y="160"/>
                  </a:cubicBezTo>
                  <a:cubicBezTo>
                    <a:pt x="698" y="106"/>
                    <a:pt x="659" y="42"/>
                    <a:pt x="613" y="42"/>
                  </a:cubicBezTo>
                  <a:cubicBezTo>
                    <a:pt x="598" y="42"/>
                    <a:pt x="581" y="50"/>
                    <a:pt x="567" y="69"/>
                  </a:cubicBezTo>
                  <a:cubicBezTo>
                    <a:pt x="512" y="116"/>
                    <a:pt x="444" y="140"/>
                    <a:pt x="375" y="140"/>
                  </a:cubicBezTo>
                  <a:cubicBezTo>
                    <a:pt x="283" y="140"/>
                    <a:pt x="191" y="98"/>
                    <a:pt x="129" y="14"/>
                  </a:cubicBezTo>
                  <a:cubicBezTo>
                    <a:pt x="110" y="5"/>
                    <a:pt x="92" y="1"/>
                    <a:pt x="76" y="1"/>
                  </a:cubicBezTo>
                  <a:close/>
                </a:path>
              </a:pathLst>
            </a:custGeom>
            <a:solidFill>
              <a:srgbClr val="3D2E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117"/>
            <p:cNvSpPr/>
            <p:nvPr/>
          </p:nvSpPr>
          <p:spPr>
            <a:xfrm>
              <a:off x="5545817" y="1487383"/>
              <a:ext cx="234525" cy="137455"/>
            </a:xfrm>
            <a:custGeom>
              <a:avLst/>
              <a:gdLst/>
              <a:ahLst/>
              <a:cxnLst/>
              <a:rect l="l" t="t" r="r" b="b"/>
              <a:pathLst>
                <a:path w="3433" h="2012" extrusionOk="0">
                  <a:moveTo>
                    <a:pt x="1561" y="1"/>
                  </a:moveTo>
                  <a:cubicBezTo>
                    <a:pt x="544" y="1"/>
                    <a:pt x="0" y="334"/>
                    <a:pt x="0" y="334"/>
                  </a:cubicBezTo>
                  <a:lnTo>
                    <a:pt x="147" y="1776"/>
                  </a:lnTo>
                  <a:cubicBezTo>
                    <a:pt x="675" y="1957"/>
                    <a:pt x="1267" y="2012"/>
                    <a:pt x="1789" y="2012"/>
                  </a:cubicBezTo>
                  <a:cubicBezTo>
                    <a:pt x="2582" y="2012"/>
                    <a:pt x="3213" y="1885"/>
                    <a:pt x="3213" y="1885"/>
                  </a:cubicBezTo>
                  <a:cubicBezTo>
                    <a:pt x="3359" y="1374"/>
                    <a:pt x="3432" y="863"/>
                    <a:pt x="3432" y="334"/>
                  </a:cubicBezTo>
                  <a:cubicBezTo>
                    <a:pt x="2696" y="84"/>
                    <a:pt x="2069" y="1"/>
                    <a:pt x="156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117"/>
            <p:cNvSpPr/>
            <p:nvPr/>
          </p:nvSpPr>
          <p:spPr>
            <a:xfrm>
              <a:off x="5714148" y="2344477"/>
              <a:ext cx="68" cy="68"/>
            </a:xfrm>
            <a:custGeom>
              <a:avLst/>
              <a:gdLst/>
              <a:ahLst/>
              <a:cxnLst/>
              <a:rect l="l" t="t" r="r" b="b"/>
              <a:pathLst>
                <a:path w="1" h="1" extrusionOk="0">
                  <a:moveTo>
                    <a:pt x="1" y="0"/>
                  </a:move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117"/>
            <p:cNvSpPr/>
            <p:nvPr/>
          </p:nvSpPr>
          <p:spPr>
            <a:xfrm>
              <a:off x="5666805" y="2540271"/>
              <a:ext cx="25003" cy="25004"/>
            </a:xfrm>
            <a:custGeom>
              <a:avLst/>
              <a:gdLst/>
              <a:ahLst/>
              <a:cxnLst/>
              <a:rect l="l" t="t" r="r" b="b"/>
              <a:pathLst>
                <a:path w="366" h="366" extrusionOk="0">
                  <a:moveTo>
                    <a:pt x="183" y="0"/>
                  </a:moveTo>
                  <a:cubicBezTo>
                    <a:pt x="92" y="0"/>
                    <a:pt x="0" y="92"/>
                    <a:pt x="0" y="183"/>
                  </a:cubicBezTo>
                  <a:cubicBezTo>
                    <a:pt x="0" y="274"/>
                    <a:pt x="92" y="365"/>
                    <a:pt x="183" y="365"/>
                  </a:cubicBezTo>
                  <a:cubicBezTo>
                    <a:pt x="292" y="365"/>
                    <a:pt x="365" y="274"/>
                    <a:pt x="365" y="183"/>
                  </a:cubicBezTo>
                  <a:cubicBezTo>
                    <a:pt x="365" y="92"/>
                    <a:pt x="292" y="0"/>
                    <a:pt x="183" y="0"/>
                  </a:cubicBezTo>
                  <a:close/>
                </a:path>
              </a:pathLst>
            </a:custGeom>
            <a:solidFill>
              <a:srgbClr val="D5D7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117"/>
            <p:cNvSpPr/>
            <p:nvPr/>
          </p:nvSpPr>
          <p:spPr>
            <a:xfrm>
              <a:off x="5724122" y="2263386"/>
              <a:ext cx="116067" cy="34979"/>
            </a:xfrm>
            <a:custGeom>
              <a:avLst/>
              <a:gdLst/>
              <a:ahLst/>
              <a:cxnLst/>
              <a:rect l="l" t="t" r="r" b="b"/>
              <a:pathLst>
                <a:path w="1699" h="512" extrusionOk="0">
                  <a:moveTo>
                    <a:pt x="56" y="1"/>
                  </a:moveTo>
                  <a:cubicBezTo>
                    <a:pt x="19" y="1"/>
                    <a:pt x="1" y="19"/>
                    <a:pt x="1" y="37"/>
                  </a:cubicBezTo>
                  <a:lnTo>
                    <a:pt x="1" y="475"/>
                  </a:lnTo>
                  <a:cubicBezTo>
                    <a:pt x="1" y="494"/>
                    <a:pt x="19" y="512"/>
                    <a:pt x="56" y="512"/>
                  </a:cubicBezTo>
                  <a:lnTo>
                    <a:pt x="1662" y="512"/>
                  </a:lnTo>
                  <a:cubicBezTo>
                    <a:pt x="1680" y="512"/>
                    <a:pt x="1699" y="494"/>
                    <a:pt x="1699" y="475"/>
                  </a:cubicBezTo>
                  <a:lnTo>
                    <a:pt x="1699" y="37"/>
                  </a:lnTo>
                  <a:cubicBezTo>
                    <a:pt x="1699" y="19"/>
                    <a:pt x="1680" y="1"/>
                    <a:pt x="1662" y="1"/>
                  </a:cubicBezTo>
                  <a:close/>
                </a:path>
              </a:pathLst>
            </a:custGeom>
            <a:solidFill>
              <a:srgbClr val="EAEB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117"/>
            <p:cNvSpPr/>
            <p:nvPr/>
          </p:nvSpPr>
          <p:spPr>
            <a:xfrm>
              <a:off x="5417383" y="1951591"/>
              <a:ext cx="471442" cy="285704"/>
            </a:xfrm>
            <a:custGeom>
              <a:avLst/>
              <a:gdLst/>
              <a:ahLst/>
              <a:cxnLst/>
              <a:rect l="l" t="t" r="r" b="b"/>
              <a:pathLst>
                <a:path w="6901" h="4182" extrusionOk="0">
                  <a:moveTo>
                    <a:pt x="2227" y="1"/>
                  </a:moveTo>
                  <a:lnTo>
                    <a:pt x="0" y="421"/>
                  </a:lnTo>
                  <a:lnTo>
                    <a:pt x="365" y="4181"/>
                  </a:lnTo>
                  <a:lnTo>
                    <a:pt x="4126" y="4181"/>
                  </a:lnTo>
                  <a:lnTo>
                    <a:pt x="6901" y="1626"/>
                  </a:lnTo>
                  <a:lnTo>
                    <a:pt x="3925" y="1"/>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117"/>
            <p:cNvSpPr/>
            <p:nvPr/>
          </p:nvSpPr>
          <p:spPr>
            <a:xfrm>
              <a:off x="5282322" y="1966757"/>
              <a:ext cx="675089" cy="942645"/>
            </a:xfrm>
            <a:custGeom>
              <a:avLst/>
              <a:gdLst/>
              <a:ahLst/>
              <a:cxnLst/>
              <a:rect l="l" t="t" r="r" b="b"/>
              <a:pathLst>
                <a:path w="9882" h="13798" extrusionOk="0">
                  <a:moveTo>
                    <a:pt x="1621" y="1"/>
                  </a:moveTo>
                  <a:cubicBezTo>
                    <a:pt x="1298" y="1"/>
                    <a:pt x="834" y="44"/>
                    <a:pt x="663" y="272"/>
                  </a:cubicBezTo>
                  <a:cubicBezTo>
                    <a:pt x="462" y="546"/>
                    <a:pt x="499" y="947"/>
                    <a:pt x="499" y="1276"/>
                  </a:cubicBezTo>
                  <a:cubicBezTo>
                    <a:pt x="499" y="1696"/>
                    <a:pt x="499" y="2116"/>
                    <a:pt x="480" y="2554"/>
                  </a:cubicBezTo>
                  <a:cubicBezTo>
                    <a:pt x="426" y="4708"/>
                    <a:pt x="225" y="6880"/>
                    <a:pt x="97" y="9034"/>
                  </a:cubicBezTo>
                  <a:cubicBezTo>
                    <a:pt x="42" y="10093"/>
                    <a:pt x="24" y="11170"/>
                    <a:pt x="24" y="12229"/>
                  </a:cubicBezTo>
                  <a:cubicBezTo>
                    <a:pt x="24" y="13037"/>
                    <a:pt x="0" y="13797"/>
                    <a:pt x="505" y="13797"/>
                  </a:cubicBezTo>
                  <a:cubicBezTo>
                    <a:pt x="627" y="13797"/>
                    <a:pt x="781" y="13753"/>
                    <a:pt x="973" y="13653"/>
                  </a:cubicBezTo>
                  <a:cubicBezTo>
                    <a:pt x="1080" y="13602"/>
                    <a:pt x="1765" y="13584"/>
                    <a:pt x="2700" y="13584"/>
                  </a:cubicBezTo>
                  <a:cubicBezTo>
                    <a:pt x="5129" y="13584"/>
                    <a:pt x="9243" y="13708"/>
                    <a:pt x="9243" y="13708"/>
                  </a:cubicBezTo>
                  <a:cubicBezTo>
                    <a:pt x="9243" y="13708"/>
                    <a:pt x="9254" y="13713"/>
                    <a:pt x="9273" y="13713"/>
                  </a:cubicBezTo>
                  <a:cubicBezTo>
                    <a:pt x="9394" y="13713"/>
                    <a:pt x="9817" y="13496"/>
                    <a:pt x="9644" y="10349"/>
                  </a:cubicBezTo>
                  <a:cubicBezTo>
                    <a:pt x="9590" y="9308"/>
                    <a:pt x="9882" y="8304"/>
                    <a:pt x="9772" y="7264"/>
                  </a:cubicBezTo>
                  <a:cubicBezTo>
                    <a:pt x="9717" y="6716"/>
                    <a:pt x="9644" y="6205"/>
                    <a:pt x="9626" y="5675"/>
                  </a:cubicBezTo>
                  <a:cubicBezTo>
                    <a:pt x="9626" y="5128"/>
                    <a:pt x="9663" y="4580"/>
                    <a:pt x="9754" y="4032"/>
                  </a:cubicBezTo>
                  <a:cubicBezTo>
                    <a:pt x="9827" y="3028"/>
                    <a:pt x="9809" y="2006"/>
                    <a:pt x="9681" y="1002"/>
                  </a:cubicBezTo>
                  <a:cubicBezTo>
                    <a:pt x="9097" y="746"/>
                    <a:pt x="7892" y="345"/>
                    <a:pt x="7892" y="345"/>
                  </a:cubicBezTo>
                  <a:lnTo>
                    <a:pt x="4752" y="3211"/>
                  </a:lnTo>
                  <a:lnTo>
                    <a:pt x="1959" y="16"/>
                  </a:lnTo>
                  <a:cubicBezTo>
                    <a:pt x="1959" y="16"/>
                    <a:pt x="1815" y="1"/>
                    <a:pt x="162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117"/>
            <p:cNvSpPr/>
            <p:nvPr/>
          </p:nvSpPr>
          <p:spPr>
            <a:xfrm>
              <a:off x="5863829" y="2363196"/>
              <a:ext cx="195859" cy="245738"/>
            </a:xfrm>
            <a:custGeom>
              <a:avLst/>
              <a:gdLst/>
              <a:ahLst/>
              <a:cxnLst/>
              <a:rect l="l" t="t" r="r" b="b"/>
              <a:pathLst>
                <a:path w="2867" h="3597" extrusionOk="0">
                  <a:moveTo>
                    <a:pt x="2155" y="0"/>
                  </a:moveTo>
                  <a:cubicBezTo>
                    <a:pt x="1662" y="55"/>
                    <a:pt x="1169" y="110"/>
                    <a:pt x="676" y="164"/>
                  </a:cubicBezTo>
                  <a:cubicBezTo>
                    <a:pt x="493" y="183"/>
                    <a:pt x="1" y="146"/>
                    <a:pt x="1" y="402"/>
                  </a:cubicBezTo>
                  <a:cubicBezTo>
                    <a:pt x="37" y="584"/>
                    <a:pt x="92" y="785"/>
                    <a:pt x="165" y="968"/>
                  </a:cubicBezTo>
                  <a:cubicBezTo>
                    <a:pt x="220" y="1132"/>
                    <a:pt x="293" y="1314"/>
                    <a:pt x="366" y="1497"/>
                  </a:cubicBezTo>
                  <a:cubicBezTo>
                    <a:pt x="493" y="1844"/>
                    <a:pt x="621" y="2172"/>
                    <a:pt x="767" y="2519"/>
                  </a:cubicBezTo>
                  <a:cubicBezTo>
                    <a:pt x="954" y="3011"/>
                    <a:pt x="1266" y="3440"/>
                    <a:pt x="1851" y="3440"/>
                  </a:cubicBezTo>
                  <a:cubicBezTo>
                    <a:pt x="1896" y="3440"/>
                    <a:pt x="1942" y="3437"/>
                    <a:pt x="1990" y="3432"/>
                  </a:cubicBezTo>
                  <a:cubicBezTo>
                    <a:pt x="2002" y="3431"/>
                    <a:pt x="2011" y="3430"/>
                    <a:pt x="2016" y="3430"/>
                  </a:cubicBezTo>
                  <a:cubicBezTo>
                    <a:pt x="2110" y="3430"/>
                    <a:pt x="1489" y="3562"/>
                    <a:pt x="1936" y="3596"/>
                  </a:cubicBezTo>
                  <a:cubicBezTo>
                    <a:pt x="2209" y="3596"/>
                    <a:pt x="2483" y="3505"/>
                    <a:pt x="2702" y="3341"/>
                  </a:cubicBezTo>
                  <a:cubicBezTo>
                    <a:pt x="2757" y="3268"/>
                    <a:pt x="2812" y="3176"/>
                    <a:pt x="2812" y="3085"/>
                  </a:cubicBezTo>
                  <a:cubicBezTo>
                    <a:pt x="2867" y="2848"/>
                    <a:pt x="2867" y="2592"/>
                    <a:pt x="2830" y="2337"/>
                  </a:cubicBezTo>
                  <a:cubicBezTo>
                    <a:pt x="2757" y="1953"/>
                    <a:pt x="2648" y="1570"/>
                    <a:pt x="2538" y="1187"/>
                  </a:cubicBezTo>
                  <a:cubicBezTo>
                    <a:pt x="2428" y="822"/>
                    <a:pt x="2319" y="456"/>
                    <a:pt x="2191" y="110"/>
                  </a:cubicBezTo>
                  <a:cubicBezTo>
                    <a:pt x="2228" y="73"/>
                    <a:pt x="2228" y="0"/>
                    <a:pt x="2155" y="0"/>
                  </a:cubicBezTo>
                  <a:close/>
                </a:path>
              </a:pathLst>
            </a:custGeom>
            <a:solidFill>
              <a:srgbClr val="FFAF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17"/>
            <p:cNvSpPr/>
            <p:nvPr/>
          </p:nvSpPr>
          <p:spPr>
            <a:xfrm>
              <a:off x="5828919" y="2008977"/>
              <a:ext cx="306871" cy="469000"/>
            </a:xfrm>
            <a:custGeom>
              <a:avLst/>
              <a:gdLst/>
              <a:ahLst/>
              <a:cxnLst/>
              <a:rect l="l" t="t" r="r" b="b"/>
              <a:pathLst>
                <a:path w="4492" h="6865" extrusionOk="0">
                  <a:moveTo>
                    <a:pt x="858" y="1"/>
                  </a:moveTo>
                  <a:cubicBezTo>
                    <a:pt x="858" y="1"/>
                    <a:pt x="968" y="147"/>
                    <a:pt x="950" y="165"/>
                  </a:cubicBezTo>
                  <a:lnTo>
                    <a:pt x="858" y="256"/>
                  </a:lnTo>
                  <a:cubicBezTo>
                    <a:pt x="804" y="311"/>
                    <a:pt x="749" y="384"/>
                    <a:pt x="694" y="439"/>
                  </a:cubicBezTo>
                  <a:cubicBezTo>
                    <a:pt x="365" y="822"/>
                    <a:pt x="165" y="1297"/>
                    <a:pt x="110" y="1790"/>
                  </a:cubicBezTo>
                  <a:cubicBezTo>
                    <a:pt x="19" y="2611"/>
                    <a:pt x="0" y="3433"/>
                    <a:pt x="37" y="4254"/>
                  </a:cubicBezTo>
                  <a:cubicBezTo>
                    <a:pt x="19" y="4966"/>
                    <a:pt x="73" y="5696"/>
                    <a:pt x="183" y="6408"/>
                  </a:cubicBezTo>
                  <a:cubicBezTo>
                    <a:pt x="201" y="6536"/>
                    <a:pt x="238" y="6700"/>
                    <a:pt x="292" y="6865"/>
                  </a:cubicBezTo>
                  <a:cubicBezTo>
                    <a:pt x="530" y="6865"/>
                    <a:pt x="767" y="6846"/>
                    <a:pt x="1023" y="6810"/>
                  </a:cubicBezTo>
                  <a:cubicBezTo>
                    <a:pt x="1370" y="6773"/>
                    <a:pt x="1716" y="6719"/>
                    <a:pt x="2063" y="6700"/>
                  </a:cubicBezTo>
                  <a:cubicBezTo>
                    <a:pt x="2428" y="6664"/>
                    <a:pt x="2793" y="6682"/>
                    <a:pt x="3159" y="6646"/>
                  </a:cubicBezTo>
                  <a:cubicBezTo>
                    <a:pt x="3615" y="6591"/>
                    <a:pt x="4053" y="6445"/>
                    <a:pt x="4491" y="6353"/>
                  </a:cubicBezTo>
                  <a:cubicBezTo>
                    <a:pt x="4436" y="6189"/>
                    <a:pt x="4363" y="6025"/>
                    <a:pt x="4272" y="5879"/>
                  </a:cubicBezTo>
                  <a:cubicBezTo>
                    <a:pt x="4217" y="5733"/>
                    <a:pt x="4181" y="5587"/>
                    <a:pt x="4144" y="5441"/>
                  </a:cubicBezTo>
                  <a:cubicBezTo>
                    <a:pt x="4071" y="5185"/>
                    <a:pt x="3998" y="4911"/>
                    <a:pt x="3907" y="4637"/>
                  </a:cubicBezTo>
                  <a:cubicBezTo>
                    <a:pt x="3816" y="4345"/>
                    <a:pt x="3688" y="4072"/>
                    <a:pt x="3505" y="3816"/>
                  </a:cubicBezTo>
                  <a:cubicBezTo>
                    <a:pt x="3323" y="3560"/>
                    <a:pt x="2593" y="1698"/>
                    <a:pt x="2264" y="1114"/>
                  </a:cubicBezTo>
                  <a:cubicBezTo>
                    <a:pt x="2081" y="767"/>
                    <a:pt x="1826" y="475"/>
                    <a:pt x="1516" y="256"/>
                  </a:cubicBezTo>
                  <a:cubicBezTo>
                    <a:pt x="1297" y="147"/>
                    <a:pt x="1077" y="74"/>
                    <a:pt x="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117"/>
            <p:cNvSpPr/>
            <p:nvPr/>
          </p:nvSpPr>
          <p:spPr>
            <a:xfrm>
              <a:off x="5830832" y="2111451"/>
              <a:ext cx="93796" cy="292194"/>
            </a:xfrm>
            <a:custGeom>
              <a:avLst/>
              <a:gdLst/>
              <a:ahLst/>
              <a:cxnLst/>
              <a:rect l="l" t="t" r="r" b="b"/>
              <a:pathLst>
                <a:path w="1373" h="4277" extrusionOk="0">
                  <a:moveTo>
                    <a:pt x="1313" y="1"/>
                  </a:moveTo>
                  <a:cubicBezTo>
                    <a:pt x="1302" y="1"/>
                    <a:pt x="1292" y="5"/>
                    <a:pt x="1287" y="16"/>
                  </a:cubicBezTo>
                  <a:cubicBezTo>
                    <a:pt x="1122" y="344"/>
                    <a:pt x="995" y="673"/>
                    <a:pt x="885" y="1020"/>
                  </a:cubicBezTo>
                  <a:cubicBezTo>
                    <a:pt x="776" y="1385"/>
                    <a:pt x="684" y="1750"/>
                    <a:pt x="557" y="2115"/>
                  </a:cubicBezTo>
                  <a:cubicBezTo>
                    <a:pt x="411" y="2462"/>
                    <a:pt x="319" y="2827"/>
                    <a:pt x="264" y="3210"/>
                  </a:cubicBezTo>
                  <a:cubicBezTo>
                    <a:pt x="191" y="3539"/>
                    <a:pt x="82" y="3886"/>
                    <a:pt x="27" y="4233"/>
                  </a:cubicBezTo>
                  <a:cubicBezTo>
                    <a:pt x="0" y="4259"/>
                    <a:pt x="23" y="4276"/>
                    <a:pt x="51" y="4276"/>
                  </a:cubicBezTo>
                  <a:cubicBezTo>
                    <a:pt x="61" y="4276"/>
                    <a:pt x="72" y="4274"/>
                    <a:pt x="82" y="4269"/>
                  </a:cubicBezTo>
                  <a:cubicBezTo>
                    <a:pt x="246" y="3959"/>
                    <a:pt x="337" y="3630"/>
                    <a:pt x="374" y="3283"/>
                  </a:cubicBezTo>
                  <a:cubicBezTo>
                    <a:pt x="429" y="2918"/>
                    <a:pt x="520" y="2572"/>
                    <a:pt x="630" y="2243"/>
                  </a:cubicBezTo>
                  <a:cubicBezTo>
                    <a:pt x="776" y="1860"/>
                    <a:pt x="885" y="1476"/>
                    <a:pt x="995" y="1093"/>
                  </a:cubicBezTo>
                  <a:cubicBezTo>
                    <a:pt x="1086" y="746"/>
                    <a:pt x="1232" y="399"/>
                    <a:pt x="1360" y="52"/>
                  </a:cubicBezTo>
                  <a:cubicBezTo>
                    <a:pt x="1373" y="27"/>
                    <a:pt x="1340" y="1"/>
                    <a:pt x="1313" y="1"/>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117"/>
            <p:cNvSpPr/>
            <p:nvPr/>
          </p:nvSpPr>
          <p:spPr>
            <a:xfrm>
              <a:off x="5125537" y="1962863"/>
              <a:ext cx="315615" cy="501382"/>
            </a:xfrm>
            <a:custGeom>
              <a:avLst/>
              <a:gdLst/>
              <a:ahLst/>
              <a:cxnLst/>
              <a:rect l="l" t="t" r="r" b="b"/>
              <a:pathLst>
                <a:path w="4620" h="7339" extrusionOk="0">
                  <a:moveTo>
                    <a:pt x="3816" y="0"/>
                  </a:moveTo>
                  <a:cubicBezTo>
                    <a:pt x="3031" y="165"/>
                    <a:pt x="2410" y="493"/>
                    <a:pt x="2027" y="1150"/>
                  </a:cubicBezTo>
                  <a:cubicBezTo>
                    <a:pt x="1808" y="1497"/>
                    <a:pt x="1662" y="1899"/>
                    <a:pt x="1479" y="2264"/>
                  </a:cubicBezTo>
                  <a:cubicBezTo>
                    <a:pt x="1297" y="2647"/>
                    <a:pt x="1041" y="2976"/>
                    <a:pt x="877" y="3341"/>
                  </a:cubicBezTo>
                  <a:cubicBezTo>
                    <a:pt x="767" y="3651"/>
                    <a:pt x="694" y="3962"/>
                    <a:pt x="639" y="4290"/>
                  </a:cubicBezTo>
                  <a:cubicBezTo>
                    <a:pt x="585" y="4692"/>
                    <a:pt x="493" y="5093"/>
                    <a:pt x="402" y="5477"/>
                  </a:cubicBezTo>
                  <a:cubicBezTo>
                    <a:pt x="311" y="5860"/>
                    <a:pt x="220" y="6243"/>
                    <a:pt x="110" y="6627"/>
                  </a:cubicBezTo>
                  <a:lnTo>
                    <a:pt x="1" y="6992"/>
                  </a:lnTo>
                  <a:cubicBezTo>
                    <a:pt x="347" y="7101"/>
                    <a:pt x="712" y="7156"/>
                    <a:pt x="1078" y="7174"/>
                  </a:cubicBezTo>
                  <a:cubicBezTo>
                    <a:pt x="1447" y="7174"/>
                    <a:pt x="1807" y="7113"/>
                    <a:pt x="2171" y="7113"/>
                  </a:cubicBezTo>
                  <a:cubicBezTo>
                    <a:pt x="2293" y="7113"/>
                    <a:pt x="2415" y="7120"/>
                    <a:pt x="2538" y="7138"/>
                  </a:cubicBezTo>
                  <a:cubicBezTo>
                    <a:pt x="3104" y="7247"/>
                    <a:pt x="3670" y="7321"/>
                    <a:pt x="4254" y="7339"/>
                  </a:cubicBezTo>
                  <a:lnTo>
                    <a:pt x="4327" y="7339"/>
                  </a:lnTo>
                  <a:cubicBezTo>
                    <a:pt x="4546" y="7028"/>
                    <a:pt x="4619" y="6663"/>
                    <a:pt x="4564" y="6316"/>
                  </a:cubicBezTo>
                  <a:cubicBezTo>
                    <a:pt x="4473" y="5586"/>
                    <a:pt x="4199" y="4911"/>
                    <a:pt x="4035" y="4217"/>
                  </a:cubicBezTo>
                  <a:cubicBezTo>
                    <a:pt x="3852" y="3432"/>
                    <a:pt x="3798" y="2647"/>
                    <a:pt x="3871" y="1862"/>
                  </a:cubicBezTo>
                  <a:cubicBezTo>
                    <a:pt x="3925" y="1515"/>
                    <a:pt x="3944" y="1187"/>
                    <a:pt x="3925" y="858"/>
                  </a:cubicBezTo>
                  <a:cubicBezTo>
                    <a:pt x="3907" y="712"/>
                    <a:pt x="3871" y="566"/>
                    <a:pt x="3816" y="438"/>
                  </a:cubicBezTo>
                  <a:cubicBezTo>
                    <a:pt x="3761" y="292"/>
                    <a:pt x="3852" y="0"/>
                    <a:pt x="381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17"/>
            <p:cNvSpPr/>
            <p:nvPr/>
          </p:nvSpPr>
          <p:spPr>
            <a:xfrm>
              <a:off x="5247754" y="2113159"/>
              <a:ext cx="108553" cy="329290"/>
            </a:xfrm>
            <a:custGeom>
              <a:avLst/>
              <a:gdLst/>
              <a:ahLst/>
              <a:cxnLst/>
              <a:rect l="l" t="t" r="r" b="b"/>
              <a:pathLst>
                <a:path w="1589" h="4820" extrusionOk="0">
                  <a:moveTo>
                    <a:pt x="437" y="0"/>
                  </a:moveTo>
                  <a:cubicBezTo>
                    <a:pt x="407" y="0"/>
                    <a:pt x="372" y="28"/>
                    <a:pt x="384" y="64"/>
                  </a:cubicBezTo>
                  <a:cubicBezTo>
                    <a:pt x="512" y="484"/>
                    <a:pt x="731" y="904"/>
                    <a:pt x="840" y="1342"/>
                  </a:cubicBezTo>
                  <a:cubicBezTo>
                    <a:pt x="932" y="1689"/>
                    <a:pt x="859" y="2054"/>
                    <a:pt x="932" y="2401"/>
                  </a:cubicBezTo>
                  <a:cubicBezTo>
                    <a:pt x="603" y="1962"/>
                    <a:pt x="420" y="1415"/>
                    <a:pt x="74" y="1013"/>
                  </a:cubicBezTo>
                  <a:cubicBezTo>
                    <a:pt x="68" y="1003"/>
                    <a:pt x="61" y="998"/>
                    <a:pt x="52" y="998"/>
                  </a:cubicBezTo>
                  <a:cubicBezTo>
                    <a:pt x="29" y="998"/>
                    <a:pt x="1" y="1028"/>
                    <a:pt x="1" y="1068"/>
                  </a:cubicBezTo>
                  <a:cubicBezTo>
                    <a:pt x="147" y="1342"/>
                    <a:pt x="293" y="1616"/>
                    <a:pt x="475" y="1871"/>
                  </a:cubicBezTo>
                  <a:cubicBezTo>
                    <a:pt x="585" y="2090"/>
                    <a:pt x="731" y="2309"/>
                    <a:pt x="895" y="2510"/>
                  </a:cubicBezTo>
                  <a:cubicBezTo>
                    <a:pt x="895" y="2510"/>
                    <a:pt x="895" y="2510"/>
                    <a:pt x="913" y="2528"/>
                  </a:cubicBezTo>
                  <a:lnTo>
                    <a:pt x="950" y="2565"/>
                  </a:lnTo>
                  <a:lnTo>
                    <a:pt x="986" y="2565"/>
                  </a:lnTo>
                  <a:cubicBezTo>
                    <a:pt x="1132" y="2930"/>
                    <a:pt x="1224" y="3332"/>
                    <a:pt x="1278" y="3733"/>
                  </a:cubicBezTo>
                  <a:cubicBezTo>
                    <a:pt x="1297" y="4098"/>
                    <a:pt x="1388" y="4463"/>
                    <a:pt x="1516" y="4792"/>
                  </a:cubicBezTo>
                  <a:cubicBezTo>
                    <a:pt x="1522" y="4812"/>
                    <a:pt x="1534" y="4820"/>
                    <a:pt x="1546" y="4820"/>
                  </a:cubicBezTo>
                  <a:cubicBezTo>
                    <a:pt x="1567" y="4820"/>
                    <a:pt x="1589" y="4797"/>
                    <a:pt x="1589" y="4774"/>
                  </a:cubicBezTo>
                  <a:cubicBezTo>
                    <a:pt x="1516" y="4354"/>
                    <a:pt x="1443" y="3952"/>
                    <a:pt x="1388" y="3551"/>
                  </a:cubicBezTo>
                  <a:cubicBezTo>
                    <a:pt x="1315" y="3167"/>
                    <a:pt x="1205" y="2784"/>
                    <a:pt x="1078" y="2419"/>
                  </a:cubicBezTo>
                  <a:cubicBezTo>
                    <a:pt x="1023" y="2200"/>
                    <a:pt x="1023" y="1962"/>
                    <a:pt x="1041" y="1743"/>
                  </a:cubicBezTo>
                  <a:cubicBezTo>
                    <a:pt x="1023" y="1561"/>
                    <a:pt x="1005" y="1396"/>
                    <a:pt x="950" y="1232"/>
                  </a:cubicBezTo>
                  <a:cubicBezTo>
                    <a:pt x="804" y="812"/>
                    <a:pt x="658" y="411"/>
                    <a:pt x="475" y="27"/>
                  </a:cubicBezTo>
                  <a:cubicBezTo>
                    <a:pt x="469" y="8"/>
                    <a:pt x="454" y="0"/>
                    <a:pt x="43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17"/>
            <p:cNvSpPr/>
            <p:nvPr/>
          </p:nvSpPr>
          <p:spPr>
            <a:xfrm>
              <a:off x="5461037" y="1913744"/>
              <a:ext cx="525069" cy="557198"/>
            </a:xfrm>
            <a:custGeom>
              <a:avLst/>
              <a:gdLst/>
              <a:ahLst/>
              <a:cxnLst/>
              <a:rect l="l" t="t" r="r" b="b"/>
              <a:pathLst>
                <a:path w="7686" h="8156" extrusionOk="0">
                  <a:moveTo>
                    <a:pt x="3811" y="0"/>
                  </a:moveTo>
                  <a:cubicBezTo>
                    <a:pt x="3692" y="0"/>
                    <a:pt x="3574" y="57"/>
                    <a:pt x="3505" y="172"/>
                  </a:cubicBezTo>
                  <a:lnTo>
                    <a:pt x="110" y="5301"/>
                  </a:lnTo>
                  <a:cubicBezTo>
                    <a:pt x="0" y="5484"/>
                    <a:pt x="37" y="5703"/>
                    <a:pt x="219" y="5812"/>
                  </a:cubicBezTo>
                  <a:lnTo>
                    <a:pt x="3651" y="8094"/>
                  </a:lnTo>
                  <a:cubicBezTo>
                    <a:pt x="3720" y="8135"/>
                    <a:pt x="3793" y="8156"/>
                    <a:pt x="3865" y="8156"/>
                  </a:cubicBezTo>
                  <a:cubicBezTo>
                    <a:pt x="3985" y="8156"/>
                    <a:pt x="4101" y="8099"/>
                    <a:pt x="4181" y="7985"/>
                  </a:cubicBezTo>
                  <a:lnTo>
                    <a:pt x="7576" y="2855"/>
                  </a:lnTo>
                  <a:cubicBezTo>
                    <a:pt x="7686" y="2691"/>
                    <a:pt x="7631" y="2453"/>
                    <a:pt x="7466" y="2344"/>
                  </a:cubicBezTo>
                  <a:lnTo>
                    <a:pt x="4016" y="62"/>
                  </a:lnTo>
                  <a:cubicBezTo>
                    <a:pt x="3955" y="21"/>
                    <a:pt x="3883" y="0"/>
                    <a:pt x="38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17"/>
            <p:cNvSpPr/>
            <p:nvPr/>
          </p:nvSpPr>
          <p:spPr>
            <a:xfrm>
              <a:off x="5461037" y="2071349"/>
              <a:ext cx="525069" cy="400546"/>
            </a:xfrm>
            <a:custGeom>
              <a:avLst/>
              <a:gdLst/>
              <a:ahLst/>
              <a:cxnLst/>
              <a:rect l="l" t="t" r="r" b="b"/>
              <a:pathLst>
                <a:path w="7686" h="5863" extrusionOk="0">
                  <a:moveTo>
                    <a:pt x="7430" y="0"/>
                  </a:moveTo>
                  <a:cubicBezTo>
                    <a:pt x="7430" y="37"/>
                    <a:pt x="7412" y="55"/>
                    <a:pt x="7393" y="73"/>
                  </a:cubicBezTo>
                  <a:lnTo>
                    <a:pt x="3998" y="5221"/>
                  </a:lnTo>
                  <a:cubicBezTo>
                    <a:pt x="3927" y="5327"/>
                    <a:pt x="3803" y="5388"/>
                    <a:pt x="3680" y="5388"/>
                  </a:cubicBezTo>
                  <a:cubicBezTo>
                    <a:pt x="3612" y="5388"/>
                    <a:pt x="3545" y="5370"/>
                    <a:pt x="3487" y="5331"/>
                  </a:cubicBezTo>
                  <a:lnTo>
                    <a:pt x="55" y="3067"/>
                  </a:lnTo>
                  <a:lnTo>
                    <a:pt x="55" y="3067"/>
                  </a:lnTo>
                  <a:cubicBezTo>
                    <a:pt x="0" y="3232"/>
                    <a:pt x="55" y="3414"/>
                    <a:pt x="201" y="3524"/>
                  </a:cubicBezTo>
                  <a:lnTo>
                    <a:pt x="3651" y="5806"/>
                  </a:lnTo>
                  <a:cubicBezTo>
                    <a:pt x="3709" y="5844"/>
                    <a:pt x="3777" y="5863"/>
                    <a:pt x="3844" y="5863"/>
                  </a:cubicBezTo>
                  <a:cubicBezTo>
                    <a:pt x="3968" y="5863"/>
                    <a:pt x="4092" y="5802"/>
                    <a:pt x="4162" y="5696"/>
                  </a:cubicBezTo>
                  <a:lnTo>
                    <a:pt x="7558" y="566"/>
                  </a:lnTo>
                  <a:cubicBezTo>
                    <a:pt x="7686" y="384"/>
                    <a:pt x="7649" y="146"/>
                    <a:pt x="7466" y="19"/>
                  </a:cubicBezTo>
                  <a:lnTo>
                    <a:pt x="7430" y="0"/>
                  </a:lnTo>
                  <a:close/>
                </a:path>
              </a:pathLst>
            </a:custGeom>
            <a:solidFill>
              <a:srgbClr val="0707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117"/>
            <p:cNvSpPr/>
            <p:nvPr/>
          </p:nvSpPr>
          <p:spPr>
            <a:xfrm>
              <a:off x="5767776" y="1946126"/>
              <a:ext cx="149746" cy="131511"/>
            </a:xfrm>
            <a:custGeom>
              <a:avLst/>
              <a:gdLst/>
              <a:ahLst/>
              <a:cxnLst/>
              <a:rect l="l" t="t" r="r" b="b"/>
              <a:pathLst>
                <a:path w="2192" h="1925" extrusionOk="0">
                  <a:moveTo>
                    <a:pt x="549" y="154"/>
                  </a:moveTo>
                  <a:lnTo>
                    <a:pt x="2009" y="1121"/>
                  </a:lnTo>
                  <a:lnTo>
                    <a:pt x="1607" y="1742"/>
                  </a:lnTo>
                  <a:lnTo>
                    <a:pt x="147" y="775"/>
                  </a:lnTo>
                  <a:lnTo>
                    <a:pt x="549" y="154"/>
                  </a:lnTo>
                  <a:close/>
                  <a:moveTo>
                    <a:pt x="553" y="0"/>
                  </a:moveTo>
                  <a:cubicBezTo>
                    <a:pt x="529" y="0"/>
                    <a:pt x="507" y="13"/>
                    <a:pt x="494" y="26"/>
                  </a:cubicBezTo>
                  <a:lnTo>
                    <a:pt x="1" y="775"/>
                  </a:lnTo>
                  <a:cubicBezTo>
                    <a:pt x="1" y="793"/>
                    <a:pt x="1" y="811"/>
                    <a:pt x="1" y="829"/>
                  </a:cubicBezTo>
                  <a:cubicBezTo>
                    <a:pt x="1" y="848"/>
                    <a:pt x="19" y="848"/>
                    <a:pt x="37" y="866"/>
                  </a:cubicBezTo>
                  <a:lnTo>
                    <a:pt x="1589" y="1925"/>
                  </a:lnTo>
                  <a:lnTo>
                    <a:pt x="1626" y="1925"/>
                  </a:lnTo>
                  <a:cubicBezTo>
                    <a:pt x="1644" y="1925"/>
                    <a:pt x="1680" y="1906"/>
                    <a:pt x="1680" y="1888"/>
                  </a:cubicBezTo>
                  <a:lnTo>
                    <a:pt x="2173" y="1158"/>
                  </a:lnTo>
                  <a:cubicBezTo>
                    <a:pt x="2192" y="1140"/>
                    <a:pt x="2192" y="1121"/>
                    <a:pt x="2192" y="1103"/>
                  </a:cubicBezTo>
                  <a:cubicBezTo>
                    <a:pt x="2173" y="1085"/>
                    <a:pt x="2173" y="1067"/>
                    <a:pt x="2155" y="1048"/>
                  </a:cubicBezTo>
                  <a:lnTo>
                    <a:pt x="585" y="8"/>
                  </a:lnTo>
                  <a:cubicBezTo>
                    <a:pt x="574" y="3"/>
                    <a:pt x="564" y="0"/>
                    <a:pt x="553" y="0"/>
                  </a:cubicBezTo>
                  <a:close/>
                </a:path>
              </a:pathLst>
            </a:custGeom>
            <a:solidFill>
              <a:srgbClr val="001F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17"/>
            <p:cNvSpPr/>
            <p:nvPr/>
          </p:nvSpPr>
          <p:spPr>
            <a:xfrm>
              <a:off x="5625610" y="1813797"/>
              <a:ext cx="78631" cy="27805"/>
            </a:xfrm>
            <a:custGeom>
              <a:avLst/>
              <a:gdLst/>
              <a:ahLst/>
              <a:cxnLst/>
              <a:rect l="l" t="t" r="r" b="b"/>
              <a:pathLst>
                <a:path w="1151" h="407" extrusionOk="0">
                  <a:moveTo>
                    <a:pt x="1066" y="1"/>
                  </a:moveTo>
                  <a:cubicBezTo>
                    <a:pt x="1037" y="1"/>
                    <a:pt x="1005" y="10"/>
                    <a:pt x="987" y="10"/>
                  </a:cubicBezTo>
                  <a:cubicBezTo>
                    <a:pt x="658" y="10"/>
                    <a:pt x="311" y="28"/>
                    <a:pt x="1" y="65"/>
                  </a:cubicBezTo>
                  <a:cubicBezTo>
                    <a:pt x="155" y="290"/>
                    <a:pt x="401" y="407"/>
                    <a:pt x="629" y="407"/>
                  </a:cubicBezTo>
                  <a:cubicBezTo>
                    <a:pt x="807" y="407"/>
                    <a:pt x="974" y="336"/>
                    <a:pt x="1078" y="192"/>
                  </a:cubicBezTo>
                  <a:cubicBezTo>
                    <a:pt x="1114" y="138"/>
                    <a:pt x="1151" y="101"/>
                    <a:pt x="1133" y="46"/>
                  </a:cubicBezTo>
                  <a:cubicBezTo>
                    <a:pt x="1124" y="10"/>
                    <a:pt x="1096" y="1"/>
                    <a:pt x="10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17"/>
            <p:cNvSpPr/>
            <p:nvPr/>
          </p:nvSpPr>
          <p:spPr>
            <a:xfrm>
              <a:off x="5586944" y="1692195"/>
              <a:ext cx="61210" cy="20085"/>
            </a:xfrm>
            <a:custGeom>
              <a:avLst/>
              <a:gdLst/>
              <a:ahLst/>
              <a:cxnLst/>
              <a:rect l="l" t="t" r="r" b="b"/>
              <a:pathLst>
                <a:path w="896" h="294" extrusionOk="0">
                  <a:moveTo>
                    <a:pt x="676" y="1"/>
                  </a:moveTo>
                  <a:cubicBezTo>
                    <a:pt x="512" y="1"/>
                    <a:pt x="348" y="19"/>
                    <a:pt x="202" y="37"/>
                  </a:cubicBezTo>
                  <a:cubicBezTo>
                    <a:pt x="92" y="37"/>
                    <a:pt x="1" y="56"/>
                    <a:pt x="1" y="183"/>
                  </a:cubicBezTo>
                  <a:cubicBezTo>
                    <a:pt x="1" y="283"/>
                    <a:pt x="78" y="294"/>
                    <a:pt x="164" y="294"/>
                  </a:cubicBezTo>
                  <a:cubicBezTo>
                    <a:pt x="189" y="294"/>
                    <a:pt x="214" y="293"/>
                    <a:pt x="238" y="293"/>
                  </a:cubicBezTo>
                  <a:cubicBezTo>
                    <a:pt x="384" y="293"/>
                    <a:pt x="549" y="293"/>
                    <a:pt x="695" y="275"/>
                  </a:cubicBezTo>
                  <a:cubicBezTo>
                    <a:pt x="786" y="275"/>
                    <a:pt x="895" y="275"/>
                    <a:pt x="877" y="129"/>
                  </a:cubicBezTo>
                  <a:cubicBezTo>
                    <a:pt x="877" y="1"/>
                    <a:pt x="768" y="1"/>
                    <a:pt x="676"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17"/>
            <p:cNvSpPr/>
            <p:nvPr/>
          </p:nvSpPr>
          <p:spPr>
            <a:xfrm>
              <a:off x="5694200" y="1691990"/>
              <a:ext cx="45020" cy="18992"/>
            </a:xfrm>
            <a:custGeom>
              <a:avLst/>
              <a:gdLst/>
              <a:ahLst/>
              <a:cxnLst/>
              <a:rect l="l" t="t" r="r" b="b"/>
              <a:pathLst>
                <a:path w="659" h="278" extrusionOk="0">
                  <a:moveTo>
                    <a:pt x="527" y="0"/>
                  </a:moveTo>
                  <a:cubicBezTo>
                    <a:pt x="517" y="0"/>
                    <a:pt x="506" y="2"/>
                    <a:pt x="494" y="4"/>
                  </a:cubicBezTo>
                  <a:cubicBezTo>
                    <a:pt x="384" y="4"/>
                    <a:pt x="275" y="4"/>
                    <a:pt x="147" y="22"/>
                  </a:cubicBezTo>
                  <a:cubicBezTo>
                    <a:pt x="19" y="40"/>
                    <a:pt x="1" y="59"/>
                    <a:pt x="1" y="168"/>
                  </a:cubicBezTo>
                  <a:cubicBezTo>
                    <a:pt x="1" y="259"/>
                    <a:pt x="74" y="259"/>
                    <a:pt x="147" y="278"/>
                  </a:cubicBezTo>
                  <a:lnTo>
                    <a:pt x="494" y="278"/>
                  </a:lnTo>
                  <a:cubicBezTo>
                    <a:pt x="622" y="278"/>
                    <a:pt x="658" y="223"/>
                    <a:pt x="640" y="132"/>
                  </a:cubicBezTo>
                  <a:cubicBezTo>
                    <a:pt x="640" y="52"/>
                    <a:pt x="598" y="0"/>
                    <a:pt x="52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17"/>
            <p:cNvSpPr/>
            <p:nvPr/>
          </p:nvSpPr>
          <p:spPr>
            <a:xfrm>
              <a:off x="5660520" y="1760784"/>
              <a:ext cx="29854" cy="42015"/>
            </a:xfrm>
            <a:custGeom>
              <a:avLst/>
              <a:gdLst/>
              <a:ahLst/>
              <a:cxnLst/>
              <a:rect l="l" t="t" r="r" b="b"/>
              <a:pathLst>
                <a:path w="437" h="615" extrusionOk="0">
                  <a:moveTo>
                    <a:pt x="348" y="1"/>
                  </a:moveTo>
                  <a:cubicBezTo>
                    <a:pt x="275" y="56"/>
                    <a:pt x="257" y="147"/>
                    <a:pt x="275" y="220"/>
                  </a:cubicBezTo>
                  <a:cubicBezTo>
                    <a:pt x="309" y="372"/>
                    <a:pt x="311" y="478"/>
                    <a:pt x="137" y="478"/>
                  </a:cubicBezTo>
                  <a:cubicBezTo>
                    <a:pt x="123" y="478"/>
                    <a:pt x="108" y="477"/>
                    <a:pt x="92" y="476"/>
                  </a:cubicBezTo>
                  <a:cubicBezTo>
                    <a:pt x="86" y="472"/>
                    <a:pt x="79" y="471"/>
                    <a:pt x="72" y="471"/>
                  </a:cubicBezTo>
                  <a:cubicBezTo>
                    <a:pt x="43" y="471"/>
                    <a:pt x="16" y="500"/>
                    <a:pt x="1" y="530"/>
                  </a:cubicBezTo>
                  <a:cubicBezTo>
                    <a:pt x="1" y="603"/>
                    <a:pt x="56" y="603"/>
                    <a:pt x="110" y="603"/>
                  </a:cubicBezTo>
                  <a:cubicBezTo>
                    <a:pt x="133" y="611"/>
                    <a:pt x="155" y="614"/>
                    <a:pt x="176" y="614"/>
                  </a:cubicBezTo>
                  <a:cubicBezTo>
                    <a:pt x="316" y="614"/>
                    <a:pt x="437" y="472"/>
                    <a:pt x="421" y="329"/>
                  </a:cubicBezTo>
                  <a:cubicBezTo>
                    <a:pt x="403" y="220"/>
                    <a:pt x="384" y="110"/>
                    <a:pt x="348"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117"/>
            <p:cNvSpPr/>
            <p:nvPr/>
          </p:nvSpPr>
          <p:spPr>
            <a:xfrm>
              <a:off x="5609420" y="1739401"/>
              <a:ext cx="21109" cy="19197"/>
            </a:xfrm>
            <a:custGeom>
              <a:avLst/>
              <a:gdLst/>
              <a:ahLst/>
              <a:cxnLst/>
              <a:rect l="l" t="t" r="r" b="b"/>
              <a:pathLst>
                <a:path w="309" h="281" extrusionOk="0">
                  <a:moveTo>
                    <a:pt x="137" y="0"/>
                  </a:moveTo>
                  <a:cubicBezTo>
                    <a:pt x="74" y="0"/>
                    <a:pt x="16" y="52"/>
                    <a:pt x="1" y="131"/>
                  </a:cubicBezTo>
                  <a:cubicBezTo>
                    <a:pt x="1" y="223"/>
                    <a:pt x="55" y="277"/>
                    <a:pt x="147" y="277"/>
                  </a:cubicBezTo>
                  <a:cubicBezTo>
                    <a:pt x="156" y="279"/>
                    <a:pt x="165" y="280"/>
                    <a:pt x="174" y="280"/>
                  </a:cubicBezTo>
                  <a:cubicBezTo>
                    <a:pt x="252" y="280"/>
                    <a:pt x="309" y="213"/>
                    <a:pt x="293" y="131"/>
                  </a:cubicBezTo>
                  <a:cubicBezTo>
                    <a:pt x="309" y="66"/>
                    <a:pt x="252" y="1"/>
                    <a:pt x="188" y="1"/>
                  </a:cubicBezTo>
                  <a:cubicBezTo>
                    <a:pt x="180" y="1"/>
                    <a:pt x="173" y="2"/>
                    <a:pt x="165" y="4"/>
                  </a:cubicBezTo>
                  <a:cubicBezTo>
                    <a:pt x="155" y="1"/>
                    <a:pt x="146" y="0"/>
                    <a:pt x="137"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117"/>
            <p:cNvSpPr/>
            <p:nvPr/>
          </p:nvSpPr>
          <p:spPr>
            <a:xfrm>
              <a:off x="5699802" y="1738171"/>
              <a:ext cx="21929" cy="20085"/>
            </a:xfrm>
            <a:custGeom>
              <a:avLst/>
              <a:gdLst/>
              <a:ahLst/>
              <a:cxnLst/>
              <a:rect l="l" t="t" r="r" b="b"/>
              <a:pathLst>
                <a:path w="321" h="294" extrusionOk="0">
                  <a:moveTo>
                    <a:pt x="146" y="0"/>
                  </a:moveTo>
                  <a:cubicBezTo>
                    <a:pt x="69" y="0"/>
                    <a:pt x="10" y="66"/>
                    <a:pt x="10" y="131"/>
                  </a:cubicBezTo>
                  <a:cubicBezTo>
                    <a:pt x="0" y="239"/>
                    <a:pt x="80" y="294"/>
                    <a:pt x="158" y="294"/>
                  </a:cubicBezTo>
                  <a:cubicBezTo>
                    <a:pt x="226" y="294"/>
                    <a:pt x="294" y="252"/>
                    <a:pt x="302" y="168"/>
                  </a:cubicBezTo>
                  <a:cubicBezTo>
                    <a:pt x="320" y="76"/>
                    <a:pt x="247" y="3"/>
                    <a:pt x="174" y="3"/>
                  </a:cubicBezTo>
                  <a:cubicBezTo>
                    <a:pt x="165" y="1"/>
                    <a:pt x="155"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117"/>
            <p:cNvSpPr/>
            <p:nvPr/>
          </p:nvSpPr>
          <p:spPr>
            <a:xfrm>
              <a:off x="5701715" y="2284632"/>
              <a:ext cx="395407" cy="352108"/>
            </a:xfrm>
            <a:custGeom>
              <a:avLst/>
              <a:gdLst/>
              <a:ahLst/>
              <a:cxnLst/>
              <a:rect l="l" t="t" r="r" b="b"/>
              <a:pathLst>
                <a:path w="5788" h="5154" extrusionOk="0">
                  <a:moveTo>
                    <a:pt x="1497" y="0"/>
                  </a:moveTo>
                  <a:lnTo>
                    <a:pt x="0" y="1698"/>
                  </a:lnTo>
                  <a:cubicBezTo>
                    <a:pt x="603" y="2282"/>
                    <a:pt x="1223" y="2866"/>
                    <a:pt x="1844" y="3450"/>
                  </a:cubicBezTo>
                  <a:cubicBezTo>
                    <a:pt x="2264" y="3834"/>
                    <a:pt x="2684" y="4217"/>
                    <a:pt x="3140" y="4582"/>
                  </a:cubicBezTo>
                  <a:cubicBezTo>
                    <a:pt x="3515" y="4894"/>
                    <a:pt x="3889" y="5153"/>
                    <a:pt x="4378" y="5153"/>
                  </a:cubicBezTo>
                  <a:cubicBezTo>
                    <a:pt x="4461" y="5153"/>
                    <a:pt x="4547" y="5146"/>
                    <a:pt x="4637" y="5130"/>
                  </a:cubicBezTo>
                  <a:cubicBezTo>
                    <a:pt x="5459" y="5002"/>
                    <a:pt x="5787" y="4180"/>
                    <a:pt x="5495" y="3469"/>
                  </a:cubicBezTo>
                  <a:cubicBezTo>
                    <a:pt x="5404" y="3231"/>
                    <a:pt x="5240" y="3012"/>
                    <a:pt x="5039" y="2866"/>
                  </a:cubicBezTo>
                  <a:cubicBezTo>
                    <a:pt x="4856" y="2720"/>
                    <a:pt x="4674" y="2592"/>
                    <a:pt x="4509" y="2446"/>
                  </a:cubicBezTo>
                  <a:lnTo>
                    <a:pt x="1826" y="274"/>
                  </a:lnTo>
                  <a:lnTo>
                    <a:pt x="1497"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117"/>
            <p:cNvSpPr/>
            <p:nvPr/>
          </p:nvSpPr>
          <p:spPr>
            <a:xfrm>
              <a:off x="5564536" y="2132492"/>
              <a:ext cx="358039" cy="330452"/>
            </a:xfrm>
            <a:custGeom>
              <a:avLst/>
              <a:gdLst/>
              <a:ahLst/>
              <a:cxnLst/>
              <a:rect l="l" t="t" r="r" b="b"/>
              <a:pathLst>
                <a:path w="5241" h="4837" extrusionOk="0">
                  <a:moveTo>
                    <a:pt x="804" y="1"/>
                  </a:moveTo>
                  <a:cubicBezTo>
                    <a:pt x="627" y="1"/>
                    <a:pt x="603" y="347"/>
                    <a:pt x="603" y="347"/>
                  </a:cubicBezTo>
                  <a:cubicBezTo>
                    <a:pt x="256" y="365"/>
                    <a:pt x="438" y="803"/>
                    <a:pt x="438" y="803"/>
                  </a:cubicBezTo>
                  <a:cubicBezTo>
                    <a:pt x="110" y="949"/>
                    <a:pt x="365" y="1424"/>
                    <a:pt x="365" y="1424"/>
                  </a:cubicBezTo>
                  <a:cubicBezTo>
                    <a:pt x="365" y="1424"/>
                    <a:pt x="0" y="1625"/>
                    <a:pt x="822" y="2683"/>
                  </a:cubicBezTo>
                  <a:cubicBezTo>
                    <a:pt x="1315" y="3304"/>
                    <a:pt x="1862" y="3870"/>
                    <a:pt x="2428" y="4399"/>
                  </a:cubicBezTo>
                  <a:cubicBezTo>
                    <a:pt x="2715" y="4708"/>
                    <a:pt x="3044" y="4837"/>
                    <a:pt x="3361" y="4837"/>
                  </a:cubicBezTo>
                  <a:cubicBezTo>
                    <a:pt x="4358" y="4837"/>
                    <a:pt x="5241" y="3566"/>
                    <a:pt x="4327" y="2610"/>
                  </a:cubicBezTo>
                  <a:cubicBezTo>
                    <a:pt x="3962" y="2081"/>
                    <a:pt x="3578" y="1588"/>
                    <a:pt x="3158" y="1113"/>
                  </a:cubicBezTo>
                  <a:cubicBezTo>
                    <a:pt x="3004" y="959"/>
                    <a:pt x="2721" y="749"/>
                    <a:pt x="2569" y="749"/>
                  </a:cubicBezTo>
                  <a:cubicBezTo>
                    <a:pt x="2506" y="749"/>
                    <a:pt x="2465" y="785"/>
                    <a:pt x="2465" y="876"/>
                  </a:cubicBezTo>
                  <a:cubicBezTo>
                    <a:pt x="2465" y="1186"/>
                    <a:pt x="2958" y="1643"/>
                    <a:pt x="2720" y="1661"/>
                  </a:cubicBezTo>
                  <a:cubicBezTo>
                    <a:pt x="2715" y="1662"/>
                    <a:pt x="2709" y="1662"/>
                    <a:pt x="2702" y="1662"/>
                  </a:cubicBezTo>
                  <a:cubicBezTo>
                    <a:pt x="2443" y="1662"/>
                    <a:pt x="1632" y="952"/>
                    <a:pt x="1187" y="329"/>
                  </a:cubicBezTo>
                  <a:cubicBezTo>
                    <a:pt x="1013" y="83"/>
                    <a:pt x="891" y="1"/>
                    <a:pt x="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117"/>
            <p:cNvSpPr/>
            <p:nvPr/>
          </p:nvSpPr>
          <p:spPr>
            <a:xfrm>
              <a:off x="5600402" y="2150938"/>
              <a:ext cx="76854" cy="93732"/>
            </a:xfrm>
            <a:custGeom>
              <a:avLst/>
              <a:gdLst/>
              <a:ahLst/>
              <a:cxnLst/>
              <a:rect l="l" t="t" r="r" b="b"/>
              <a:pathLst>
                <a:path w="1125" h="1372" extrusionOk="0">
                  <a:moveTo>
                    <a:pt x="91" y="0"/>
                  </a:moveTo>
                  <a:cubicBezTo>
                    <a:pt x="48" y="0"/>
                    <a:pt x="0" y="32"/>
                    <a:pt x="23" y="77"/>
                  </a:cubicBezTo>
                  <a:cubicBezTo>
                    <a:pt x="114" y="332"/>
                    <a:pt x="260" y="570"/>
                    <a:pt x="443" y="789"/>
                  </a:cubicBezTo>
                  <a:cubicBezTo>
                    <a:pt x="607" y="990"/>
                    <a:pt x="790" y="1172"/>
                    <a:pt x="972" y="1355"/>
                  </a:cubicBezTo>
                  <a:cubicBezTo>
                    <a:pt x="988" y="1366"/>
                    <a:pt x="1004" y="1371"/>
                    <a:pt x="1020" y="1371"/>
                  </a:cubicBezTo>
                  <a:cubicBezTo>
                    <a:pt x="1078" y="1371"/>
                    <a:pt x="1125" y="1303"/>
                    <a:pt x="1082" y="1245"/>
                  </a:cubicBezTo>
                  <a:cubicBezTo>
                    <a:pt x="899" y="1081"/>
                    <a:pt x="717" y="898"/>
                    <a:pt x="571" y="716"/>
                  </a:cubicBezTo>
                  <a:cubicBezTo>
                    <a:pt x="388" y="515"/>
                    <a:pt x="242" y="296"/>
                    <a:pt x="151" y="40"/>
                  </a:cubicBezTo>
                  <a:cubicBezTo>
                    <a:pt x="144" y="12"/>
                    <a:pt x="118" y="0"/>
                    <a:pt x="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117"/>
            <p:cNvSpPr/>
            <p:nvPr/>
          </p:nvSpPr>
          <p:spPr>
            <a:xfrm>
              <a:off x="5586465" y="2183456"/>
              <a:ext cx="74327" cy="83689"/>
            </a:xfrm>
            <a:custGeom>
              <a:avLst/>
              <a:gdLst/>
              <a:ahLst/>
              <a:cxnLst/>
              <a:rect l="l" t="t" r="r" b="b"/>
              <a:pathLst>
                <a:path w="1088" h="1225" extrusionOk="0">
                  <a:moveTo>
                    <a:pt x="104" y="1"/>
                  </a:moveTo>
                  <a:cubicBezTo>
                    <a:pt x="56" y="1"/>
                    <a:pt x="1" y="61"/>
                    <a:pt x="26" y="112"/>
                  </a:cubicBezTo>
                  <a:cubicBezTo>
                    <a:pt x="245" y="532"/>
                    <a:pt x="556" y="915"/>
                    <a:pt x="921" y="1207"/>
                  </a:cubicBezTo>
                  <a:cubicBezTo>
                    <a:pt x="937" y="1219"/>
                    <a:pt x="954" y="1224"/>
                    <a:pt x="971" y="1224"/>
                  </a:cubicBezTo>
                  <a:cubicBezTo>
                    <a:pt x="1033" y="1224"/>
                    <a:pt x="1087" y="1159"/>
                    <a:pt x="1030" y="1116"/>
                  </a:cubicBezTo>
                  <a:cubicBezTo>
                    <a:pt x="665" y="824"/>
                    <a:pt x="373" y="440"/>
                    <a:pt x="154" y="39"/>
                  </a:cubicBezTo>
                  <a:cubicBezTo>
                    <a:pt x="143" y="12"/>
                    <a:pt x="124" y="1"/>
                    <a:pt x="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117"/>
            <p:cNvSpPr/>
            <p:nvPr/>
          </p:nvSpPr>
          <p:spPr>
            <a:xfrm>
              <a:off x="5583254" y="2222943"/>
              <a:ext cx="58819" cy="66610"/>
            </a:xfrm>
            <a:custGeom>
              <a:avLst/>
              <a:gdLst/>
              <a:ahLst/>
              <a:cxnLst/>
              <a:rect l="l" t="t" r="r" b="b"/>
              <a:pathLst>
                <a:path w="861" h="975" extrusionOk="0">
                  <a:moveTo>
                    <a:pt x="69" y="1"/>
                  </a:moveTo>
                  <a:cubicBezTo>
                    <a:pt x="58" y="1"/>
                    <a:pt x="47" y="3"/>
                    <a:pt x="37" y="9"/>
                  </a:cubicBezTo>
                  <a:cubicBezTo>
                    <a:pt x="0" y="27"/>
                    <a:pt x="0" y="82"/>
                    <a:pt x="18" y="100"/>
                  </a:cubicBezTo>
                  <a:cubicBezTo>
                    <a:pt x="91" y="264"/>
                    <a:pt x="183" y="410"/>
                    <a:pt x="292" y="556"/>
                  </a:cubicBezTo>
                  <a:cubicBezTo>
                    <a:pt x="420" y="702"/>
                    <a:pt x="566" y="830"/>
                    <a:pt x="694" y="958"/>
                  </a:cubicBezTo>
                  <a:cubicBezTo>
                    <a:pt x="709" y="969"/>
                    <a:pt x="727" y="975"/>
                    <a:pt x="743" y="975"/>
                  </a:cubicBezTo>
                  <a:cubicBezTo>
                    <a:pt x="805" y="975"/>
                    <a:pt x="861" y="906"/>
                    <a:pt x="803" y="848"/>
                  </a:cubicBezTo>
                  <a:cubicBezTo>
                    <a:pt x="657" y="739"/>
                    <a:pt x="530" y="593"/>
                    <a:pt x="402" y="465"/>
                  </a:cubicBezTo>
                  <a:cubicBezTo>
                    <a:pt x="292" y="337"/>
                    <a:pt x="201" y="191"/>
                    <a:pt x="146" y="27"/>
                  </a:cubicBezTo>
                  <a:cubicBezTo>
                    <a:pt x="120" y="14"/>
                    <a:pt x="95" y="1"/>
                    <a:pt x="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117"/>
            <p:cNvSpPr/>
            <p:nvPr/>
          </p:nvSpPr>
          <p:spPr>
            <a:xfrm>
              <a:off x="5101831" y="2320772"/>
              <a:ext cx="456549" cy="245328"/>
            </a:xfrm>
            <a:custGeom>
              <a:avLst/>
              <a:gdLst/>
              <a:ahLst/>
              <a:cxnLst/>
              <a:rect l="l" t="t" r="r" b="b"/>
              <a:pathLst>
                <a:path w="6683" h="3591" extrusionOk="0">
                  <a:moveTo>
                    <a:pt x="6189" y="0"/>
                  </a:moveTo>
                  <a:cubicBezTo>
                    <a:pt x="5313" y="165"/>
                    <a:pt x="4437" y="311"/>
                    <a:pt x="3560" y="493"/>
                  </a:cubicBezTo>
                  <a:cubicBezTo>
                    <a:pt x="2976" y="603"/>
                    <a:pt x="2392" y="712"/>
                    <a:pt x="1808" y="858"/>
                  </a:cubicBezTo>
                  <a:cubicBezTo>
                    <a:pt x="1224" y="1004"/>
                    <a:pt x="694" y="1205"/>
                    <a:pt x="384" y="1789"/>
                  </a:cubicBezTo>
                  <a:cubicBezTo>
                    <a:pt x="1" y="2556"/>
                    <a:pt x="494" y="3341"/>
                    <a:pt x="1279" y="3542"/>
                  </a:cubicBezTo>
                  <a:cubicBezTo>
                    <a:pt x="1397" y="3576"/>
                    <a:pt x="1520" y="3590"/>
                    <a:pt x="1643" y="3590"/>
                  </a:cubicBezTo>
                  <a:cubicBezTo>
                    <a:pt x="1785" y="3590"/>
                    <a:pt x="1927" y="3571"/>
                    <a:pt x="2064" y="3542"/>
                  </a:cubicBezTo>
                  <a:cubicBezTo>
                    <a:pt x="2301" y="3487"/>
                    <a:pt x="2520" y="3396"/>
                    <a:pt x="2757" y="3341"/>
                  </a:cubicBezTo>
                  <a:lnTo>
                    <a:pt x="6244" y="2428"/>
                  </a:lnTo>
                  <a:lnTo>
                    <a:pt x="6682" y="2319"/>
                  </a:lnTo>
                  <a:lnTo>
                    <a:pt x="6189" y="0"/>
                  </a:ln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117"/>
            <p:cNvSpPr/>
            <p:nvPr/>
          </p:nvSpPr>
          <p:spPr>
            <a:xfrm>
              <a:off x="5422848" y="2245419"/>
              <a:ext cx="328800" cy="235012"/>
            </a:xfrm>
            <a:custGeom>
              <a:avLst/>
              <a:gdLst/>
              <a:ahLst/>
              <a:cxnLst/>
              <a:rect l="l" t="t" r="r" b="b"/>
              <a:pathLst>
                <a:path w="4813" h="3440" extrusionOk="0">
                  <a:moveTo>
                    <a:pt x="4419" y="0"/>
                  </a:moveTo>
                  <a:cubicBezTo>
                    <a:pt x="4349" y="0"/>
                    <a:pt x="4243" y="51"/>
                    <a:pt x="4082" y="191"/>
                  </a:cubicBezTo>
                  <a:cubicBezTo>
                    <a:pt x="3612" y="594"/>
                    <a:pt x="2848" y="966"/>
                    <a:pt x="2587" y="966"/>
                  </a:cubicBezTo>
                  <a:cubicBezTo>
                    <a:pt x="2564" y="966"/>
                    <a:pt x="2545" y="963"/>
                    <a:pt x="2531" y="957"/>
                  </a:cubicBezTo>
                  <a:cubicBezTo>
                    <a:pt x="2348" y="884"/>
                    <a:pt x="2841" y="629"/>
                    <a:pt x="2914" y="373"/>
                  </a:cubicBezTo>
                  <a:cubicBezTo>
                    <a:pt x="2935" y="275"/>
                    <a:pt x="2878" y="239"/>
                    <a:pt x="2787" y="239"/>
                  </a:cubicBezTo>
                  <a:cubicBezTo>
                    <a:pt x="2641" y="239"/>
                    <a:pt x="2410" y="331"/>
                    <a:pt x="2275" y="410"/>
                  </a:cubicBezTo>
                  <a:cubicBezTo>
                    <a:pt x="1837" y="720"/>
                    <a:pt x="1399" y="1049"/>
                    <a:pt x="997" y="1396"/>
                  </a:cubicBezTo>
                  <a:cubicBezTo>
                    <a:pt x="1" y="2070"/>
                    <a:pt x="626" y="3440"/>
                    <a:pt x="1588" y="3440"/>
                  </a:cubicBezTo>
                  <a:cubicBezTo>
                    <a:pt x="1771" y="3440"/>
                    <a:pt x="1967" y="3390"/>
                    <a:pt x="2166" y="3276"/>
                  </a:cubicBezTo>
                  <a:cubicBezTo>
                    <a:pt x="2750" y="2965"/>
                    <a:pt x="3316" y="2619"/>
                    <a:pt x="3845" y="2217"/>
                  </a:cubicBezTo>
                  <a:cubicBezTo>
                    <a:pt x="4758" y="1542"/>
                    <a:pt x="4502" y="1268"/>
                    <a:pt x="4502" y="1268"/>
                  </a:cubicBezTo>
                  <a:cubicBezTo>
                    <a:pt x="4502" y="1268"/>
                    <a:pt x="4813" y="939"/>
                    <a:pt x="4575" y="738"/>
                  </a:cubicBezTo>
                  <a:cubicBezTo>
                    <a:pt x="4575" y="738"/>
                    <a:pt x="4813" y="428"/>
                    <a:pt x="4539" y="318"/>
                  </a:cubicBezTo>
                  <a:cubicBezTo>
                    <a:pt x="4539" y="318"/>
                    <a:pt x="4595" y="0"/>
                    <a:pt x="44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117"/>
            <p:cNvSpPr/>
            <p:nvPr/>
          </p:nvSpPr>
          <p:spPr>
            <a:xfrm>
              <a:off x="5654986" y="2263796"/>
              <a:ext cx="83071" cy="63809"/>
            </a:xfrm>
            <a:custGeom>
              <a:avLst/>
              <a:gdLst/>
              <a:ahLst/>
              <a:cxnLst/>
              <a:rect l="l" t="t" r="r" b="b"/>
              <a:pathLst>
                <a:path w="1216" h="934" extrusionOk="0">
                  <a:moveTo>
                    <a:pt x="1132" y="0"/>
                  </a:moveTo>
                  <a:cubicBezTo>
                    <a:pt x="1115" y="0"/>
                    <a:pt x="1097" y="9"/>
                    <a:pt x="1086" y="31"/>
                  </a:cubicBezTo>
                  <a:cubicBezTo>
                    <a:pt x="958" y="214"/>
                    <a:pt x="794" y="360"/>
                    <a:pt x="611" y="488"/>
                  </a:cubicBezTo>
                  <a:cubicBezTo>
                    <a:pt x="429" y="615"/>
                    <a:pt x="246" y="725"/>
                    <a:pt x="64" y="816"/>
                  </a:cubicBezTo>
                  <a:cubicBezTo>
                    <a:pt x="1" y="848"/>
                    <a:pt x="46" y="933"/>
                    <a:pt x="95" y="933"/>
                  </a:cubicBezTo>
                  <a:cubicBezTo>
                    <a:pt x="103" y="933"/>
                    <a:pt x="111" y="931"/>
                    <a:pt x="118" y="926"/>
                  </a:cubicBezTo>
                  <a:cubicBezTo>
                    <a:pt x="319" y="816"/>
                    <a:pt x="502" y="707"/>
                    <a:pt x="684" y="579"/>
                  </a:cubicBezTo>
                  <a:cubicBezTo>
                    <a:pt x="885" y="433"/>
                    <a:pt x="1049" y="269"/>
                    <a:pt x="1177" y="86"/>
                  </a:cubicBezTo>
                  <a:cubicBezTo>
                    <a:pt x="1216" y="48"/>
                    <a:pt x="1174" y="0"/>
                    <a:pt x="113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117"/>
            <p:cNvSpPr/>
            <p:nvPr/>
          </p:nvSpPr>
          <p:spPr>
            <a:xfrm>
              <a:off x="5665097" y="2292694"/>
              <a:ext cx="76854" cy="56157"/>
            </a:xfrm>
            <a:custGeom>
              <a:avLst/>
              <a:gdLst/>
              <a:ahLst/>
              <a:cxnLst/>
              <a:rect l="l" t="t" r="r" b="b"/>
              <a:pathLst>
                <a:path w="1125" h="822" extrusionOk="0">
                  <a:moveTo>
                    <a:pt x="1041" y="1"/>
                  </a:moveTo>
                  <a:cubicBezTo>
                    <a:pt x="1024" y="1"/>
                    <a:pt x="1007" y="9"/>
                    <a:pt x="993" y="28"/>
                  </a:cubicBezTo>
                  <a:cubicBezTo>
                    <a:pt x="737" y="320"/>
                    <a:pt x="409" y="557"/>
                    <a:pt x="62" y="722"/>
                  </a:cubicBezTo>
                  <a:cubicBezTo>
                    <a:pt x="1" y="752"/>
                    <a:pt x="42" y="822"/>
                    <a:pt x="89" y="822"/>
                  </a:cubicBezTo>
                  <a:cubicBezTo>
                    <a:pt x="98" y="822"/>
                    <a:pt x="108" y="819"/>
                    <a:pt x="117" y="813"/>
                  </a:cubicBezTo>
                  <a:cubicBezTo>
                    <a:pt x="482" y="649"/>
                    <a:pt x="810" y="411"/>
                    <a:pt x="1084" y="101"/>
                  </a:cubicBezTo>
                  <a:cubicBezTo>
                    <a:pt x="1124" y="61"/>
                    <a:pt x="1086" y="1"/>
                    <a:pt x="10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117"/>
            <p:cNvSpPr/>
            <p:nvPr/>
          </p:nvSpPr>
          <p:spPr>
            <a:xfrm>
              <a:off x="5675071" y="2326373"/>
              <a:ext cx="61893" cy="44953"/>
            </a:xfrm>
            <a:custGeom>
              <a:avLst/>
              <a:gdLst/>
              <a:ahLst/>
              <a:cxnLst/>
              <a:rect l="l" t="t" r="r" b="b"/>
              <a:pathLst>
                <a:path w="906" h="658" extrusionOk="0">
                  <a:moveTo>
                    <a:pt x="829" y="1"/>
                  </a:moveTo>
                  <a:cubicBezTo>
                    <a:pt x="815" y="1"/>
                    <a:pt x="802" y="9"/>
                    <a:pt x="792" y="28"/>
                  </a:cubicBezTo>
                  <a:cubicBezTo>
                    <a:pt x="701" y="137"/>
                    <a:pt x="591" y="229"/>
                    <a:pt x="482" y="320"/>
                  </a:cubicBezTo>
                  <a:cubicBezTo>
                    <a:pt x="336" y="411"/>
                    <a:pt x="208" y="484"/>
                    <a:pt x="62" y="557"/>
                  </a:cubicBezTo>
                  <a:cubicBezTo>
                    <a:pt x="1" y="588"/>
                    <a:pt x="42" y="657"/>
                    <a:pt x="89" y="657"/>
                  </a:cubicBezTo>
                  <a:cubicBezTo>
                    <a:pt x="98" y="657"/>
                    <a:pt x="108" y="655"/>
                    <a:pt x="117" y="649"/>
                  </a:cubicBezTo>
                  <a:cubicBezTo>
                    <a:pt x="263" y="576"/>
                    <a:pt x="409" y="503"/>
                    <a:pt x="536" y="411"/>
                  </a:cubicBezTo>
                  <a:cubicBezTo>
                    <a:pt x="664" y="320"/>
                    <a:pt x="774" y="211"/>
                    <a:pt x="865" y="101"/>
                  </a:cubicBezTo>
                  <a:cubicBezTo>
                    <a:pt x="905" y="61"/>
                    <a:pt x="867" y="1"/>
                    <a:pt x="8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117"/>
            <p:cNvSpPr/>
            <p:nvPr/>
          </p:nvSpPr>
          <p:spPr>
            <a:xfrm>
              <a:off x="5539601" y="2918128"/>
              <a:ext cx="188344" cy="811953"/>
            </a:xfrm>
            <a:custGeom>
              <a:avLst/>
              <a:gdLst/>
              <a:ahLst/>
              <a:cxnLst/>
              <a:rect l="l" t="t" r="r" b="b"/>
              <a:pathLst>
                <a:path w="2757" h="11885" fill="none" extrusionOk="0">
                  <a:moveTo>
                    <a:pt x="2757" y="1"/>
                  </a:moveTo>
                  <a:lnTo>
                    <a:pt x="0" y="11885"/>
                  </a:lnTo>
                </a:path>
              </a:pathLst>
            </a:custGeom>
            <a:noFill/>
            <a:ln w="5475" cap="flat" cmpd="sng">
              <a:solidFill>
                <a:srgbClr val="1E1F35"/>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06" name="Google Shape;3906;p117"/>
          <p:cNvGrpSpPr/>
          <p:nvPr/>
        </p:nvGrpSpPr>
        <p:grpSpPr>
          <a:xfrm>
            <a:off x="6931450" y="1364100"/>
            <a:ext cx="1070636" cy="3240352"/>
            <a:chOff x="6569500" y="1364100"/>
            <a:chExt cx="1070636" cy="3240352"/>
          </a:xfrm>
        </p:grpSpPr>
        <p:sp>
          <p:nvSpPr>
            <p:cNvPr id="3907" name="Google Shape;3907;p117"/>
            <p:cNvSpPr/>
            <p:nvPr/>
          </p:nvSpPr>
          <p:spPr>
            <a:xfrm>
              <a:off x="7023231" y="1685995"/>
              <a:ext cx="205249" cy="198628"/>
            </a:xfrm>
            <a:custGeom>
              <a:avLst/>
              <a:gdLst/>
              <a:ahLst/>
              <a:cxnLst/>
              <a:rect l="l" t="t" r="r" b="b"/>
              <a:pathLst>
                <a:path w="2849" h="2757" extrusionOk="0">
                  <a:moveTo>
                    <a:pt x="2429" y="0"/>
                  </a:moveTo>
                  <a:lnTo>
                    <a:pt x="476" y="73"/>
                  </a:lnTo>
                  <a:lnTo>
                    <a:pt x="275" y="1424"/>
                  </a:lnTo>
                  <a:lnTo>
                    <a:pt x="1" y="1862"/>
                  </a:lnTo>
                  <a:lnTo>
                    <a:pt x="969" y="2757"/>
                  </a:lnTo>
                  <a:cubicBezTo>
                    <a:pt x="969" y="2757"/>
                    <a:pt x="2849" y="2355"/>
                    <a:pt x="2794" y="1735"/>
                  </a:cubicBezTo>
                  <a:cubicBezTo>
                    <a:pt x="2684" y="1242"/>
                    <a:pt x="2447" y="895"/>
                    <a:pt x="2429" y="493"/>
                  </a:cubicBezTo>
                  <a:cubicBezTo>
                    <a:pt x="2411" y="329"/>
                    <a:pt x="2411" y="165"/>
                    <a:pt x="2429"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117"/>
            <p:cNvSpPr/>
            <p:nvPr/>
          </p:nvSpPr>
          <p:spPr>
            <a:xfrm>
              <a:off x="7033821" y="1685995"/>
              <a:ext cx="171029" cy="127376"/>
            </a:xfrm>
            <a:custGeom>
              <a:avLst/>
              <a:gdLst/>
              <a:ahLst/>
              <a:cxnLst/>
              <a:rect l="l" t="t" r="r" b="b"/>
              <a:pathLst>
                <a:path w="2374" h="1768" extrusionOk="0">
                  <a:moveTo>
                    <a:pt x="2282" y="0"/>
                  </a:moveTo>
                  <a:lnTo>
                    <a:pt x="329" y="73"/>
                  </a:lnTo>
                  <a:lnTo>
                    <a:pt x="128" y="1424"/>
                  </a:lnTo>
                  <a:lnTo>
                    <a:pt x="0" y="1625"/>
                  </a:lnTo>
                  <a:cubicBezTo>
                    <a:pt x="234" y="1721"/>
                    <a:pt x="481" y="1767"/>
                    <a:pt x="726" y="1767"/>
                  </a:cubicBezTo>
                  <a:cubicBezTo>
                    <a:pt x="901" y="1767"/>
                    <a:pt x="1074" y="1744"/>
                    <a:pt x="1241" y="1698"/>
                  </a:cubicBezTo>
                  <a:cubicBezTo>
                    <a:pt x="1698" y="1589"/>
                    <a:pt x="2099" y="1333"/>
                    <a:pt x="2373" y="968"/>
                  </a:cubicBezTo>
                  <a:cubicBezTo>
                    <a:pt x="2318" y="822"/>
                    <a:pt x="2282" y="658"/>
                    <a:pt x="2264" y="512"/>
                  </a:cubicBezTo>
                  <a:cubicBezTo>
                    <a:pt x="2245" y="347"/>
                    <a:pt x="2264" y="165"/>
                    <a:pt x="2282" y="0"/>
                  </a:cubicBezTo>
                  <a:close/>
                </a:path>
              </a:pathLst>
            </a:custGeom>
            <a:solidFill>
              <a:srgbClr val="DB79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117"/>
            <p:cNvSpPr/>
            <p:nvPr/>
          </p:nvSpPr>
          <p:spPr>
            <a:xfrm>
              <a:off x="6968046" y="1422672"/>
              <a:ext cx="285432" cy="349490"/>
            </a:xfrm>
            <a:custGeom>
              <a:avLst/>
              <a:gdLst/>
              <a:ahLst/>
              <a:cxnLst/>
              <a:rect l="l" t="t" r="r" b="b"/>
              <a:pathLst>
                <a:path w="3962" h="4851" extrusionOk="0">
                  <a:moveTo>
                    <a:pt x="1616" y="1"/>
                  </a:moveTo>
                  <a:cubicBezTo>
                    <a:pt x="826" y="1"/>
                    <a:pt x="536" y="406"/>
                    <a:pt x="347" y="771"/>
                  </a:cubicBezTo>
                  <a:cubicBezTo>
                    <a:pt x="183" y="1118"/>
                    <a:pt x="0" y="2432"/>
                    <a:pt x="92" y="3345"/>
                  </a:cubicBezTo>
                  <a:cubicBezTo>
                    <a:pt x="128" y="3801"/>
                    <a:pt x="311" y="4769"/>
                    <a:pt x="712" y="4842"/>
                  </a:cubicBezTo>
                  <a:cubicBezTo>
                    <a:pt x="743" y="4848"/>
                    <a:pt x="781" y="4850"/>
                    <a:pt x="826" y="4850"/>
                  </a:cubicBezTo>
                  <a:cubicBezTo>
                    <a:pt x="1374" y="4850"/>
                    <a:pt x="2916" y="4431"/>
                    <a:pt x="3304" y="3418"/>
                  </a:cubicBezTo>
                  <a:cubicBezTo>
                    <a:pt x="3578" y="3217"/>
                    <a:pt x="3962" y="2743"/>
                    <a:pt x="3834" y="2323"/>
                  </a:cubicBezTo>
                  <a:cubicBezTo>
                    <a:pt x="3779" y="2140"/>
                    <a:pt x="3706" y="2067"/>
                    <a:pt x="3651" y="2049"/>
                  </a:cubicBezTo>
                  <a:cubicBezTo>
                    <a:pt x="3852" y="1118"/>
                    <a:pt x="3834" y="497"/>
                    <a:pt x="2647" y="169"/>
                  </a:cubicBezTo>
                  <a:cubicBezTo>
                    <a:pt x="2231" y="50"/>
                    <a:pt x="1893" y="1"/>
                    <a:pt x="1616"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117"/>
            <p:cNvSpPr/>
            <p:nvPr/>
          </p:nvSpPr>
          <p:spPr>
            <a:xfrm>
              <a:off x="7175819" y="1499256"/>
              <a:ext cx="69809" cy="102664"/>
            </a:xfrm>
            <a:custGeom>
              <a:avLst/>
              <a:gdLst/>
              <a:ahLst/>
              <a:cxnLst/>
              <a:rect l="l" t="t" r="r" b="b"/>
              <a:pathLst>
                <a:path w="969" h="1425" extrusionOk="0">
                  <a:moveTo>
                    <a:pt x="968" y="0"/>
                  </a:moveTo>
                  <a:lnTo>
                    <a:pt x="1" y="110"/>
                  </a:lnTo>
                  <a:cubicBezTo>
                    <a:pt x="238" y="548"/>
                    <a:pt x="183" y="1424"/>
                    <a:pt x="183" y="1424"/>
                  </a:cubicBezTo>
                  <a:lnTo>
                    <a:pt x="329" y="1351"/>
                  </a:lnTo>
                  <a:lnTo>
                    <a:pt x="767" y="986"/>
                  </a:lnTo>
                  <a:lnTo>
                    <a:pt x="968" y="0"/>
                  </a:lnTo>
                  <a:close/>
                </a:path>
              </a:pathLst>
            </a:cu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117"/>
            <p:cNvSpPr/>
            <p:nvPr/>
          </p:nvSpPr>
          <p:spPr>
            <a:xfrm>
              <a:off x="6943046" y="1364100"/>
              <a:ext cx="324912" cy="191784"/>
            </a:xfrm>
            <a:custGeom>
              <a:avLst/>
              <a:gdLst/>
              <a:ahLst/>
              <a:cxnLst/>
              <a:rect l="l" t="t" r="r" b="b"/>
              <a:pathLst>
                <a:path w="4510" h="2662" extrusionOk="0">
                  <a:moveTo>
                    <a:pt x="2323" y="1"/>
                  </a:moveTo>
                  <a:cubicBezTo>
                    <a:pt x="1924" y="1"/>
                    <a:pt x="1529" y="137"/>
                    <a:pt x="1205" y="398"/>
                  </a:cubicBezTo>
                  <a:lnTo>
                    <a:pt x="566" y="890"/>
                  </a:lnTo>
                  <a:cubicBezTo>
                    <a:pt x="311" y="1109"/>
                    <a:pt x="128" y="1402"/>
                    <a:pt x="92" y="1730"/>
                  </a:cubicBezTo>
                  <a:lnTo>
                    <a:pt x="37" y="2114"/>
                  </a:lnTo>
                  <a:cubicBezTo>
                    <a:pt x="0" y="2296"/>
                    <a:pt x="92" y="2497"/>
                    <a:pt x="256" y="2606"/>
                  </a:cubicBezTo>
                  <a:lnTo>
                    <a:pt x="366" y="2661"/>
                  </a:lnTo>
                  <a:cubicBezTo>
                    <a:pt x="881" y="2330"/>
                    <a:pt x="1466" y="2189"/>
                    <a:pt x="2092" y="2189"/>
                  </a:cubicBezTo>
                  <a:cubicBezTo>
                    <a:pt x="2708" y="2189"/>
                    <a:pt x="3365" y="2325"/>
                    <a:pt x="4035" y="2552"/>
                  </a:cubicBezTo>
                  <a:lnTo>
                    <a:pt x="4017" y="2570"/>
                  </a:lnTo>
                  <a:cubicBezTo>
                    <a:pt x="4144" y="2460"/>
                    <a:pt x="4254" y="2333"/>
                    <a:pt x="4309" y="2187"/>
                  </a:cubicBezTo>
                  <a:lnTo>
                    <a:pt x="4418" y="1931"/>
                  </a:lnTo>
                  <a:cubicBezTo>
                    <a:pt x="4491" y="1748"/>
                    <a:pt x="4509" y="1566"/>
                    <a:pt x="4473" y="1383"/>
                  </a:cubicBezTo>
                  <a:cubicBezTo>
                    <a:pt x="4436" y="1091"/>
                    <a:pt x="4254" y="836"/>
                    <a:pt x="3998" y="690"/>
                  </a:cubicBezTo>
                  <a:lnTo>
                    <a:pt x="3195" y="233"/>
                  </a:lnTo>
                  <a:cubicBezTo>
                    <a:pt x="2922" y="77"/>
                    <a:pt x="2621" y="1"/>
                    <a:pt x="23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117"/>
            <p:cNvSpPr/>
            <p:nvPr/>
          </p:nvSpPr>
          <p:spPr>
            <a:xfrm>
              <a:off x="7070636" y="1395367"/>
              <a:ext cx="135512" cy="114119"/>
            </a:xfrm>
            <a:custGeom>
              <a:avLst/>
              <a:gdLst/>
              <a:ahLst/>
              <a:cxnLst/>
              <a:rect l="l" t="t" r="r" b="b"/>
              <a:pathLst>
                <a:path w="1881" h="1584" extrusionOk="0">
                  <a:moveTo>
                    <a:pt x="201" y="0"/>
                  </a:moveTo>
                  <a:lnTo>
                    <a:pt x="201" y="0"/>
                  </a:lnTo>
                  <a:cubicBezTo>
                    <a:pt x="110" y="55"/>
                    <a:pt x="55" y="146"/>
                    <a:pt x="37" y="256"/>
                  </a:cubicBezTo>
                  <a:cubicBezTo>
                    <a:pt x="0" y="383"/>
                    <a:pt x="18" y="511"/>
                    <a:pt x="55" y="621"/>
                  </a:cubicBezTo>
                  <a:cubicBezTo>
                    <a:pt x="110" y="730"/>
                    <a:pt x="183" y="840"/>
                    <a:pt x="274" y="931"/>
                  </a:cubicBezTo>
                  <a:cubicBezTo>
                    <a:pt x="365" y="1022"/>
                    <a:pt x="457" y="1114"/>
                    <a:pt x="548" y="1187"/>
                  </a:cubicBezTo>
                  <a:cubicBezTo>
                    <a:pt x="767" y="1333"/>
                    <a:pt x="986" y="1442"/>
                    <a:pt x="1223" y="1515"/>
                  </a:cubicBezTo>
                  <a:cubicBezTo>
                    <a:pt x="1333" y="1533"/>
                    <a:pt x="1442" y="1552"/>
                    <a:pt x="1570" y="1570"/>
                  </a:cubicBezTo>
                  <a:cubicBezTo>
                    <a:pt x="1616" y="1579"/>
                    <a:pt x="1666" y="1584"/>
                    <a:pt x="1718" y="1584"/>
                  </a:cubicBezTo>
                  <a:cubicBezTo>
                    <a:pt x="1771" y="1584"/>
                    <a:pt x="1826" y="1579"/>
                    <a:pt x="1880" y="1570"/>
                  </a:cubicBezTo>
                  <a:cubicBezTo>
                    <a:pt x="1789" y="1552"/>
                    <a:pt x="1680" y="1533"/>
                    <a:pt x="1588" y="1497"/>
                  </a:cubicBezTo>
                  <a:cubicBezTo>
                    <a:pt x="1479" y="1460"/>
                    <a:pt x="1388" y="1424"/>
                    <a:pt x="1278" y="1387"/>
                  </a:cubicBezTo>
                  <a:cubicBezTo>
                    <a:pt x="1059" y="1296"/>
                    <a:pt x="858" y="1168"/>
                    <a:pt x="657" y="1041"/>
                  </a:cubicBezTo>
                  <a:cubicBezTo>
                    <a:pt x="475" y="913"/>
                    <a:pt x="311" y="749"/>
                    <a:pt x="183" y="566"/>
                  </a:cubicBezTo>
                  <a:cubicBezTo>
                    <a:pt x="73" y="383"/>
                    <a:pt x="91" y="164"/>
                    <a:pt x="2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117"/>
            <p:cNvSpPr/>
            <p:nvPr/>
          </p:nvSpPr>
          <p:spPr>
            <a:xfrm>
              <a:off x="7110044" y="1447960"/>
              <a:ext cx="111882" cy="28458"/>
            </a:xfrm>
            <a:custGeom>
              <a:avLst/>
              <a:gdLst/>
              <a:ahLst/>
              <a:cxnLst/>
              <a:rect l="l" t="t" r="r" b="b"/>
              <a:pathLst>
                <a:path w="1553" h="395" extrusionOk="0">
                  <a:moveTo>
                    <a:pt x="1" y="0"/>
                  </a:moveTo>
                  <a:lnTo>
                    <a:pt x="1" y="0"/>
                  </a:lnTo>
                  <a:cubicBezTo>
                    <a:pt x="347" y="260"/>
                    <a:pt x="773" y="394"/>
                    <a:pt x="1206" y="394"/>
                  </a:cubicBezTo>
                  <a:cubicBezTo>
                    <a:pt x="1321" y="394"/>
                    <a:pt x="1437" y="385"/>
                    <a:pt x="1553" y="365"/>
                  </a:cubicBezTo>
                  <a:cubicBezTo>
                    <a:pt x="1023" y="311"/>
                    <a:pt x="494" y="183"/>
                    <a:pt x="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117"/>
            <p:cNvSpPr/>
            <p:nvPr/>
          </p:nvSpPr>
          <p:spPr>
            <a:xfrm>
              <a:off x="6962786" y="1445294"/>
              <a:ext cx="51366" cy="73774"/>
            </a:xfrm>
            <a:custGeom>
              <a:avLst/>
              <a:gdLst/>
              <a:ahLst/>
              <a:cxnLst/>
              <a:rect l="l" t="t" r="r" b="b"/>
              <a:pathLst>
                <a:path w="713" h="1024" extrusionOk="0">
                  <a:moveTo>
                    <a:pt x="712" y="1"/>
                  </a:moveTo>
                  <a:lnTo>
                    <a:pt x="712" y="1"/>
                  </a:lnTo>
                  <a:cubicBezTo>
                    <a:pt x="621" y="37"/>
                    <a:pt x="530" y="92"/>
                    <a:pt x="457" y="147"/>
                  </a:cubicBezTo>
                  <a:cubicBezTo>
                    <a:pt x="256" y="293"/>
                    <a:pt x="110" y="494"/>
                    <a:pt x="55" y="731"/>
                  </a:cubicBezTo>
                  <a:cubicBezTo>
                    <a:pt x="19" y="822"/>
                    <a:pt x="0" y="932"/>
                    <a:pt x="0" y="1023"/>
                  </a:cubicBezTo>
                  <a:cubicBezTo>
                    <a:pt x="55" y="822"/>
                    <a:pt x="146" y="640"/>
                    <a:pt x="256" y="457"/>
                  </a:cubicBezTo>
                  <a:cubicBezTo>
                    <a:pt x="384" y="275"/>
                    <a:pt x="548" y="129"/>
                    <a:pt x="7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117"/>
            <p:cNvSpPr/>
            <p:nvPr/>
          </p:nvSpPr>
          <p:spPr>
            <a:xfrm>
              <a:off x="7074526" y="1525552"/>
              <a:ext cx="64550" cy="21109"/>
            </a:xfrm>
            <a:custGeom>
              <a:avLst/>
              <a:gdLst/>
              <a:ahLst/>
              <a:cxnLst/>
              <a:rect l="l" t="t" r="r" b="b"/>
              <a:pathLst>
                <a:path w="896" h="293" extrusionOk="0">
                  <a:moveTo>
                    <a:pt x="220" y="0"/>
                  </a:moveTo>
                  <a:cubicBezTo>
                    <a:pt x="129" y="0"/>
                    <a:pt x="19" y="0"/>
                    <a:pt x="19" y="128"/>
                  </a:cubicBezTo>
                  <a:cubicBezTo>
                    <a:pt x="1" y="256"/>
                    <a:pt x="110" y="274"/>
                    <a:pt x="202" y="274"/>
                  </a:cubicBezTo>
                  <a:cubicBezTo>
                    <a:pt x="366" y="292"/>
                    <a:pt x="512" y="292"/>
                    <a:pt x="658" y="292"/>
                  </a:cubicBezTo>
                  <a:cubicBezTo>
                    <a:pt x="768" y="292"/>
                    <a:pt x="895" y="292"/>
                    <a:pt x="895" y="165"/>
                  </a:cubicBezTo>
                  <a:cubicBezTo>
                    <a:pt x="895" y="37"/>
                    <a:pt x="804" y="19"/>
                    <a:pt x="695" y="19"/>
                  </a:cubicBezTo>
                  <a:cubicBezTo>
                    <a:pt x="549" y="19"/>
                    <a:pt x="384" y="0"/>
                    <a:pt x="220"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117"/>
            <p:cNvSpPr/>
            <p:nvPr/>
          </p:nvSpPr>
          <p:spPr>
            <a:xfrm>
              <a:off x="6978564" y="1524255"/>
              <a:ext cx="47404" cy="19740"/>
            </a:xfrm>
            <a:custGeom>
              <a:avLst/>
              <a:gdLst/>
              <a:ahLst/>
              <a:cxnLst/>
              <a:rect l="l" t="t" r="r" b="b"/>
              <a:pathLst>
                <a:path w="658" h="274" extrusionOk="0">
                  <a:moveTo>
                    <a:pt x="146" y="0"/>
                  </a:moveTo>
                  <a:cubicBezTo>
                    <a:pt x="73" y="0"/>
                    <a:pt x="19" y="55"/>
                    <a:pt x="0" y="128"/>
                  </a:cubicBezTo>
                  <a:cubicBezTo>
                    <a:pt x="0" y="237"/>
                    <a:pt x="19" y="274"/>
                    <a:pt x="146" y="274"/>
                  </a:cubicBezTo>
                  <a:lnTo>
                    <a:pt x="511" y="274"/>
                  </a:lnTo>
                  <a:cubicBezTo>
                    <a:pt x="584" y="274"/>
                    <a:pt x="639" y="274"/>
                    <a:pt x="657" y="183"/>
                  </a:cubicBezTo>
                  <a:cubicBezTo>
                    <a:pt x="657" y="73"/>
                    <a:pt x="639" y="37"/>
                    <a:pt x="511" y="18"/>
                  </a:cubicBezTo>
                  <a:cubicBezTo>
                    <a:pt x="384" y="0"/>
                    <a:pt x="274" y="0"/>
                    <a:pt x="14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117"/>
            <p:cNvSpPr/>
            <p:nvPr/>
          </p:nvSpPr>
          <p:spPr>
            <a:xfrm>
              <a:off x="7092969" y="1575335"/>
              <a:ext cx="22405" cy="21325"/>
            </a:xfrm>
            <a:custGeom>
              <a:avLst/>
              <a:gdLst/>
              <a:ahLst/>
              <a:cxnLst/>
              <a:rect l="l" t="t" r="r" b="b"/>
              <a:pathLst>
                <a:path w="311" h="296" extrusionOk="0">
                  <a:moveTo>
                    <a:pt x="175" y="0"/>
                  </a:moveTo>
                  <a:cubicBezTo>
                    <a:pt x="166" y="0"/>
                    <a:pt x="156" y="1"/>
                    <a:pt x="147" y="3"/>
                  </a:cubicBezTo>
                  <a:cubicBezTo>
                    <a:pt x="74" y="3"/>
                    <a:pt x="19" y="58"/>
                    <a:pt x="19" y="131"/>
                  </a:cubicBezTo>
                  <a:cubicBezTo>
                    <a:pt x="1" y="222"/>
                    <a:pt x="74" y="295"/>
                    <a:pt x="165" y="295"/>
                  </a:cubicBezTo>
                  <a:cubicBezTo>
                    <a:pt x="238" y="295"/>
                    <a:pt x="311" y="222"/>
                    <a:pt x="311" y="131"/>
                  </a:cubicBezTo>
                  <a:cubicBezTo>
                    <a:pt x="311" y="65"/>
                    <a:pt x="252" y="0"/>
                    <a:pt x="175"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117"/>
            <p:cNvSpPr/>
            <p:nvPr/>
          </p:nvSpPr>
          <p:spPr>
            <a:xfrm>
              <a:off x="6997583" y="1573678"/>
              <a:ext cx="22982" cy="20605"/>
            </a:xfrm>
            <a:custGeom>
              <a:avLst/>
              <a:gdLst/>
              <a:ahLst/>
              <a:cxnLst/>
              <a:rect l="l" t="t" r="r" b="b"/>
              <a:pathLst>
                <a:path w="319" h="286" extrusionOk="0">
                  <a:moveTo>
                    <a:pt x="151" y="0"/>
                  </a:moveTo>
                  <a:cubicBezTo>
                    <a:pt x="74" y="0"/>
                    <a:pt x="0" y="56"/>
                    <a:pt x="10" y="154"/>
                  </a:cubicBezTo>
                  <a:cubicBezTo>
                    <a:pt x="10" y="233"/>
                    <a:pt x="66" y="285"/>
                    <a:pt x="128" y="285"/>
                  </a:cubicBezTo>
                  <a:cubicBezTo>
                    <a:pt x="137" y="285"/>
                    <a:pt x="147" y="284"/>
                    <a:pt x="156" y="282"/>
                  </a:cubicBezTo>
                  <a:cubicBezTo>
                    <a:pt x="166" y="283"/>
                    <a:pt x="175" y="284"/>
                    <a:pt x="184" y="284"/>
                  </a:cubicBezTo>
                  <a:cubicBezTo>
                    <a:pt x="262" y="284"/>
                    <a:pt x="319" y="217"/>
                    <a:pt x="302" y="136"/>
                  </a:cubicBezTo>
                  <a:cubicBezTo>
                    <a:pt x="285" y="42"/>
                    <a:pt x="217" y="0"/>
                    <a:pt x="151"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117"/>
            <p:cNvSpPr/>
            <p:nvPr/>
          </p:nvSpPr>
          <p:spPr>
            <a:xfrm>
              <a:off x="6747088" y="2632950"/>
              <a:ext cx="756302" cy="1824179"/>
            </a:xfrm>
            <a:custGeom>
              <a:avLst/>
              <a:gdLst/>
              <a:ahLst/>
              <a:cxnLst/>
              <a:rect l="l" t="t" r="r" b="b"/>
              <a:pathLst>
                <a:path w="10498" h="25320" extrusionOk="0">
                  <a:moveTo>
                    <a:pt x="2355" y="0"/>
                  </a:moveTo>
                  <a:cubicBezTo>
                    <a:pt x="2173" y="292"/>
                    <a:pt x="2008" y="621"/>
                    <a:pt x="1881" y="931"/>
                  </a:cubicBezTo>
                  <a:cubicBezTo>
                    <a:pt x="1169" y="2465"/>
                    <a:pt x="767" y="4126"/>
                    <a:pt x="658" y="5805"/>
                  </a:cubicBezTo>
                  <a:cubicBezTo>
                    <a:pt x="548" y="8215"/>
                    <a:pt x="0" y="25320"/>
                    <a:pt x="0" y="25320"/>
                  </a:cubicBezTo>
                  <a:lnTo>
                    <a:pt x="10497" y="25320"/>
                  </a:lnTo>
                  <a:cubicBezTo>
                    <a:pt x="10497" y="25320"/>
                    <a:pt x="10333" y="7357"/>
                    <a:pt x="9931" y="4874"/>
                  </a:cubicBezTo>
                  <a:cubicBezTo>
                    <a:pt x="9712" y="3523"/>
                    <a:pt x="9347" y="2209"/>
                    <a:pt x="8854" y="931"/>
                  </a:cubicBezTo>
                  <a:cubicBezTo>
                    <a:pt x="8635" y="347"/>
                    <a:pt x="8489" y="0"/>
                    <a:pt x="848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117"/>
            <p:cNvSpPr/>
            <p:nvPr/>
          </p:nvSpPr>
          <p:spPr>
            <a:xfrm>
              <a:off x="6881233" y="2632950"/>
              <a:ext cx="503793" cy="59221"/>
            </a:xfrm>
            <a:custGeom>
              <a:avLst/>
              <a:gdLst/>
              <a:ahLst/>
              <a:cxnLst/>
              <a:rect l="l" t="t" r="r" b="b"/>
              <a:pathLst>
                <a:path w="6993" h="822" extrusionOk="0">
                  <a:moveTo>
                    <a:pt x="493" y="0"/>
                  </a:moveTo>
                  <a:cubicBezTo>
                    <a:pt x="311" y="274"/>
                    <a:pt x="146" y="548"/>
                    <a:pt x="0" y="822"/>
                  </a:cubicBezTo>
                  <a:lnTo>
                    <a:pt x="6992" y="822"/>
                  </a:lnTo>
                  <a:cubicBezTo>
                    <a:pt x="6773" y="310"/>
                    <a:pt x="6627" y="0"/>
                    <a:pt x="6627"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117"/>
            <p:cNvSpPr/>
            <p:nvPr/>
          </p:nvSpPr>
          <p:spPr>
            <a:xfrm>
              <a:off x="7262632" y="2632950"/>
              <a:ext cx="14553" cy="85517"/>
            </a:xfrm>
            <a:custGeom>
              <a:avLst/>
              <a:gdLst/>
              <a:ahLst/>
              <a:cxnLst/>
              <a:rect l="l" t="t" r="r" b="b"/>
              <a:pathLst>
                <a:path w="202" h="1187" extrusionOk="0">
                  <a:moveTo>
                    <a:pt x="0" y="0"/>
                  </a:moveTo>
                  <a:lnTo>
                    <a:pt x="37" y="822"/>
                  </a:lnTo>
                  <a:lnTo>
                    <a:pt x="55" y="1187"/>
                  </a:lnTo>
                  <a:lnTo>
                    <a:pt x="201" y="1187"/>
                  </a:lnTo>
                  <a:lnTo>
                    <a:pt x="183" y="822"/>
                  </a:lnTo>
                  <a:lnTo>
                    <a:pt x="14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117"/>
            <p:cNvSpPr/>
            <p:nvPr/>
          </p:nvSpPr>
          <p:spPr>
            <a:xfrm>
              <a:off x="6915454" y="2632950"/>
              <a:ext cx="14481" cy="85517"/>
            </a:xfrm>
            <a:custGeom>
              <a:avLst/>
              <a:gdLst/>
              <a:ahLst/>
              <a:cxnLst/>
              <a:rect l="l" t="t" r="r" b="b"/>
              <a:pathLst>
                <a:path w="201" h="1187" extrusionOk="0">
                  <a:moveTo>
                    <a:pt x="55" y="0"/>
                  </a:moveTo>
                  <a:lnTo>
                    <a:pt x="18" y="822"/>
                  </a:lnTo>
                  <a:lnTo>
                    <a:pt x="0" y="1187"/>
                  </a:lnTo>
                  <a:lnTo>
                    <a:pt x="146" y="1187"/>
                  </a:lnTo>
                  <a:lnTo>
                    <a:pt x="164" y="822"/>
                  </a:lnTo>
                  <a:lnTo>
                    <a:pt x="2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117"/>
            <p:cNvSpPr/>
            <p:nvPr/>
          </p:nvSpPr>
          <p:spPr>
            <a:xfrm>
              <a:off x="7061414" y="3114280"/>
              <a:ext cx="21108" cy="1331031"/>
            </a:xfrm>
            <a:custGeom>
              <a:avLst/>
              <a:gdLst/>
              <a:ahLst/>
              <a:cxnLst/>
              <a:rect l="l" t="t" r="r" b="b"/>
              <a:pathLst>
                <a:path w="293" h="18475" extrusionOk="0">
                  <a:moveTo>
                    <a:pt x="219" y="0"/>
                  </a:moveTo>
                  <a:cubicBezTo>
                    <a:pt x="183" y="0"/>
                    <a:pt x="165" y="37"/>
                    <a:pt x="165" y="92"/>
                  </a:cubicBezTo>
                  <a:lnTo>
                    <a:pt x="0" y="18402"/>
                  </a:lnTo>
                  <a:cubicBezTo>
                    <a:pt x="0" y="18438"/>
                    <a:pt x="37" y="18475"/>
                    <a:pt x="73" y="18475"/>
                  </a:cubicBezTo>
                  <a:cubicBezTo>
                    <a:pt x="110" y="18475"/>
                    <a:pt x="146" y="18438"/>
                    <a:pt x="146" y="18402"/>
                  </a:cubicBezTo>
                  <a:lnTo>
                    <a:pt x="292" y="92"/>
                  </a:lnTo>
                  <a:cubicBezTo>
                    <a:pt x="292" y="55"/>
                    <a:pt x="274" y="19"/>
                    <a:pt x="219" y="0"/>
                  </a:cubicBezTo>
                  <a:close/>
                </a:path>
              </a:pathLst>
            </a:custGeom>
            <a:solidFill>
              <a:srgbClr val="2F3F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117"/>
            <p:cNvSpPr/>
            <p:nvPr/>
          </p:nvSpPr>
          <p:spPr>
            <a:xfrm>
              <a:off x="7361260" y="2037501"/>
              <a:ext cx="278877" cy="441780"/>
            </a:xfrm>
            <a:custGeom>
              <a:avLst/>
              <a:gdLst/>
              <a:ahLst/>
              <a:cxnLst/>
              <a:rect l="l" t="t" r="r" b="b"/>
              <a:pathLst>
                <a:path w="3871" h="6132" extrusionOk="0">
                  <a:moveTo>
                    <a:pt x="1297" y="0"/>
                  </a:moveTo>
                  <a:cubicBezTo>
                    <a:pt x="859" y="0"/>
                    <a:pt x="374" y="213"/>
                    <a:pt x="1" y="945"/>
                  </a:cubicBezTo>
                  <a:cubicBezTo>
                    <a:pt x="1" y="945"/>
                    <a:pt x="786" y="4139"/>
                    <a:pt x="1625" y="5600"/>
                  </a:cubicBezTo>
                  <a:cubicBezTo>
                    <a:pt x="1625" y="5600"/>
                    <a:pt x="2334" y="6131"/>
                    <a:pt x="3113" y="6131"/>
                  </a:cubicBezTo>
                  <a:cubicBezTo>
                    <a:pt x="3366" y="6131"/>
                    <a:pt x="3625" y="6076"/>
                    <a:pt x="3871" y="5928"/>
                  </a:cubicBezTo>
                  <a:cubicBezTo>
                    <a:pt x="3871" y="5928"/>
                    <a:pt x="3652" y="2734"/>
                    <a:pt x="2428" y="415"/>
                  </a:cubicBezTo>
                  <a:cubicBezTo>
                    <a:pt x="2428" y="415"/>
                    <a:pt x="1908" y="0"/>
                    <a:pt x="1297"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117"/>
            <p:cNvSpPr/>
            <p:nvPr/>
          </p:nvSpPr>
          <p:spPr>
            <a:xfrm>
              <a:off x="6569500" y="1834047"/>
              <a:ext cx="446519" cy="578017"/>
            </a:xfrm>
            <a:custGeom>
              <a:avLst/>
              <a:gdLst/>
              <a:ahLst/>
              <a:cxnLst/>
              <a:rect l="l" t="t" r="r" b="b"/>
              <a:pathLst>
                <a:path w="6198" h="8023" extrusionOk="0">
                  <a:moveTo>
                    <a:pt x="4953" y="0"/>
                  </a:moveTo>
                  <a:cubicBezTo>
                    <a:pt x="4441" y="0"/>
                    <a:pt x="3920" y="198"/>
                    <a:pt x="3871" y="264"/>
                  </a:cubicBezTo>
                  <a:cubicBezTo>
                    <a:pt x="3159" y="702"/>
                    <a:pt x="2192" y="2527"/>
                    <a:pt x="749" y="5558"/>
                  </a:cubicBezTo>
                  <a:cubicBezTo>
                    <a:pt x="421" y="6233"/>
                    <a:pt x="165" y="6927"/>
                    <a:pt x="1" y="7657"/>
                  </a:cubicBezTo>
                  <a:cubicBezTo>
                    <a:pt x="354" y="7901"/>
                    <a:pt x="764" y="8022"/>
                    <a:pt x="1181" y="8022"/>
                  </a:cubicBezTo>
                  <a:cubicBezTo>
                    <a:pt x="1390" y="8022"/>
                    <a:pt x="1601" y="7992"/>
                    <a:pt x="1808" y="7931"/>
                  </a:cubicBezTo>
                  <a:cubicBezTo>
                    <a:pt x="2958" y="7109"/>
                    <a:pt x="5788" y="2254"/>
                    <a:pt x="5916" y="1505"/>
                  </a:cubicBezTo>
                  <a:cubicBezTo>
                    <a:pt x="6197" y="298"/>
                    <a:pt x="5581" y="0"/>
                    <a:pt x="4953"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117"/>
            <p:cNvSpPr/>
            <p:nvPr/>
          </p:nvSpPr>
          <p:spPr>
            <a:xfrm>
              <a:off x="6616905" y="1817333"/>
              <a:ext cx="438018" cy="517139"/>
            </a:xfrm>
            <a:custGeom>
              <a:avLst/>
              <a:gdLst/>
              <a:ahLst/>
              <a:cxnLst/>
              <a:rect l="l" t="t" r="r" b="b"/>
              <a:pathLst>
                <a:path w="6080" h="7178" extrusionOk="0">
                  <a:moveTo>
                    <a:pt x="4170" y="1"/>
                  </a:moveTo>
                  <a:cubicBezTo>
                    <a:pt x="3543" y="1"/>
                    <a:pt x="2940" y="317"/>
                    <a:pt x="2592" y="879"/>
                  </a:cubicBezTo>
                  <a:cubicBezTo>
                    <a:pt x="1625" y="2267"/>
                    <a:pt x="749" y="3709"/>
                    <a:pt x="0" y="5224"/>
                  </a:cubicBezTo>
                  <a:cubicBezTo>
                    <a:pt x="676" y="5918"/>
                    <a:pt x="2428" y="7177"/>
                    <a:pt x="3761" y="7177"/>
                  </a:cubicBezTo>
                  <a:lnTo>
                    <a:pt x="5897" y="1591"/>
                  </a:lnTo>
                  <a:cubicBezTo>
                    <a:pt x="6079" y="423"/>
                    <a:pt x="4856" y="131"/>
                    <a:pt x="4856" y="131"/>
                  </a:cubicBezTo>
                  <a:cubicBezTo>
                    <a:pt x="4632" y="43"/>
                    <a:pt x="4399" y="1"/>
                    <a:pt x="4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117"/>
            <p:cNvSpPr/>
            <p:nvPr/>
          </p:nvSpPr>
          <p:spPr>
            <a:xfrm>
              <a:off x="6758903" y="1774106"/>
              <a:ext cx="714229" cy="1241840"/>
            </a:xfrm>
            <a:custGeom>
              <a:avLst/>
              <a:gdLst/>
              <a:ahLst/>
              <a:cxnLst/>
              <a:rect l="l" t="t" r="r" b="b"/>
              <a:pathLst>
                <a:path w="9914" h="17237" extrusionOk="0">
                  <a:moveTo>
                    <a:pt x="3670" y="1"/>
                  </a:moveTo>
                  <a:lnTo>
                    <a:pt x="1753" y="694"/>
                  </a:lnTo>
                  <a:cubicBezTo>
                    <a:pt x="1133" y="1096"/>
                    <a:pt x="749" y="1771"/>
                    <a:pt x="749" y="2520"/>
                  </a:cubicBezTo>
                  <a:lnTo>
                    <a:pt x="749" y="7759"/>
                  </a:lnTo>
                  <a:lnTo>
                    <a:pt x="749" y="7777"/>
                  </a:lnTo>
                  <a:cubicBezTo>
                    <a:pt x="658" y="9128"/>
                    <a:pt x="475" y="10169"/>
                    <a:pt x="402" y="11501"/>
                  </a:cubicBezTo>
                  <a:cubicBezTo>
                    <a:pt x="348" y="12304"/>
                    <a:pt x="129" y="13747"/>
                    <a:pt x="1" y="15974"/>
                  </a:cubicBezTo>
                  <a:cubicBezTo>
                    <a:pt x="1" y="15974"/>
                    <a:pt x="1336" y="17237"/>
                    <a:pt x="5107" y="17237"/>
                  </a:cubicBezTo>
                  <a:cubicBezTo>
                    <a:pt x="6364" y="17237"/>
                    <a:pt x="7891" y="17096"/>
                    <a:pt x="9731" y="16722"/>
                  </a:cubicBezTo>
                  <a:cubicBezTo>
                    <a:pt x="9676" y="16394"/>
                    <a:pt x="9402" y="14532"/>
                    <a:pt x="9384" y="14203"/>
                  </a:cubicBezTo>
                  <a:lnTo>
                    <a:pt x="9220" y="11410"/>
                  </a:lnTo>
                  <a:cubicBezTo>
                    <a:pt x="9147" y="10187"/>
                    <a:pt x="9256" y="8781"/>
                    <a:pt x="9000" y="7576"/>
                  </a:cubicBezTo>
                  <a:lnTo>
                    <a:pt x="9694" y="2574"/>
                  </a:lnTo>
                  <a:cubicBezTo>
                    <a:pt x="9913" y="1570"/>
                    <a:pt x="9037" y="986"/>
                    <a:pt x="9037" y="986"/>
                  </a:cubicBezTo>
                  <a:lnTo>
                    <a:pt x="6627" y="1"/>
                  </a:lnTo>
                  <a:lnTo>
                    <a:pt x="4583" y="1570"/>
                  </a:lnTo>
                  <a:lnTo>
                    <a:pt x="36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117"/>
            <p:cNvSpPr/>
            <p:nvPr/>
          </p:nvSpPr>
          <p:spPr>
            <a:xfrm>
              <a:off x="6569500" y="2325680"/>
              <a:ext cx="293357" cy="448048"/>
            </a:xfrm>
            <a:custGeom>
              <a:avLst/>
              <a:gdLst/>
              <a:ahLst/>
              <a:cxnLst/>
              <a:rect l="l" t="t" r="r" b="b"/>
              <a:pathLst>
                <a:path w="4072" h="6219" extrusionOk="0">
                  <a:moveTo>
                    <a:pt x="1130" y="0"/>
                  </a:moveTo>
                  <a:cubicBezTo>
                    <a:pt x="708" y="0"/>
                    <a:pt x="270" y="190"/>
                    <a:pt x="1" y="833"/>
                  </a:cubicBezTo>
                  <a:cubicBezTo>
                    <a:pt x="384" y="3097"/>
                    <a:pt x="1644" y="4338"/>
                    <a:pt x="3561" y="6218"/>
                  </a:cubicBezTo>
                  <a:lnTo>
                    <a:pt x="4072" y="5598"/>
                  </a:lnTo>
                  <a:cubicBezTo>
                    <a:pt x="3433" y="4813"/>
                    <a:pt x="2192" y="1253"/>
                    <a:pt x="2319" y="395"/>
                  </a:cubicBezTo>
                  <a:cubicBezTo>
                    <a:pt x="2319" y="395"/>
                    <a:pt x="1740" y="0"/>
                    <a:pt x="1130" y="0"/>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117"/>
            <p:cNvSpPr/>
            <p:nvPr/>
          </p:nvSpPr>
          <p:spPr>
            <a:xfrm>
              <a:off x="7300743" y="2386990"/>
              <a:ext cx="339392" cy="390700"/>
            </a:xfrm>
            <a:custGeom>
              <a:avLst/>
              <a:gdLst/>
              <a:ahLst/>
              <a:cxnLst/>
              <a:rect l="l" t="t" r="r" b="b"/>
              <a:pathLst>
                <a:path w="4711" h="5423" extrusionOk="0">
                  <a:moveTo>
                    <a:pt x="3688" y="1"/>
                  </a:moveTo>
                  <a:cubicBezTo>
                    <a:pt x="3104" y="1"/>
                    <a:pt x="2494" y="392"/>
                    <a:pt x="2483" y="402"/>
                  </a:cubicBezTo>
                  <a:cubicBezTo>
                    <a:pt x="2410" y="2282"/>
                    <a:pt x="457" y="4400"/>
                    <a:pt x="1" y="4838"/>
                  </a:cubicBezTo>
                  <a:lnTo>
                    <a:pt x="348" y="5422"/>
                  </a:lnTo>
                  <a:cubicBezTo>
                    <a:pt x="2794" y="3852"/>
                    <a:pt x="3798" y="2958"/>
                    <a:pt x="4711" y="1077"/>
                  </a:cubicBezTo>
                  <a:cubicBezTo>
                    <a:pt x="4583" y="238"/>
                    <a:pt x="4143" y="1"/>
                    <a:pt x="3688" y="1"/>
                  </a:cubicBez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117"/>
            <p:cNvSpPr/>
            <p:nvPr/>
          </p:nvSpPr>
          <p:spPr>
            <a:xfrm>
              <a:off x="7152693" y="2731579"/>
              <a:ext cx="187599" cy="157202"/>
            </a:xfrm>
            <a:custGeom>
              <a:avLst/>
              <a:gdLst/>
              <a:ahLst/>
              <a:cxnLst/>
              <a:rect l="l" t="t" r="r" b="b"/>
              <a:pathLst>
                <a:path w="2604" h="2182" extrusionOk="0">
                  <a:moveTo>
                    <a:pt x="1490" y="0"/>
                  </a:moveTo>
                  <a:lnTo>
                    <a:pt x="650" y="18"/>
                  </a:lnTo>
                  <a:cubicBezTo>
                    <a:pt x="614" y="329"/>
                    <a:pt x="1198" y="365"/>
                    <a:pt x="1198" y="365"/>
                  </a:cubicBezTo>
                  <a:cubicBezTo>
                    <a:pt x="942" y="712"/>
                    <a:pt x="687" y="1022"/>
                    <a:pt x="413" y="1333"/>
                  </a:cubicBezTo>
                  <a:cubicBezTo>
                    <a:pt x="285" y="1461"/>
                    <a:pt x="176" y="1607"/>
                    <a:pt x="66" y="1753"/>
                  </a:cubicBezTo>
                  <a:cubicBezTo>
                    <a:pt x="66" y="1753"/>
                    <a:pt x="0" y="1900"/>
                    <a:pt x="149" y="1900"/>
                  </a:cubicBezTo>
                  <a:cubicBezTo>
                    <a:pt x="157" y="1900"/>
                    <a:pt x="166" y="1900"/>
                    <a:pt x="176" y="1899"/>
                  </a:cubicBezTo>
                  <a:lnTo>
                    <a:pt x="176" y="1899"/>
                  </a:lnTo>
                  <a:cubicBezTo>
                    <a:pt x="48" y="2100"/>
                    <a:pt x="285" y="2118"/>
                    <a:pt x="285" y="2118"/>
                  </a:cubicBezTo>
                  <a:cubicBezTo>
                    <a:pt x="340" y="2089"/>
                    <a:pt x="395" y="2059"/>
                    <a:pt x="449" y="2028"/>
                  </a:cubicBezTo>
                  <a:lnTo>
                    <a:pt x="449" y="2028"/>
                  </a:lnTo>
                  <a:cubicBezTo>
                    <a:pt x="413" y="2173"/>
                    <a:pt x="486" y="2173"/>
                    <a:pt x="486" y="2173"/>
                  </a:cubicBezTo>
                  <a:cubicBezTo>
                    <a:pt x="513" y="2179"/>
                    <a:pt x="541" y="2182"/>
                    <a:pt x="570" y="2182"/>
                  </a:cubicBezTo>
                  <a:cubicBezTo>
                    <a:pt x="676" y="2182"/>
                    <a:pt x="793" y="2142"/>
                    <a:pt x="907" y="2085"/>
                  </a:cubicBezTo>
                  <a:lnTo>
                    <a:pt x="907" y="2085"/>
                  </a:lnTo>
                  <a:cubicBezTo>
                    <a:pt x="856" y="2153"/>
                    <a:pt x="866" y="2179"/>
                    <a:pt x="910" y="2179"/>
                  </a:cubicBezTo>
                  <a:cubicBezTo>
                    <a:pt x="1036" y="2179"/>
                    <a:pt x="1435" y="1972"/>
                    <a:pt x="1435" y="1972"/>
                  </a:cubicBezTo>
                  <a:cubicBezTo>
                    <a:pt x="1745" y="1734"/>
                    <a:pt x="2001" y="1479"/>
                    <a:pt x="2238" y="1169"/>
                  </a:cubicBezTo>
                  <a:lnTo>
                    <a:pt x="2603" y="402"/>
                  </a:lnTo>
                  <a:lnTo>
                    <a:pt x="2311" y="37"/>
                  </a:lnTo>
                  <a:lnTo>
                    <a:pt x="1490" y="0"/>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117"/>
            <p:cNvSpPr/>
            <p:nvPr/>
          </p:nvSpPr>
          <p:spPr>
            <a:xfrm>
              <a:off x="7265226" y="1841180"/>
              <a:ext cx="365688" cy="477514"/>
            </a:xfrm>
            <a:custGeom>
              <a:avLst/>
              <a:gdLst/>
              <a:ahLst/>
              <a:cxnLst/>
              <a:rect l="l" t="t" r="r" b="b"/>
              <a:pathLst>
                <a:path w="5076" h="6628" extrusionOk="0">
                  <a:moveTo>
                    <a:pt x="1881" y="1"/>
                  </a:moveTo>
                  <a:cubicBezTo>
                    <a:pt x="1881" y="1"/>
                    <a:pt x="1" y="932"/>
                    <a:pt x="877" y="3469"/>
                  </a:cubicBezTo>
                  <a:cubicBezTo>
                    <a:pt x="877" y="3469"/>
                    <a:pt x="1480" y="5057"/>
                    <a:pt x="1972" y="6627"/>
                  </a:cubicBezTo>
                  <a:cubicBezTo>
                    <a:pt x="3104" y="6481"/>
                    <a:pt x="4181" y="6006"/>
                    <a:pt x="5076" y="5276"/>
                  </a:cubicBezTo>
                  <a:cubicBezTo>
                    <a:pt x="4273" y="2958"/>
                    <a:pt x="3634" y="329"/>
                    <a:pt x="18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117"/>
            <p:cNvSpPr/>
            <p:nvPr/>
          </p:nvSpPr>
          <p:spPr>
            <a:xfrm>
              <a:off x="6818123" y="2728914"/>
              <a:ext cx="187599" cy="157562"/>
            </a:xfrm>
            <a:custGeom>
              <a:avLst/>
              <a:gdLst/>
              <a:ahLst/>
              <a:cxnLst/>
              <a:rect l="l" t="t" r="r" b="b"/>
              <a:pathLst>
                <a:path w="2604" h="2187" extrusionOk="0">
                  <a:moveTo>
                    <a:pt x="1114" y="1"/>
                  </a:moveTo>
                  <a:lnTo>
                    <a:pt x="292" y="55"/>
                  </a:lnTo>
                  <a:lnTo>
                    <a:pt x="0" y="402"/>
                  </a:lnTo>
                  <a:lnTo>
                    <a:pt x="365" y="1169"/>
                  </a:lnTo>
                  <a:cubicBezTo>
                    <a:pt x="603" y="1461"/>
                    <a:pt x="858" y="1735"/>
                    <a:pt x="1169" y="1954"/>
                  </a:cubicBezTo>
                  <a:cubicBezTo>
                    <a:pt x="1169" y="1954"/>
                    <a:pt x="1578" y="2174"/>
                    <a:pt x="1698" y="2174"/>
                  </a:cubicBezTo>
                  <a:cubicBezTo>
                    <a:pt x="1733" y="2174"/>
                    <a:pt x="1744" y="2155"/>
                    <a:pt x="1711" y="2105"/>
                  </a:cubicBezTo>
                  <a:lnTo>
                    <a:pt x="1711" y="2105"/>
                  </a:lnTo>
                  <a:cubicBezTo>
                    <a:pt x="1815" y="2154"/>
                    <a:pt x="1921" y="2186"/>
                    <a:pt x="2017" y="2186"/>
                  </a:cubicBezTo>
                  <a:cubicBezTo>
                    <a:pt x="2052" y="2186"/>
                    <a:pt x="2086" y="2182"/>
                    <a:pt x="2118" y="2173"/>
                  </a:cubicBezTo>
                  <a:cubicBezTo>
                    <a:pt x="2118" y="2173"/>
                    <a:pt x="2190" y="2173"/>
                    <a:pt x="2155" y="2047"/>
                  </a:cubicBezTo>
                  <a:lnTo>
                    <a:pt x="2155" y="2047"/>
                  </a:lnTo>
                  <a:cubicBezTo>
                    <a:pt x="2209" y="2078"/>
                    <a:pt x="2263" y="2108"/>
                    <a:pt x="2319" y="2137"/>
                  </a:cubicBezTo>
                  <a:cubicBezTo>
                    <a:pt x="2319" y="2137"/>
                    <a:pt x="2556" y="2118"/>
                    <a:pt x="2428" y="1917"/>
                  </a:cubicBezTo>
                  <a:lnTo>
                    <a:pt x="2428" y="1917"/>
                  </a:lnTo>
                  <a:cubicBezTo>
                    <a:pt x="2438" y="1918"/>
                    <a:pt x="2447" y="1919"/>
                    <a:pt x="2455" y="1919"/>
                  </a:cubicBezTo>
                  <a:cubicBezTo>
                    <a:pt x="2603" y="1919"/>
                    <a:pt x="2538" y="1771"/>
                    <a:pt x="2538" y="1771"/>
                  </a:cubicBezTo>
                  <a:cubicBezTo>
                    <a:pt x="2428" y="1625"/>
                    <a:pt x="2319" y="1479"/>
                    <a:pt x="2191" y="1352"/>
                  </a:cubicBezTo>
                  <a:cubicBezTo>
                    <a:pt x="1917" y="1041"/>
                    <a:pt x="1661" y="713"/>
                    <a:pt x="1406" y="384"/>
                  </a:cubicBezTo>
                  <a:cubicBezTo>
                    <a:pt x="1406" y="384"/>
                    <a:pt x="1990" y="348"/>
                    <a:pt x="1953" y="37"/>
                  </a:cubicBezTo>
                  <a:lnTo>
                    <a:pt x="1114" y="1"/>
                  </a:lnTo>
                  <a:close/>
                </a:path>
              </a:pathLst>
            </a:custGeom>
            <a:solidFill>
              <a:srgbClr val="FCA2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117"/>
            <p:cNvSpPr/>
            <p:nvPr/>
          </p:nvSpPr>
          <p:spPr>
            <a:xfrm>
              <a:off x="7139005" y="2703914"/>
              <a:ext cx="218361" cy="261739"/>
            </a:xfrm>
            <a:custGeom>
              <a:avLst/>
              <a:gdLst/>
              <a:ahLst/>
              <a:cxnLst/>
              <a:rect l="l" t="t" r="r" b="b"/>
              <a:pathLst>
                <a:path w="3031" h="3633" extrusionOk="0">
                  <a:moveTo>
                    <a:pt x="676" y="1"/>
                  </a:moveTo>
                  <a:cubicBezTo>
                    <a:pt x="603" y="384"/>
                    <a:pt x="439" y="768"/>
                    <a:pt x="329" y="1133"/>
                  </a:cubicBezTo>
                  <a:cubicBezTo>
                    <a:pt x="219" y="1498"/>
                    <a:pt x="128" y="1808"/>
                    <a:pt x="19" y="2137"/>
                  </a:cubicBezTo>
                  <a:cubicBezTo>
                    <a:pt x="0" y="2210"/>
                    <a:pt x="0" y="2264"/>
                    <a:pt x="0" y="2337"/>
                  </a:cubicBezTo>
                  <a:cubicBezTo>
                    <a:pt x="19" y="2447"/>
                    <a:pt x="128" y="2538"/>
                    <a:pt x="238" y="2666"/>
                  </a:cubicBezTo>
                  <a:cubicBezTo>
                    <a:pt x="347" y="2794"/>
                    <a:pt x="439" y="2903"/>
                    <a:pt x="548" y="3013"/>
                  </a:cubicBezTo>
                  <a:cubicBezTo>
                    <a:pt x="712" y="3232"/>
                    <a:pt x="913" y="3433"/>
                    <a:pt x="1132" y="3615"/>
                  </a:cubicBezTo>
                  <a:cubicBezTo>
                    <a:pt x="1154" y="3628"/>
                    <a:pt x="1181" y="3633"/>
                    <a:pt x="1212" y="3633"/>
                  </a:cubicBezTo>
                  <a:cubicBezTo>
                    <a:pt x="1413" y="3633"/>
                    <a:pt x="1772" y="3407"/>
                    <a:pt x="1899" y="3360"/>
                  </a:cubicBezTo>
                  <a:cubicBezTo>
                    <a:pt x="2100" y="3269"/>
                    <a:pt x="2301" y="3159"/>
                    <a:pt x="2483" y="3049"/>
                  </a:cubicBezTo>
                  <a:cubicBezTo>
                    <a:pt x="2629" y="2940"/>
                    <a:pt x="2629" y="2630"/>
                    <a:pt x="2647" y="2465"/>
                  </a:cubicBezTo>
                  <a:cubicBezTo>
                    <a:pt x="2702" y="2264"/>
                    <a:pt x="2757" y="2064"/>
                    <a:pt x="2793" y="1863"/>
                  </a:cubicBezTo>
                  <a:cubicBezTo>
                    <a:pt x="2885" y="1461"/>
                    <a:pt x="2958" y="1078"/>
                    <a:pt x="3031" y="676"/>
                  </a:cubicBezTo>
                  <a:cubicBezTo>
                    <a:pt x="2209" y="640"/>
                    <a:pt x="1315" y="457"/>
                    <a:pt x="6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117"/>
            <p:cNvSpPr/>
            <p:nvPr/>
          </p:nvSpPr>
          <p:spPr>
            <a:xfrm>
              <a:off x="6816754" y="2692099"/>
              <a:ext cx="240766" cy="251293"/>
            </a:xfrm>
            <a:custGeom>
              <a:avLst/>
              <a:gdLst/>
              <a:ahLst/>
              <a:cxnLst/>
              <a:rect l="l" t="t" r="r" b="b"/>
              <a:pathLst>
                <a:path w="3342" h="3488" extrusionOk="0">
                  <a:moveTo>
                    <a:pt x="2265" y="1"/>
                  </a:moveTo>
                  <a:cubicBezTo>
                    <a:pt x="1589" y="475"/>
                    <a:pt x="786" y="877"/>
                    <a:pt x="1" y="913"/>
                  </a:cubicBezTo>
                  <a:cubicBezTo>
                    <a:pt x="165" y="1260"/>
                    <a:pt x="257" y="1662"/>
                    <a:pt x="403" y="2027"/>
                  </a:cubicBezTo>
                  <a:cubicBezTo>
                    <a:pt x="549" y="2374"/>
                    <a:pt x="676" y="2684"/>
                    <a:pt x="786" y="3013"/>
                  </a:cubicBezTo>
                  <a:cubicBezTo>
                    <a:pt x="822" y="3067"/>
                    <a:pt x="841" y="3122"/>
                    <a:pt x="895" y="3177"/>
                  </a:cubicBezTo>
                  <a:cubicBezTo>
                    <a:pt x="1005" y="3250"/>
                    <a:pt x="1151" y="3286"/>
                    <a:pt x="1279" y="3305"/>
                  </a:cubicBezTo>
                  <a:cubicBezTo>
                    <a:pt x="1425" y="3323"/>
                    <a:pt x="1589" y="3341"/>
                    <a:pt x="1735" y="3378"/>
                  </a:cubicBezTo>
                  <a:cubicBezTo>
                    <a:pt x="2009" y="3433"/>
                    <a:pt x="2283" y="3487"/>
                    <a:pt x="2575" y="3487"/>
                  </a:cubicBezTo>
                  <a:cubicBezTo>
                    <a:pt x="2757" y="3469"/>
                    <a:pt x="2958" y="2958"/>
                    <a:pt x="3031" y="2812"/>
                  </a:cubicBezTo>
                  <a:cubicBezTo>
                    <a:pt x="3141" y="2611"/>
                    <a:pt x="3232" y="2410"/>
                    <a:pt x="3305" y="2209"/>
                  </a:cubicBezTo>
                  <a:cubicBezTo>
                    <a:pt x="3342" y="2045"/>
                    <a:pt x="3141" y="1790"/>
                    <a:pt x="3068" y="1644"/>
                  </a:cubicBezTo>
                  <a:lnTo>
                    <a:pt x="2794" y="1078"/>
                  </a:lnTo>
                  <a:cubicBezTo>
                    <a:pt x="2611" y="712"/>
                    <a:pt x="2429" y="366"/>
                    <a:pt x="22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117"/>
            <p:cNvSpPr/>
            <p:nvPr/>
          </p:nvSpPr>
          <p:spPr>
            <a:xfrm>
              <a:off x="6598462" y="4457048"/>
              <a:ext cx="473535" cy="147404"/>
            </a:xfrm>
            <a:custGeom>
              <a:avLst/>
              <a:gdLst/>
              <a:ahLst/>
              <a:cxnLst/>
              <a:rect l="l" t="t" r="r" b="b"/>
              <a:pathLst>
                <a:path w="6573" h="2046" extrusionOk="0">
                  <a:moveTo>
                    <a:pt x="2429" y="1"/>
                  </a:moveTo>
                  <a:lnTo>
                    <a:pt x="311" y="1388"/>
                  </a:lnTo>
                  <a:cubicBezTo>
                    <a:pt x="1" y="1571"/>
                    <a:pt x="128" y="2045"/>
                    <a:pt x="493" y="2045"/>
                  </a:cubicBezTo>
                  <a:lnTo>
                    <a:pt x="6207" y="2045"/>
                  </a:lnTo>
                  <a:cubicBezTo>
                    <a:pt x="6408" y="2045"/>
                    <a:pt x="6572" y="1881"/>
                    <a:pt x="6572" y="1680"/>
                  </a:cubicBezTo>
                  <a:lnTo>
                    <a:pt x="653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117"/>
            <p:cNvSpPr/>
            <p:nvPr/>
          </p:nvSpPr>
          <p:spPr>
            <a:xfrm>
              <a:off x="6969342" y="4457048"/>
              <a:ext cx="474832" cy="147404"/>
            </a:xfrm>
            <a:custGeom>
              <a:avLst/>
              <a:gdLst/>
              <a:ahLst/>
              <a:cxnLst/>
              <a:rect l="l" t="t" r="r" b="b"/>
              <a:pathLst>
                <a:path w="6591" h="2046" extrusionOk="0">
                  <a:moveTo>
                    <a:pt x="2447" y="1"/>
                  </a:moveTo>
                  <a:lnTo>
                    <a:pt x="311" y="1388"/>
                  </a:lnTo>
                  <a:cubicBezTo>
                    <a:pt x="1" y="1571"/>
                    <a:pt x="147" y="2045"/>
                    <a:pt x="512" y="2045"/>
                  </a:cubicBezTo>
                  <a:lnTo>
                    <a:pt x="6226" y="2045"/>
                  </a:lnTo>
                  <a:cubicBezTo>
                    <a:pt x="6426" y="2045"/>
                    <a:pt x="6591" y="1881"/>
                    <a:pt x="6591" y="1680"/>
                  </a:cubicBezTo>
                  <a:lnTo>
                    <a:pt x="655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117"/>
            <p:cNvSpPr/>
            <p:nvPr/>
          </p:nvSpPr>
          <p:spPr>
            <a:xfrm>
              <a:off x="7001042" y="1691111"/>
              <a:ext cx="82921" cy="29322"/>
            </a:xfrm>
            <a:custGeom>
              <a:avLst/>
              <a:gdLst/>
              <a:ahLst/>
              <a:cxnLst/>
              <a:rect l="l" t="t" r="r" b="b"/>
              <a:pathLst>
                <a:path w="1151" h="407" extrusionOk="0">
                  <a:moveTo>
                    <a:pt x="95" y="1"/>
                  </a:moveTo>
                  <a:cubicBezTo>
                    <a:pt x="60" y="1"/>
                    <a:pt x="30" y="7"/>
                    <a:pt x="19" y="40"/>
                  </a:cubicBezTo>
                  <a:cubicBezTo>
                    <a:pt x="0" y="95"/>
                    <a:pt x="37" y="150"/>
                    <a:pt x="73" y="186"/>
                  </a:cubicBezTo>
                  <a:cubicBezTo>
                    <a:pt x="171" y="333"/>
                    <a:pt x="341" y="407"/>
                    <a:pt x="523" y="407"/>
                  </a:cubicBezTo>
                  <a:cubicBezTo>
                    <a:pt x="751" y="407"/>
                    <a:pt x="998" y="292"/>
                    <a:pt x="1150" y="59"/>
                  </a:cubicBezTo>
                  <a:cubicBezTo>
                    <a:pt x="822" y="22"/>
                    <a:pt x="493" y="4"/>
                    <a:pt x="165" y="4"/>
                  </a:cubicBezTo>
                  <a:cubicBezTo>
                    <a:pt x="143" y="4"/>
                    <a:pt x="118" y="1"/>
                    <a:pt x="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117"/>
            <p:cNvSpPr/>
            <p:nvPr/>
          </p:nvSpPr>
          <p:spPr>
            <a:xfrm>
              <a:off x="7029391" y="1616112"/>
              <a:ext cx="31266" cy="42939"/>
            </a:xfrm>
            <a:custGeom>
              <a:avLst/>
              <a:gdLst/>
              <a:ahLst/>
              <a:cxnLst/>
              <a:rect l="l" t="t" r="r" b="b"/>
              <a:pathLst>
                <a:path w="434" h="596" extrusionOk="0">
                  <a:moveTo>
                    <a:pt x="104" y="0"/>
                  </a:moveTo>
                  <a:cubicBezTo>
                    <a:pt x="50" y="91"/>
                    <a:pt x="31" y="201"/>
                    <a:pt x="31" y="310"/>
                  </a:cubicBezTo>
                  <a:cubicBezTo>
                    <a:pt x="0" y="467"/>
                    <a:pt x="116" y="596"/>
                    <a:pt x="253" y="596"/>
                  </a:cubicBezTo>
                  <a:cubicBezTo>
                    <a:pt x="276" y="596"/>
                    <a:pt x="300" y="592"/>
                    <a:pt x="324" y="584"/>
                  </a:cubicBezTo>
                  <a:cubicBezTo>
                    <a:pt x="378" y="584"/>
                    <a:pt x="433" y="584"/>
                    <a:pt x="433" y="529"/>
                  </a:cubicBezTo>
                  <a:cubicBezTo>
                    <a:pt x="433" y="475"/>
                    <a:pt x="378" y="456"/>
                    <a:pt x="342" y="456"/>
                  </a:cubicBezTo>
                  <a:cubicBezTo>
                    <a:pt x="327" y="458"/>
                    <a:pt x="313" y="458"/>
                    <a:pt x="300" y="458"/>
                  </a:cubicBezTo>
                  <a:cubicBezTo>
                    <a:pt x="139" y="458"/>
                    <a:pt x="125" y="354"/>
                    <a:pt x="159" y="219"/>
                  </a:cubicBezTo>
                  <a:cubicBezTo>
                    <a:pt x="196" y="128"/>
                    <a:pt x="159" y="55"/>
                    <a:pt x="104"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50" name="Google Shape;3950;p117"/>
          <p:cNvGrpSpPr/>
          <p:nvPr/>
        </p:nvGrpSpPr>
        <p:grpSpPr>
          <a:xfrm>
            <a:off x="1830422" y="3280104"/>
            <a:ext cx="321674" cy="321691"/>
            <a:chOff x="864491" y="1723250"/>
            <a:chExt cx="397866" cy="397887"/>
          </a:xfrm>
        </p:grpSpPr>
        <p:sp>
          <p:nvSpPr>
            <p:cNvPr id="3951" name="Google Shape;3951;p11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11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117"/>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2" name="Ink 1">
                <a:extLst>
                  <a:ext uri="{FF2B5EF4-FFF2-40B4-BE49-F238E27FC236}">
                    <a16:creationId xmlns:a16="http://schemas.microsoft.com/office/drawing/2014/main" id="{77D76F69-4B2D-0292-F51E-54E580483BCE}"/>
                  </a:ext>
                </a:extLst>
              </p14:cNvPr>
              <p14:cNvContentPartPr/>
              <p14:nvPr/>
            </p14:nvContentPartPr>
            <p14:xfrm>
              <a:off x="1097016" y="4035408"/>
              <a:ext cx="199080" cy="93960"/>
            </p14:xfrm>
          </p:contentPart>
        </mc:Choice>
        <mc:Fallback xmlns="">
          <p:pic>
            <p:nvPicPr>
              <p:cNvPr id="2" name="Ink 1">
                <a:extLst>
                  <a:ext uri="{FF2B5EF4-FFF2-40B4-BE49-F238E27FC236}">
                    <a16:creationId xmlns:a16="http://schemas.microsoft.com/office/drawing/2014/main" id="{77D76F69-4B2D-0292-F51E-54E580483BCE}"/>
                  </a:ext>
                </a:extLst>
              </p:cNvPr>
              <p:cNvPicPr/>
              <p:nvPr/>
            </p:nvPicPr>
            <p:blipFill>
              <a:blip r:embed="rId4"/>
              <a:stretch>
                <a:fillRect/>
              </a:stretch>
            </p:blipFill>
            <p:spPr>
              <a:xfrm>
                <a:off x="1088016" y="3981768"/>
                <a:ext cx="21672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476D923A-D3AE-DB37-D199-2895FE684EE2}"/>
                  </a:ext>
                </a:extLst>
              </p14:cNvPr>
              <p14:cNvContentPartPr/>
              <p14:nvPr/>
            </p14:nvContentPartPr>
            <p14:xfrm>
              <a:off x="1150296" y="4040088"/>
              <a:ext cx="860040" cy="154800"/>
            </p14:xfrm>
          </p:contentPart>
        </mc:Choice>
        <mc:Fallback xmlns="">
          <p:pic>
            <p:nvPicPr>
              <p:cNvPr id="3" name="Ink 2">
                <a:extLst>
                  <a:ext uri="{FF2B5EF4-FFF2-40B4-BE49-F238E27FC236}">
                    <a16:creationId xmlns:a16="http://schemas.microsoft.com/office/drawing/2014/main" id="{476D923A-D3AE-DB37-D199-2895FE684EE2}"/>
                  </a:ext>
                </a:extLst>
              </p:cNvPr>
              <p:cNvPicPr/>
              <p:nvPr/>
            </p:nvPicPr>
            <p:blipFill>
              <a:blip r:embed="rId6"/>
              <a:stretch>
                <a:fillRect/>
              </a:stretch>
            </p:blipFill>
            <p:spPr>
              <a:xfrm>
                <a:off x="1096296" y="3932088"/>
                <a:ext cx="96768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B73EE178-DB0A-7F47-46AC-FF82C2F95A82}"/>
                  </a:ext>
                </a:extLst>
              </p14:cNvPr>
              <p14:cNvContentPartPr/>
              <p14:nvPr/>
            </p14:nvContentPartPr>
            <p14:xfrm>
              <a:off x="1135176" y="4071408"/>
              <a:ext cx="774360" cy="172800"/>
            </p14:xfrm>
          </p:contentPart>
        </mc:Choice>
        <mc:Fallback xmlns="">
          <p:pic>
            <p:nvPicPr>
              <p:cNvPr id="4" name="Ink 3">
                <a:extLst>
                  <a:ext uri="{FF2B5EF4-FFF2-40B4-BE49-F238E27FC236}">
                    <a16:creationId xmlns:a16="http://schemas.microsoft.com/office/drawing/2014/main" id="{B73EE178-DB0A-7F47-46AC-FF82C2F95A82}"/>
                  </a:ext>
                </a:extLst>
              </p:cNvPr>
              <p:cNvPicPr/>
              <p:nvPr/>
            </p:nvPicPr>
            <p:blipFill>
              <a:blip r:embed="rId8"/>
              <a:stretch>
                <a:fillRect/>
              </a:stretch>
            </p:blipFill>
            <p:spPr>
              <a:xfrm>
                <a:off x="1081176" y="3963408"/>
                <a:ext cx="882000" cy="388440"/>
              </a:xfrm>
              <a:prstGeom prst="rect">
                <a:avLst/>
              </a:prstGeom>
            </p:spPr>
          </p:pic>
        </mc:Fallback>
      </mc:AlternateContent>
      <p:grpSp>
        <p:nvGrpSpPr>
          <p:cNvPr id="9" name="Group 8">
            <a:extLst>
              <a:ext uri="{FF2B5EF4-FFF2-40B4-BE49-F238E27FC236}">
                <a16:creationId xmlns:a16="http://schemas.microsoft.com/office/drawing/2014/main" id="{D352ED99-C7E6-F190-E164-5439BBE1B54F}"/>
              </a:ext>
            </a:extLst>
          </p:cNvPr>
          <p:cNvGrpSpPr/>
          <p:nvPr/>
        </p:nvGrpSpPr>
        <p:grpSpPr>
          <a:xfrm>
            <a:off x="1156416" y="3889608"/>
            <a:ext cx="1756800" cy="439920"/>
            <a:chOff x="1156416" y="3889608"/>
            <a:chExt cx="1756800" cy="439920"/>
          </a:xfrm>
        </p:grpSpPr>
        <mc:AlternateContent xmlns:mc="http://schemas.openxmlformats.org/markup-compatibility/2006" xmlns:p14="http://schemas.microsoft.com/office/powerpoint/2010/main" xmlns:aink="http://schemas.microsoft.com/office/drawing/2016/ink">
          <mc:Choice Requires="p14 aink">
            <p:contentPart p14:bwMode="auto" r:id="rId9">
              <p14:nvContentPartPr>
                <p14:cNvPr id="5" name="Ink 4">
                  <a:extLst>
                    <a:ext uri="{FF2B5EF4-FFF2-40B4-BE49-F238E27FC236}">
                      <a16:creationId xmlns:a16="http://schemas.microsoft.com/office/drawing/2014/main" id="{115803AD-9650-4276-8B67-DAE777392D96}"/>
                    </a:ext>
                  </a:extLst>
                </p14:cNvPr>
                <p14:cNvContentPartPr/>
                <p14:nvPr/>
              </p14:nvContentPartPr>
              <p14:xfrm>
                <a:off x="1291056" y="3889608"/>
                <a:ext cx="1330560" cy="317520"/>
              </p14:xfrm>
            </p:contentPart>
          </mc:Choice>
          <mc:Fallback xmlns="">
            <p:pic>
              <p:nvPicPr>
                <p:cNvPr id="5" name="Ink 4">
                  <a:extLst>
                    <a:ext uri="{FF2B5EF4-FFF2-40B4-BE49-F238E27FC236}">
                      <a16:creationId xmlns:a16="http://schemas.microsoft.com/office/drawing/2014/main" id="{115803AD-9650-4276-8B67-DAE777392D96}"/>
                    </a:ext>
                  </a:extLst>
                </p:cNvPr>
                <p:cNvPicPr/>
                <p:nvPr/>
              </p:nvPicPr>
              <p:blipFill>
                <a:blip r:embed="rId10"/>
                <a:stretch>
                  <a:fillRect/>
                </a:stretch>
              </p:blipFill>
              <p:spPr>
                <a:xfrm>
                  <a:off x="1282416" y="3835608"/>
                  <a:ext cx="1348200" cy="425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1">
              <p14:nvContentPartPr>
                <p14:cNvPr id="6" name="Ink 5">
                  <a:extLst>
                    <a:ext uri="{FF2B5EF4-FFF2-40B4-BE49-F238E27FC236}">
                      <a16:creationId xmlns:a16="http://schemas.microsoft.com/office/drawing/2014/main" id="{35DEBD0C-791B-9E65-2174-3E72C30AA46E}"/>
                    </a:ext>
                  </a:extLst>
                </p14:cNvPr>
                <p14:cNvContentPartPr/>
                <p14:nvPr/>
              </p14:nvContentPartPr>
              <p14:xfrm>
                <a:off x="1633776" y="3986448"/>
                <a:ext cx="1279440" cy="208440"/>
              </p14:xfrm>
            </p:contentPart>
          </mc:Choice>
          <mc:Fallback xmlns="">
            <p:pic>
              <p:nvPicPr>
                <p:cNvPr id="6" name="Ink 5">
                  <a:extLst>
                    <a:ext uri="{FF2B5EF4-FFF2-40B4-BE49-F238E27FC236}">
                      <a16:creationId xmlns:a16="http://schemas.microsoft.com/office/drawing/2014/main" id="{35DEBD0C-791B-9E65-2174-3E72C30AA46E}"/>
                    </a:ext>
                  </a:extLst>
                </p:cNvPr>
                <p:cNvPicPr/>
                <p:nvPr/>
              </p:nvPicPr>
              <p:blipFill>
                <a:blip r:embed="rId12"/>
                <a:stretch>
                  <a:fillRect/>
                </a:stretch>
              </p:blipFill>
              <p:spPr>
                <a:xfrm>
                  <a:off x="1625136" y="3932808"/>
                  <a:ext cx="1297080" cy="3160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3">
              <p14:nvContentPartPr>
                <p14:cNvPr id="8" name="Ink 7">
                  <a:extLst>
                    <a:ext uri="{FF2B5EF4-FFF2-40B4-BE49-F238E27FC236}">
                      <a16:creationId xmlns:a16="http://schemas.microsoft.com/office/drawing/2014/main" id="{8BE2BF82-C420-F39A-4023-55B10D8B60BF}"/>
                    </a:ext>
                  </a:extLst>
                </p14:cNvPr>
                <p14:cNvContentPartPr/>
                <p14:nvPr/>
              </p14:nvContentPartPr>
              <p14:xfrm>
                <a:off x="1156416" y="3912648"/>
                <a:ext cx="1311120" cy="416880"/>
              </p14:xfrm>
            </p:contentPart>
          </mc:Choice>
          <mc:Fallback xmlns="">
            <p:pic>
              <p:nvPicPr>
                <p:cNvPr id="8" name="Ink 7">
                  <a:extLst>
                    <a:ext uri="{FF2B5EF4-FFF2-40B4-BE49-F238E27FC236}">
                      <a16:creationId xmlns:a16="http://schemas.microsoft.com/office/drawing/2014/main" id="{8BE2BF82-C420-F39A-4023-55B10D8B60BF}"/>
                    </a:ext>
                  </a:extLst>
                </p:cNvPr>
                <p:cNvPicPr/>
                <p:nvPr/>
              </p:nvPicPr>
              <p:blipFill>
                <a:blip r:embed="rId14"/>
                <a:stretch>
                  <a:fillRect/>
                </a:stretch>
              </p:blipFill>
              <p:spPr>
                <a:xfrm>
                  <a:off x="1093416" y="3534648"/>
                  <a:ext cx="1436760" cy="1172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5">
            <p14:nvContentPartPr>
              <p14:cNvPr id="10" name="Ink 9">
                <a:extLst>
                  <a:ext uri="{FF2B5EF4-FFF2-40B4-BE49-F238E27FC236}">
                    <a16:creationId xmlns:a16="http://schemas.microsoft.com/office/drawing/2014/main" id="{9F48722F-5D81-8930-B53E-1E8BC0B48F34}"/>
                  </a:ext>
                </a:extLst>
              </p14:cNvPr>
              <p14:cNvContentPartPr/>
              <p14:nvPr/>
            </p14:nvContentPartPr>
            <p14:xfrm>
              <a:off x="791736" y="2323248"/>
              <a:ext cx="4082400" cy="2091960"/>
            </p14:xfrm>
          </p:contentPart>
        </mc:Choice>
        <mc:Fallback xmlns="">
          <p:pic>
            <p:nvPicPr>
              <p:cNvPr id="10" name="Ink 9">
                <a:extLst>
                  <a:ext uri="{FF2B5EF4-FFF2-40B4-BE49-F238E27FC236}">
                    <a16:creationId xmlns:a16="http://schemas.microsoft.com/office/drawing/2014/main" id="{9F48722F-5D81-8930-B53E-1E8BC0B48F34}"/>
                  </a:ext>
                </a:extLst>
              </p:cNvPr>
              <p:cNvPicPr/>
              <p:nvPr/>
            </p:nvPicPr>
            <p:blipFill>
              <a:blip r:embed="rId16"/>
              <a:stretch>
                <a:fillRect/>
              </a:stretch>
            </p:blipFill>
            <p:spPr>
              <a:xfrm>
                <a:off x="728736" y="2260248"/>
                <a:ext cx="4208040" cy="2217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a:extLst>
                  <a:ext uri="{FF2B5EF4-FFF2-40B4-BE49-F238E27FC236}">
                    <a16:creationId xmlns:a16="http://schemas.microsoft.com/office/drawing/2014/main" id="{731AA4F9-B9B4-C2CC-0D21-E29FDD3E3721}"/>
                  </a:ext>
                </a:extLst>
              </p14:cNvPr>
              <p14:cNvContentPartPr/>
              <p14:nvPr/>
            </p14:nvContentPartPr>
            <p14:xfrm>
              <a:off x="1383216" y="3790248"/>
              <a:ext cx="2343240" cy="245520"/>
            </p14:xfrm>
          </p:contentPart>
        </mc:Choice>
        <mc:Fallback xmlns="">
          <p:pic>
            <p:nvPicPr>
              <p:cNvPr id="11" name="Ink 10">
                <a:extLst>
                  <a:ext uri="{FF2B5EF4-FFF2-40B4-BE49-F238E27FC236}">
                    <a16:creationId xmlns:a16="http://schemas.microsoft.com/office/drawing/2014/main" id="{731AA4F9-B9B4-C2CC-0D21-E29FDD3E3721}"/>
                  </a:ext>
                </a:extLst>
              </p:cNvPr>
              <p:cNvPicPr/>
              <p:nvPr/>
            </p:nvPicPr>
            <p:blipFill>
              <a:blip r:embed="rId18"/>
              <a:stretch>
                <a:fillRect/>
              </a:stretch>
            </p:blipFill>
            <p:spPr>
              <a:xfrm>
                <a:off x="1320576" y="3727608"/>
                <a:ext cx="246888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a:extLst>
                  <a:ext uri="{FF2B5EF4-FFF2-40B4-BE49-F238E27FC236}">
                    <a16:creationId xmlns:a16="http://schemas.microsoft.com/office/drawing/2014/main" id="{9D80841E-9243-6E75-3F99-2EB76A68C14A}"/>
                  </a:ext>
                </a:extLst>
              </p14:cNvPr>
              <p14:cNvContentPartPr/>
              <p14:nvPr/>
            </p14:nvContentPartPr>
            <p14:xfrm>
              <a:off x="-2036424" y="1340808"/>
              <a:ext cx="360" cy="360"/>
            </p14:xfrm>
          </p:contentPart>
        </mc:Choice>
        <mc:Fallback xmlns="">
          <p:pic>
            <p:nvPicPr>
              <p:cNvPr id="12" name="Ink 11">
                <a:extLst>
                  <a:ext uri="{FF2B5EF4-FFF2-40B4-BE49-F238E27FC236}">
                    <a16:creationId xmlns:a16="http://schemas.microsoft.com/office/drawing/2014/main" id="{9D80841E-9243-6E75-3F99-2EB76A68C14A}"/>
                  </a:ext>
                </a:extLst>
              </p:cNvPr>
              <p:cNvPicPr/>
              <p:nvPr/>
            </p:nvPicPr>
            <p:blipFill>
              <a:blip r:embed="rId20"/>
              <a:stretch>
                <a:fillRect/>
              </a:stretch>
            </p:blipFill>
            <p:spPr>
              <a:xfrm>
                <a:off x="-2099424" y="1278168"/>
                <a:ext cx="126000" cy="126000"/>
              </a:xfrm>
              <a:prstGeom prst="rect">
                <a:avLst/>
              </a:prstGeom>
            </p:spPr>
          </p:pic>
        </mc:Fallback>
      </mc:AlternateContent>
      <p:sp>
        <p:nvSpPr>
          <p:cNvPr id="3854" name="Google Shape;3854;p117"/>
          <p:cNvSpPr txBox="1">
            <a:spLocks noGrp="1"/>
          </p:cNvSpPr>
          <p:nvPr>
            <p:ph type="subTitle" idx="1"/>
          </p:nvPr>
        </p:nvSpPr>
        <p:spPr>
          <a:xfrm>
            <a:off x="936739" y="2386990"/>
            <a:ext cx="4231939" cy="168418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b="1" dirty="0"/>
              <a:t>Do you have any questions?</a:t>
            </a:r>
            <a:endParaRPr sz="32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7"/>
        <p:cNvGrpSpPr/>
        <p:nvPr/>
      </p:nvGrpSpPr>
      <p:grpSpPr>
        <a:xfrm>
          <a:off x="0" y="0"/>
          <a:ext cx="0" cy="0"/>
          <a:chOff x="0" y="0"/>
          <a:chExt cx="0" cy="0"/>
        </a:xfrm>
      </p:grpSpPr>
      <p:sp>
        <p:nvSpPr>
          <p:cNvPr id="678" name="Google Shape;678;p60"/>
          <p:cNvSpPr txBox="1">
            <a:spLocks noGrp="1"/>
          </p:cNvSpPr>
          <p:nvPr>
            <p:ph type="title"/>
          </p:nvPr>
        </p:nvSpPr>
        <p:spPr>
          <a:xfrm>
            <a:off x="714300" y="430675"/>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679" name="Google Shape;679;p60"/>
          <p:cNvSpPr txBox="1">
            <a:spLocks noGrp="1"/>
          </p:cNvSpPr>
          <p:nvPr>
            <p:ph type="title" idx="2"/>
          </p:nvPr>
        </p:nvSpPr>
        <p:spPr>
          <a:xfrm>
            <a:off x="1662000" y="1536850"/>
            <a:ext cx="26670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 Collection</a:t>
            </a:r>
          </a:p>
        </p:txBody>
      </p:sp>
      <p:sp>
        <p:nvSpPr>
          <p:cNvPr id="680" name="Google Shape;680;p60"/>
          <p:cNvSpPr txBox="1">
            <a:spLocks noGrp="1"/>
          </p:cNvSpPr>
          <p:nvPr>
            <p:ph type="title" idx="3"/>
          </p:nvPr>
        </p:nvSpPr>
        <p:spPr>
          <a:xfrm>
            <a:off x="766875" y="1586925"/>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681" name="Google Shape;681;p60"/>
          <p:cNvSpPr txBox="1">
            <a:spLocks noGrp="1"/>
          </p:cNvSpPr>
          <p:nvPr>
            <p:ph type="subTitle" idx="1"/>
          </p:nvPr>
        </p:nvSpPr>
        <p:spPr>
          <a:xfrm>
            <a:off x="1662000" y="1933575"/>
            <a:ext cx="2276700" cy="584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dirty="0"/>
              <a:t>Overview of Datasets</a:t>
            </a:r>
          </a:p>
          <a:p>
            <a:pPr marL="285750" lvl="0" indent="-285750" algn="l" rtl="0">
              <a:spcBef>
                <a:spcPts val="0"/>
              </a:spcBef>
              <a:spcAft>
                <a:spcPts val="1200"/>
              </a:spcAft>
              <a:buFont typeface="Arial" panose="020B0604020202020204" pitchFamily="34" charset="0"/>
              <a:buChar char="•"/>
            </a:pPr>
            <a:r>
              <a:rPr lang="en-US" dirty="0"/>
              <a:t>Dataset Details</a:t>
            </a:r>
            <a:endParaRPr dirty="0"/>
          </a:p>
        </p:txBody>
      </p:sp>
      <p:sp>
        <p:nvSpPr>
          <p:cNvPr id="682" name="Google Shape;682;p60"/>
          <p:cNvSpPr txBox="1">
            <a:spLocks noGrp="1"/>
          </p:cNvSpPr>
          <p:nvPr>
            <p:ph type="title" idx="4"/>
          </p:nvPr>
        </p:nvSpPr>
        <p:spPr>
          <a:xfrm>
            <a:off x="1662000" y="3098950"/>
            <a:ext cx="26670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Voice Integration</a:t>
            </a:r>
            <a:endParaRPr dirty="0"/>
          </a:p>
        </p:txBody>
      </p:sp>
      <p:sp>
        <p:nvSpPr>
          <p:cNvPr id="683" name="Google Shape;683;p60"/>
          <p:cNvSpPr txBox="1">
            <a:spLocks noGrp="1"/>
          </p:cNvSpPr>
          <p:nvPr>
            <p:ph type="title" idx="5"/>
          </p:nvPr>
        </p:nvSpPr>
        <p:spPr>
          <a:xfrm>
            <a:off x="766725" y="3149025"/>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03.</a:t>
            </a:r>
            <a:endParaRPr dirty="0"/>
          </a:p>
        </p:txBody>
      </p:sp>
      <p:sp>
        <p:nvSpPr>
          <p:cNvPr id="684" name="Google Shape;684;p60"/>
          <p:cNvSpPr txBox="1">
            <a:spLocks noGrp="1"/>
          </p:cNvSpPr>
          <p:nvPr>
            <p:ph type="subTitle" idx="6"/>
          </p:nvPr>
        </p:nvSpPr>
        <p:spPr>
          <a:xfrm>
            <a:off x="1662000" y="3495674"/>
            <a:ext cx="3260982" cy="759525"/>
          </a:xfrm>
          <a:prstGeom prst="rect">
            <a:avLst/>
          </a:prstGeom>
        </p:spPr>
        <p:txBody>
          <a:bodyPr spcFirstLastPara="1" wrap="square" lIns="91425" tIns="91425" rIns="91425" bIns="91425" anchor="t" anchorCtr="0">
            <a:noAutofit/>
          </a:bodyPr>
          <a:lstStyle/>
          <a:p>
            <a:pPr marL="283464" marR="0" indent="-283464" algn="l" rtl="0">
              <a:spcBef>
                <a:spcPts val="0"/>
              </a:spcBef>
              <a:spcAft>
                <a:spcPts val="1200"/>
              </a:spcAft>
              <a:buClr>
                <a:schemeClr val="dk2"/>
              </a:buClr>
              <a:buSzPts val="1300"/>
              <a:buFont typeface="Arial" panose="020B0604020202020204" pitchFamily="34" charset="0"/>
              <a:buChar char="•"/>
            </a:pPr>
            <a:r>
              <a:rPr lang="en-US" sz="1200" b="0" i="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Integration of Voice Reading Feature</a:t>
            </a:r>
            <a:endParaRPr lang="en-US" sz="1200" dirty="0">
              <a:effectLst/>
            </a:endParaRPr>
          </a:p>
          <a:p>
            <a:pPr marL="285750" marR="0" indent="-285750" algn="l" rtl="0">
              <a:spcBef>
                <a:spcPts val="0"/>
              </a:spcBef>
              <a:spcAft>
                <a:spcPts val="1200"/>
              </a:spcAft>
              <a:buFont typeface="Arial" panose="020B0604020202020204" pitchFamily="34" charset="0"/>
              <a:buChar char="•"/>
            </a:pPr>
            <a:r>
              <a:rPr lang="en-US" sz="1200" b="0" i="0" dirty="0">
                <a:solidFill>
                  <a:srgbClr val="666666"/>
                </a:solidFill>
                <a:effectLst/>
                <a:latin typeface="Montserrat" panose="00000500000000000000" pitchFamily="2" charset="0"/>
                <a:ea typeface="Montserrat" panose="00000500000000000000" pitchFamily="2" charset="0"/>
                <a:cs typeface="Montserrat" panose="00000500000000000000" pitchFamily="2" charset="0"/>
              </a:rPr>
              <a:t>Enhancing User Experience</a:t>
            </a:r>
            <a:endParaRPr lang="en-US" sz="1200" dirty="0">
              <a:effectLst/>
            </a:endParaRPr>
          </a:p>
        </p:txBody>
      </p:sp>
      <p:sp>
        <p:nvSpPr>
          <p:cNvPr id="685" name="Google Shape;685;p60"/>
          <p:cNvSpPr txBox="1">
            <a:spLocks noGrp="1"/>
          </p:cNvSpPr>
          <p:nvPr>
            <p:ph type="title" idx="7"/>
          </p:nvPr>
        </p:nvSpPr>
        <p:spPr>
          <a:xfrm>
            <a:off x="5652974" y="1536850"/>
            <a:ext cx="3104449"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Machine Learning Models</a:t>
            </a:r>
          </a:p>
        </p:txBody>
      </p:sp>
      <p:sp>
        <p:nvSpPr>
          <p:cNvPr id="686" name="Google Shape;686;p60"/>
          <p:cNvSpPr txBox="1">
            <a:spLocks noGrp="1"/>
          </p:cNvSpPr>
          <p:nvPr>
            <p:ph type="title" idx="8"/>
          </p:nvPr>
        </p:nvSpPr>
        <p:spPr>
          <a:xfrm>
            <a:off x="4757625" y="1586925"/>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687" name="Google Shape;687;p60"/>
          <p:cNvSpPr txBox="1">
            <a:spLocks noGrp="1"/>
          </p:cNvSpPr>
          <p:nvPr>
            <p:ph type="subTitle" idx="9"/>
          </p:nvPr>
        </p:nvSpPr>
        <p:spPr>
          <a:xfrm>
            <a:off x="5652975" y="1933575"/>
            <a:ext cx="3491020" cy="584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dirty="0"/>
              <a:t>Decision Tree Classifier</a:t>
            </a:r>
          </a:p>
          <a:p>
            <a:pPr marL="285750" lvl="0" indent="-285750" algn="l" rtl="0">
              <a:spcBef>
                <a:spcPts val="0"/>
              </a:spcBef>
              <a:spcAft>
                <a:spcPts val="1200"/>
              </a:spcAft>
              <a:buFont typeface="Arial" panose="020B0604020202020204" pitchFamily="34" charset="0"/>
              <a:buChar char="•"/>
            </a:pPr>
            <a:r>
              <a:rPr lang="en-US" dirty="0"/>
              <a:t>Support Vector Machine (SVM)</a:t>
            </a:r>
          </a:p>
          <a:p>
            <a:pPr marL="285750" lvl="0" indent="-285750" algn="l" rtl="0">
              <a:spcBef>
                <a:spcPts val="0"/>
              </a:spcBef>
              <a:spcAft>
                <a:spcPts val="1200"/>
              </a:spcAft>
              <a:buFont typeface="Arial" panose="020B0604020202020204" pitchFamily="34" charset="0"/>
              <a:buChar char="•"/>
            </a:pPr>
            <a:r>
              <a:rPr lang="en-US" dirty="0"/>
              <a:t>Choice of Models</a:t>
            </a:r>
            <a:endParaRPr dirty="0"/>
          </a:p>
        </p:txBody>
      </p:sp>
      <p:sp>
        <p:nvSpPr>
          <p:cNvPr id="688" name="Google Shape;688;p60"/>
          <p:cNvSpPr txBox="1">
            <a:spLocks noGrp="1"/>
          </p:cNvSpPr>
          <p:nvPr>
            <p:ph type="title" idx="13"/>
          </p:nvPr>
        </p:nvSpPr>
        <p:spPr>
          <a:xfrm>
            <a:off x="5652975" y="3098950"/>
            <a:ext cx="27243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endParaRPr dirty="0"/>
          </a:p>
        </p:txBody>
      </p:sp>
      <p:sp>
        <p:nvSpPr>
          <p:cNvPr id="689" name="Google Shape;689;p60"/>
          <p:cNvSpPr txBox="1">
            <a:spLocks noGrp="1"/>
          </p:cNvSpPr>
          <p:nvPr>
            <p:ph type="title" idx="14"/>
          </p:nvPr>
        </p:nvSpPr>
        <p:spPr>
          <a:xfrm>
            <a:off x="4757700" y="3149025"/>
            <a:ext cx="904800" cy="584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04.</a:t>
            </a:r>
            <a:endParaRPr dirty="0"/>
          </a:p>
        </p:txBody>
      </p:sp>
      <p:sp>
        <p:nvSpPr>
          <p:cNvPr id="690" name="Google Shape;690;p60"/>
          <p:cNvSpPr txBox="1">
            <a:spLocks noGrp="1"/>
          </p:cNvSpPr>
          <p:nvPr>
            <p:ph type="subTitle" idx="15"/>
          </p:nvPr>
        </p:nvSpPr>
        <p:spPr>
          <a:xfrm>
            <a:off x="5652974" y="3495675"/>
            <a:ext cx="3454293" cy="5844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dirty="0"/>
              <a:t>Summary of Achievements</a:t>
            </a:r>
          </a:p>
          <a:p>
            <a:pPr marL="285750" lvl="0" indent="-285750" algn="l" rtl="0">
              <a:spcBef>
                <a:spcPts val="0"/>
              </a:spcBef>
              <a:spcAft>
                <a:spcPts val="1200"/>
              </a:spcAft>
              <a:buFont typeface="Arial" panose="020B0604020202020204" pitchFamily="34" charset="0"/>
              <a:buChar char="•"/>
            </a:pPr>
            <a:r>
              <a:rPr lang="en-US" dirty="0"/>
              <a:t>Significance of the Project</a:t>
            </a:r>
          </a:p>
          <a:p>
            <a:pPr marL="285750" lvl="0" indent="-285750" algn="l" rtl="0">
              <a:spcBef>
                <a:spcPts val="0"/>
              </a:spcBef>
              <a:spcAft>
                <a:spcPts val="1200"/>
              </a:spcAft>
              <a:buFont typeface="Arial" panose="020B0604020202020204" pitchFamily="34" charset="0"/>
              <a:buChar char="•"/>
            </a:pPr>
            <a:r>
              <a:rPr lang="en-US" dirty="0"/>
              <a:t>Future Directions</a:t>
            </a:r>
          </a:p>
        </p:txBody>
      </p:sp>
      <p:grpSp>
        <p:nvGrpSpPr>
          <p:cNvPr id="691" name="Google Shape;691;p60"/>
          <p:cNvGrpSpPr/>
          <p:nvPr/>
        </p:nvGrpSpPr>
        <p:grpSpPr>
          <a:xfrm>
            <a:off x="-25" y="0"/>
            <a:ext cx="9144020" cy="342900"/>
            <a:chOff x="-25" y="0"/>
            <a:chExt cx="9144020" cy="342900"/>
          </a:xfrm>
        </p:grpSpPr>
        <p:sp>
          <p:nvSpPr>
            <p:cNvPr id="692" name="Google Shape;692;p60"/>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3" name="Google Shape;693;p60"/>
            <p:cNvGrpSpPr/>
            <p:nvPr/>
          </p:nvGrpSpPr>
          <p:grpSpPr>
            <a:xfrm>
              <a:off x="215975" y="111150"/>
              <a:ext cx="642950" cy="120600"/>
              <a:chOff x="215975" y="152625"/>
              <a:chExt cx="642950" cy="120600"/>
            </a:xfrm>
          </p:grpSpPr>
          <p:sp>
            <p:nvSpPr>
              <p:cNvPr id="694" name="Google Shape;694;p60"/>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0"/>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0"/>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7"/>
        <p:cNvGrpSpPr/>
        <p:nvPr/>
      </p:nvGrpSpPr>
      <p:grpSpPr>
        <a:xfrm>
          <a:off x="0" y="0"/>
          <a:ext cx="0" cy="0"/>
          <a:chOff x="0" y="0"/>
          <a:chExt cx="0" cy="0"/>
        </a:xfrm>
      </p:grpSpPr>
      <p:sp>
        <p:nvSpPr>
          <p:cNvPr id="718" name="Google Shape;718;p62"/>
          <p:cNvSpPr txBox="1">
            <a:spLocks noGrp="1"/>
          </p:cNvSpPr>
          <p:nvPr>
            <p:ph type="title"/>
          </p:nvPr>
        </p:nvSpPr>
        <p:spPr>
          <a:xfrm>
            <a:off x="4189800" y="1398513"/>
            <a:ext cx="4239900" cy="848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Motivation</a:t>
            </a:r>
            <a:endParaRPr dirty="0"/>
          </a:p>
        </p:txBody>
      </p:sp>
      <p:sp>
        <p:nvSpPr>
          <p:cNvPr id="719" name="Google Shape;719;p62"/>
          <p:cNvSpPr txBox="1">
            <a:spLocks noGrp="1"/>
          </p:cNvSpPr>
          <p:nvPr>
            <p:ph type="subTitle" idx="1"/>
          </p:nvPr>
        </p:nvSpPr>
        <p:spPr>
          <a:xfrm>
            <a:off x="4322091" y="2385747"/>
            <a:ext cx="4477135" cy="231456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600" dirty="0"/>
              <a:t>A</a:t>
            </a:r>
            <a:r>
              <a:rPr lang="en-US" sz="1600" dirty="0"/>
              <a:t>s</a:t>
            </a:r>
            <a:r>
              <a:rPr lang="en" sz="1600" dirty="0"/>
              <a:t>k </a:t>
            </a:r>
            <a:r>
              <a:rPr lang="en" sz="1600" b="1" dirty="0">
                <a:solidFill>
                  <a:srgbClr val="2F4A8A"/>
                </a:solidFill>
              </a:rPr>
              <a:t>CHATBOT</a:t>
            </a:r>
            <a:r>
              <a:rPr lang="en" sz="1600" dirty="0"/>
              <a:t> and get instantly answers.</a:t>
            </a:r>
          </a:p>
          <a:p>
            <a:pPr marL="285750" lvl="0" indent="-285750" algn="l" rtl="0">
              <a:spcBef>
                <a:spcPts val="0"/>
              </a:spcBef>
              <a:spcAft>
                <a:spcPts val="0"/>
              </a:spcAft>
              <a:buFont typeface="Arial" panose="020B0604020202020204" pitchFamily="34" charset="0"/>
              <a:buChar char="•"/>
            </a:pPr>
            <a:endParaRPr lang="en" sz="1600" dirty="0"/>
          </a:p>
          <a:p>
            <a:pPr marL="285750" lvl="0" indent="-285750" algn="l" rtl="0">
              <a:spcBef>
                <a:spcPts val="0"/>
              </a:spcBef>
              <a:spcAft>
                <a:spcPts val="0"/>
              </a:spcAft>
              <a:buFont typeface="Arial" panose="020B0604020202020204" pitchFamily="34" charset="0"/>
              <a:buChar char="•"/>
            </a:pPr>
            <a:endParaRPr lang="en" sz="1600" dirty="0"/>
          </a:p>
          <a:p>
            <a:pPr marL="285750" lvl="0" indent="-285750" algn="l" rtl="0">
              <a:spcBef>
                <a:spcPts val="0"/>
              </a:spcBef>
              <a:spcAft>
                <a:spcPts val="0"/>
              </a:spcAft>
              <a:buFont typeface="Arial" panose="020B0604020202020204" pitchFamily="34" charset="0"/>
              <a:buChar char="•"/>
            </a:pPr>
            <a:r>
              <a:rPr lang="en-US" sz="1600" dirty="0"/>
              <a:t>Where Virtual Assistance Meets Medical Insights!</a:t>
            </a:r>
          </a:p>
          <a:p>
            <a:pPr marL="285750" lvl="0" indent="-285750" algn="l" rtl="0">
              <a:spcBef>
                <a:spcPts val="0"/>
              </a:spcBef>
              <a:spcAft>
                <a:spcPts val="0"/>
              </a:spcAft>
              <a:buFont typeface="Arial" panose="020B0604020202020204" pitchFamily="34" charset="0"/>
              <a:buChar char="•"/>
            </a:pPr>
            <a:endParaRPr lang="en-US" sz="1600" dirty="0"/>
          </a:p>
          <a:p>
            <a:pPr marL="285750" lvl="0" indent="-285750" algn="l" rtl="0">
              <a:spcBef>
                <a:spcPts val="0"/>
              </a:spcBef>
              <a:spcAft>
                <a:spcPts val="0"/>
              </a:spcAft>
              <a:buFont typeface="Arial" panose="020B0604020202020204" pitchFamily="34" charset="0"/>
              <a:buChar char="•"/>
            </a:pPr>
            <a:endParaRPr lang="en-US" sz="1600" dirty="0"/>
          </a:p>
          <a:p>
            <a:pPr marL="285750" lvl="0" indent="-285750" algn="l" rtl="0">
              <a:spcBef>
                <a:spcPts val="0"/>
              </a:spcBef>
              <a:spcAft>
                <a:spcPts val="0"/>
              </a:spcAft>
              <a:buFont typeface="Arial" panose="020B0604020202020204" pitchFamily="34" charset="0"/>
              <a:buChar char="•"/>
            </a:pPr>
            <a:r>
              <a:rPr lang="en-US" sz="1600" dirty="0"/>
              <a:t>Get ready to embark on a</a:t>
            </a:r>
            <a:r>
              <a:rPr lang="en-US" sz="1600" dirty="0">
                <a:solidFill>
                  <a:srgbClr val="2F4A8A"/>
                </a:solidFill>
              </a:rPr>
              <a:t> health </a:t>
            </a:r>
            <a:r>
              <a:rPr lang="en-US" sz="1600" dirty="0"/>
              <a:t>discovery like never before!</a:t>
            </a:r>
          </a:p>
        </p:txBody>
      </p:sp>
      <p:grpSp>
        <p:nvGrpSpPr>
          <p:cNvPr id="720" name="Google Shape;720;p62"/>
          <p:cNvGrpSpPr/>
          <p:nvPr/>
        </p:nvGrpSpPr>
        <p:grpSpPr>
          <a:xfrm>
            <a:off x="1018213" y="1215850"/>
            <a:ext cx="3246799" cy="3041690"/>
            <a:chOff x="521725" y="1038225"/>
            <a:chExt cx="3436494" cy="3219401"/>
          </a:xfrm>
        </p:grpSpPr>
        <p:sp>
          <p:nvSpPr>
            <p:cNvPr id="721" name="Google Shape;721;p62"/>
            <p:cNvSpPr/>
            <p:nvPr/>
          </p:nvSpPr>
          <p:spPr>
            <a:xfrm>
              <a:off x="563515" y="1095454"/>
              <a:ext cx="3278187" cy="3162172"/>
            </a:xfrm>
            <a:custGeom>
              <a:avLst/>
              <a:gdLst/>
              <a:ahLst/>
              <a:cxnLst/>
              <a:rect l="l" t="t" r="r" b="b"/>
              <a:pathLst>
                <a:path w="67307" h="64925" extrusionOk="0">
                  <a:moveTo>
                    <a:pt x="34846" y="1"/>
                  </a:moveTo>
                  <a:cubicBezTo>
                    <a:pt x="25205" y="1"/>
                    <a:pt x="15833" y="4313"/>
                    <a:pt x="9547" y="12127"/>
                  </a:cubicBezTo>
                  <a:cubicBezTo>
                    <a:pt x="913" y="22861"/>
                    <a:pt x="0" y="37867"/>
                    <a:pt x="7266" y="49568"/>
                  </a:cubicBezTo>
                  <a:cubicBezTo>
                    <a:pt x="13264" y="59254"/>
                    <a:pt x="23790" y="64924"/>
                    <a:pt x="34858" y="64924"/>
                  </a:cubicBezTo>
                  <a:cubicBezTo>
                    <a:pt x="37162" y="64924"/>
                    <a:pt x="39489" y="64679"/>
                    <a:pt x="41804" y="64172"/>
                  </a:cubicBezTo>
                  <a:lnTo>
                    <a:pt x="42060" y="64099"/>
                  </a:lnTo>
                  <a:cubicBezTo>
                    <a:pt x="56828" y="60740"/>
                    <a:pt x="67306" y="47615"/>
                    <a:pt x="67306" y="32463"/>
                  </a:cubicBezTo>
                  <a:cubicBezTo>
                    <a:pt x="67306" y="18699"/>
                    <a:pt x="58617" y="6413"/>
                    <a:pt x="45619" y="1849"/>
                  </a:cubicBezTo>
                  <a:cubicBezTo>
                    <a:pt x="42089" y="603"/>
                    <a:pt x="38449" y="1"/>
                    <a:pt x="348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2"/>
            <p:cNvSpPr/>
            <p:nvPr/>
          </p:nvSpPr>
          <p:spPr>
            <a:xfrm>
              <a:off x="521725" y="1038225"/>
              <a:ext cx="872258" cy="1788642"/>
            </a:xfrm>
            <a:custGeom>
              <a:avLst/>
              <a:gdLst/>
              <a:ahLst/>
              <a:cxnLst/>
              <a:rect l="l" t="t" r="r" b="b"/>
              <a:pathLst>
                <a:path w="17909" h="36724" extrusionOk="0">
                  <a:moveTo>
                    <a:pt x="11026" y="1"/>
                  </a:moveTo>
                  <a:cubicBezTo>
                    <a:pt x="8744" y="1"/>
                    <a:pt x="6214" y="1084"/>
                    <a:pt x="4272" y="3116"/>
                  </a:cubicBezTo>
                  <a:cubicBezTo>
                    <a:pt x="2592" y="4850"/>
                    <a:pt x="0" y="8793"/>
                    <a:pt x="1351" y="15602"/>
                  </a:cubicBezTo>
                  <a:cubicBezTo>
                    <a:pt x="1880" y="18340"/>
                    <a:pt x="2994" y="21188"/>
                    <a:pt x="4655" y="24182"/>
                  </a:cubicBezTo>
                  <a:cubicBezTo>
                    <a:pt x="6608" y="27669"/>
                    <a:pt x="9310" y="31320"/>
                    <a:pt x="12779" y="35117"/>
                  </a:cubicBezTo>
                  <a:cubicBezTo>
                    <a:pt x="13144" y="35518"/>
                    <a:pt x="13527" y="35938"/>
                    <a:pt x="13929" y="36358"/>
                  </a:cubicBezTo>
                  <a:lnTo>
                    <a:pt x="14275" y="36723"/>
                  </a:lnTo>
                  <a:lnTo>
                    <a:pt x="14622" y="36395"/>
                  </a:lnTo>
                  <a:lnTo>
                    <a:pt x="14969" y="36048"/>
                  </a:lnTo>
                  <a:cubicBezTo>
                    <a:pt x="14841" y="35920"/>
                    <a:pt x="14714" y="35792"/>
                    <a:pt x="14604" y="35665"/>
                  </a:cubicBezTo>
                  <a:cubicBezTo>
                    <a:pt x="14202" y="35263"/>
                    <a:pt x="13819" y="34861"/>
                    <a:pt x="13454" y="34441"/>
                  </a:cubicBezTo>
                  <a:cubicBezTo>
                    <a:pt x="9639" y="30261"/>
                    <a:pt x="6919" y="26391"/>
                    <a:pt x="5075" y="22904"/>
                  </a:cubicBezTo>
                  <a:cubicBezTo>
                    <a:pt x="365" y="13977"/>
                    <a:pt x="1442" y="7424"/>
                    <a:pt x="4965" y="3773"/>
                  </a:cubicBezTo>
                  <a:cubicBezTo>
                    <a:pt x="6704" y="1955"/>
                    <a:pt x="9022" y="960"/>
                    <a:pt x="11064" y="960"/>
                  </a:cubicBezTo>
                  <a:cubicBezTo>
                    <a:pt x="12281" y="960"/>
                    <a:pt x="13400" y="1314"/>
                    <a:pt x="14239" y="2057"/>
                  </a:cubicBezTo>
                  <a:cubicBezTo>
                    <a:pt x="15736" y="3353"/>
                    <a:pt x="16740" y="5124"/>
                    <a:pt x="17050" y="7077"/>
                  </a:cubicBezTo>
                  <a:cubicBezTo>
                    <a:pt x="17342" y="6895"/>
                    <a:pt x="17616" y="6694"/>
                    <a:pt x="17908" y="6511"/>
                  </a:cubicBezTo>
                  <a:cubicBezTo>
                    <a:pt x="17488" y="4503"/>
                    <a:pt x="16411" y="2678"/>
                    <a:pt x="14860" y="1345"/>
                  </a:cubicBezTo>
                  <a:cubicBezTo>
                    <a:pt x="13825" y="437"/>
                    <a:pt x="12475" y="1"/>
                    <a:pt x="110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2"/>
            <p:cNvSpPr/>
            <p:nvPr/>
          </p:nvSpPr>
          <p:spPr>
            <a:xfrm>
              <a:off x="1124511" y="2702356"/>
              <a:ext cx="142316" cy="141439"/>
            </a:xfrm>
            <a:custGeom>
              <a:avLst/>
              <a:gdLst/>
              <a:ahLst/>
              <a:cxnLst/>
              <a:rect l="l" t="t" r="r" b="b"/>
              <a:pathLst>
                <a:path w="2922" h="2904" extrusionOk="0">
                  <a:moveTo>
                    <a:pt x="1388" y="1"/>
                  </a:moveTo>
                  <a:lnTo>
                    <a:pt x="1078" y="293"/>
                  </a:lnTo>
                  <a:lnTo>
                    <a:pt x="384" y="950"/>
                  </a:lnTo>
                  <a:lnTo>
                    <a:pt x="1" y="1315"/>
                  </a:lnTo>
                  <a:cubicBezTo>
                    <a:pt x="421" y="1753"/>
                    <a:pt x="841" y="2191"/>
                    <a:pt x="1279" y="2629"/>
                  </a:cubicBezTo>
                  <a:lnTo>
                    <a:pt x="1571" y="2903"/>
                  </a:lnTo>
                  <a:lnTo>
                    <a:pt x="2246" y="2228"/>
                  </a:lnTo>
                  <a:lnTo>
                    <a:pt x="2575" y="1881"/>
                  </a:lnTo>
                  <a:lnTo>
                    <a:pt x="2922" y="1552"/>
                  </a:lnTo>
                  <a:cubicBezTo>
                    <a:pt x="2812" y="1443"/>
                    <a:pt x="2721" y="1351"/>
                    <a:pt x="2611" y="1242"/>
                  </a:cubicBezTo>
                  <a:cubicBezTo>
                    <a:pt x="2192" y="822"/>
                    <a:pt x="1790" y="402"/>
                    <a:pt x="13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2"/>
            <p:cNvSpPr/>
            <p:nvPr/>
          </p:nvSpPr>
          <p:spPr>
            <a:xfrm>
              <a:off x="1127628" y="2741223"/>
              <a:ext cx="392611" cy="327833"/>
            </a:xfrm>
            <a:custGeom>
              <a:avLst/>
              <a:gdLst/>
              <a:ahLst/>
              <a:cxnLst/>
              <a:rect l="l" t="t" r="r" b="b"/>
              <a:pathLst>
                <a:path w="8061" h="6731" extrusionOk="0">
                  <a:moveTo>
                    <a:pt x="4231" y="1"/>
                  </a:moveTo>
                  <a:cubicBezTo>
                    <a:pt x="3739" y="1"/>
                    <a:pt x="3239" y="108"/>
                    <a:pt x="2767" y="334"/>
                  </a:cubicBezTo>
                  <a:cubicBezTo>
                    <a:pt x="2693" y="371"/>
                    <a:pt x="2620" y="426"/>
                    <a:pt x="2547" y="462"/>
                  </a:cubicBezTo>
                  <a:cubicBezTo>
                    <a:pt x="2401" y="535"/>
                    <a:pt x="2274" y="626"/>
                    <a:pt x="2146" y="718"/>
                  </a:cubicBezTo>
                  <a:cubicBezTo>
                    <a:pt x="1890" y="919"/>
                    <a:pt x="1671" y="1138"/>
                    <a:pt x="1489" y="1411"/>
                  </a:cubicBezTo>
                  <a:cubicBezTo>
                    <a:pt x="1379" y="1539"/>
                    <a:pt x="1288" y="1685"/>
                    <a:pt x="1215" y="1831"/>
                  </a:cubicBezTo>
                  <a:cubicBezTo>
                    <a:pt x="1" y="4199"/>
                    <a:pt x="1852" y="6730"/>
                    <a:pt x="4179" y="6730"/>
                  </a:cubicBezTo>
                  <a:cubicBezTo>
                    <a:pt x="4651" y="6730"/>
                    <a:pt x="5143" y="6626"/>
                    <a:pt x="5633" y="6395"/>
                  </a:cubicBezTo>
                  <a:lnTo>
                    <a:pt x="5633" y="6413"/>
                  </a:lnTo>
                  <a:cubicBezTo>
                    <a:pt x="7330" y="5628"/>
                    <a:pt x="8060" y="3602"/>
                    <a:pt x="7276" y="1923"/>
                  </a:cubicBezTo>
                  <a:cubicBezTo>
                    <a:pt x="6698" y="702"/>
                    <a:pt x="5489" y="1"/>
                    <a:pt x="42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2"/>
            <p:cNvSpPr/>
            <p:nvPr/>
          </p:nvSpPr>
          <p:spPr>
            <a:xfrm>
              <a:off x="1227719" y="2819786"/>
              <a:ext cx="208944" cy="170127"/>
            </a:xfrm>
            <a:custGeom>
              <a:avLst/>
              <a:gdLst/>
              <a:ahLst/>
              <a:cxnLst/>
              <a:rect l="l" t="t" r="r" b="b"/>
              <a:pathLst>
                <a:path w="4290" h="3493" extrusionOk="0">
                  <a:moveTo>
                    <a:pt x="2130" y="1"/>
                  </a:moveTo>
                  <a:cubicBezTo>
                    <a:pt x="921" y="1"/>
                    <a:pt x="0" y="1291"/>
                    <a:pt x="565" y="2500"/>
                  </a:cubicBezTo>
                  <a:cubicBezTo>
                    <a:pt x="856" y="3120"/>
                    <a:pt x="1480" y="3493"/>
                    <a:pt x="2135" y="3493"/>
                  </a:cubicBezTo>
                  <a:cubicBezTo>
                    <a:pt x="2386" y="3493"/>
                    <a:pt x="2641" y="3438"/>
                    <a:pt x="2884" y="3322"/>
                  </a:cubicBezTo>
                  <a:cubicBezTo>
                    <a:pt x="4290" y="2664"/>
                    <a:pt x="4198" y="638"/>
                    <a:pt x="2738" y="109"/>
                  </a:cubicBezTo>
                  <a:cubicBezTo>
                    <a:pt x="2531" y="35"/>
                    <a:pt x="2327" y="1"/>
                    <a:pt x="21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2"/>
            <p:cNvSpPr/>
            <p:nvPr/>
          </p:nvSpPr>
          <p:spPr>
            <a:xfrm>
              <a:off x="1292547" y="2872827"/>
              <a:ext cx="79194" cy="64047"/>
            </a:xfrm>
            <a:custGeom>
              <a:avLst/>
              <a:gdLst/>
              <a:ahLst/>
              <a:cxnLst/>
              <a:rect l="l" t="t" r="r" b="b"/>
              <a:pathLst>
                <a:path w="1626" h="1315" extrusionOk="0">
                  <a:moveTo>
                    <a:pt x="795" y="1"/>
                  </a:moveTo>
                  <a:cubicBezTo>
                    <a:pt x="347" y="1"/>
                    <a:pt x="1" y="482"/>
                    <a:pt x="220" y="937"/>
                  </a:cubicBezTo>
                  <a:cubicBezTo>
                    <a:pt x="338" y="1173"/>
                    <a:pt x="570" y="1315"/>
                    <a:pt x="813" y="1315"/>
                  </a:cubicBezTo>
                  <a:cubicBezTo>
                    <a:pt x="908" y="1315"/>
                    <a:pt x="1004" y="1293"/>
                    <a:pt x="1096" y="1247"/>
                  </a:cubicBezTo>
                  <a:cubicBezTo>
                    <a:pt x="1626" y="991"/>
                    <a:pt x="1589" y="243"/>
                    <a:pt x="1023" y="42"/>
                  </a:cubicBezTo>
                  <a:cubicBezTo>
                    <a:pt x="946" y="14"/>
                    <a:pt x="869" y="1"/>
                    <a:pt x="795"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2"/>
            <p:cNvSpPr/>
            <p:nvPr/>
          </p:nvSpPr>
          <p:spPr>
            <a:xfrm>
              <a:off x="3473602" y="2855293"/>
              <a:ext cx="441072" cy="834901"/>
            </a:xfrm>
            <a:custGeom>
              <a:avLst/>
              <a:gdLst/>
              <a:ahLst/>
              <a:cxnLst/>
              <a:rect l="l" t="t" r="r" b="b"/>
              <a:pathLst>
                <a:path w="9056" h="17142" extrusionOk="0">
                  <a:moveTo>
                    <a:pt x="7741" y="0"/>
                  </a:moveTo>
                  <a:lnTo>
                    <a:pt x="7339" y="92"/>
                  </a:lnTo>
                  <a:lnTo>
                    <a:pt x="6792" y="220"/>
                  </a:lnTo>
                  <a:cubicBezTo>
                    <a:pt x="6828" y="384"/>
                    <a:pt x="6865" y="548"/>
                    <a:pt x="6901" y="712"/>
                  </a:cubicBezTo>
                  <a:cubicBezTo>
                    <a:pt x="6974" y="1059"/>
                    <a:pt x="7047" y="1424"/>
                    <a:pt x="7102" y="1771"/>
                  </a:cubicBezTo>
                  <a:cubicBezTo>
                    <a:pt x="7978" y="6901"/>
                    <a:pt x="7376" y="10753"/>
                    <a:pt x="5277" y="13217"/>
                  </a:cubicBezTo>
                  <a:cubicBezTo>
                    <a:pt x="4236" y="14458"/>
                    <a:pt x="2794" y="15371"/>
                    <a:pt x="987" y="15919"/>
                  </a:cubicBezTo>
                  <a:cubicBezTo>
                    <a:pt x="658" y="16339"/>
                    <a:pt x="329" y="16740"/>
                    <a:pt x="1" y="17142"/>
                  </a:cubicBezTo>
                  <a:cubicBezTo>
                    <a:pt x="2593" y="16613"/>
                    <a:pt x="4601" y="15499"/>
                    <a:pt x="6007" y="13838"/>
                  </a:cubicBezTo>
                  <a:cubicBezTo>
                    <a:pt x="8453" y="10954"/>
                    <a:pt x="9055" y="6463"/>
                    <a:pt x="7832" y="457"/>
                  </a:cubicBezTo>
                  <a:cubicBezTo>
                    <a:pt x="7796" y="311"/>
                    <a:pt x="7759" y="165"/>
                    <a:pt x="77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2"/>
            <p:cNvSpPr/>
            <p:nvPr/>
          </p:nvSpPr>
          <p:spPr>
            <a:xfrm>
              <a:off x="3442820" y="2276473"/>
              <a:ext cx="504730" cy="380630"/>
            </a:xfrm>
            <a:custGeom>
              <a:avLst/>
              <a:gdLst/>
              <a:ahLst/>
              <a:cxnLst/>
              <a:rect l="l" t="t" r="r" b="b"/>
              <a:pathLst>
                <a:path w="10363" h="7815" extrusionOk="0">
                  <a:moveTo>
                    <a:pt x="10052" y="0"/>
                  </a:moveTo>
                  <a:cubicBezTo>
                    <a:pt x="9888" y="0"/>
                    <a:pt x="9760" y="128"/>
                    <a:pt x="9760" y="292"/>
                  </a:cubicBezTo>
                  <a:lnTo>
                    <a:pt x="9779" y="4035"/>
                  </a:lnTo>
                  <a:lnTo>
                    <a:pt x="9779" y="4163"/>
                  </a:lnTo>
                  <a:cubicBezTo>
                    <a:pt x="9724" y="5167"/>
                    <a:pt x="9085" y="6043"/>
                    <a:pt x="8136" y="6390"/>
                  </a:cubicBezTo>
                  <a:cubicBezTo>
                    <a:pt x="8081" y="6408"/>
                    <a:pt x="8008" y="6426"/>
                    <a:pt x="7953" y="6444"/>
                  </a:cubicBezTo>
                  <a:lnTo>
                    <a:pt x="5270" y="7156"/>
                  </a:lnTo>
                  <a:cubicBezTo>
                    <a:pt x="5055" y="7216"/>
                    <a:pt x="4838" y="7244"/>
                    <a:pt x="4622" y="7244"/>
                  </a:cubicBezTo>
                  <a:cubicBezTo>
                    <a:pt x="3775" y="7244"/>
                    <a:pt x="2964" y="6803"/>
                    <a:pt x="2513" y="6061"/>
                  </a:cubicBezTo>
                  <a:cubicBezTo>
                    <a:pt x="2495" y="6043"/>
                    <a:pt x="2477" y="6025"/>
                    <a:pt x="2477" y="6006"/>
                  </a:cubicBezTo>
                  <a:lnTo>
                    <a:pt x="596" y="2775"/>
                  </a:lnTo>
                  <a:cubicBezTo>
                    <a:pt x="535" y="2670"/>
                    <a:pt x="441" y="2626"/>
                    <a:pt x="350" y="2626"/>
                  </a:cubicBezTo>
                  <a:cubicBezTo>
                    <a:pt x="172" y="2626"/>
                    <a:pt x="1" y="2795"/>
                    <a:pt x="85" y="3012"/>
                  </a:cubicBezTo>
                  <a:cubicBezTo>
                    <a:pt x="85" y="3031"/>
                    <a:pt x="85" y="3049"/>
                    <a:pt x="103" y="3049"/>
                  </a:cubicBezTo>
                  <a:lnTo>
                    <a:pt x="1965" y="6280"/>
                  </a:lnTo>
                  <a:cubicBezTo>
                    <a:pt x="1984" y="6317"/>
                    <a:pt x="2002" y="6353"/>
                    <a:pt x="2039" y="6371"/>
                  </a:cubicBezTo>
                  <a:cubicBezTo>
                    <a:pt x="2294" y="6791"/>
                    <a:pt x="2641" y="7138"/>
                    <a:pt x="3061" y="7375"/>
                  </a:cubicBezTo>
                  <a:cubicBezTo>
                    <a:pt x="3152" y="7448"/>
                    <a:pt x="3262" y="7485"/>
                    <a:pt x="3371" y="7540"/>
                  </a:cubicBezTo>
                  <a:cubicBezTo>
                    <a:pt x="3462" y="7576"/>
                    <a:pt x="3554" y="7613"/>
                    <a:pt x="3645" y="7649"/>
                  </a:cubicBezTo>
                  <a:cubicBezTo>
                    <a:pt x="3966" y="7760"/>
                    <a:pt x="4293" y="7815"/>
                    <a:pt x="4619" y="7815"/>
                  </a:cubicBezTo>
                  <a:cubicBezTo>
                    <a:pt x="4886" y="7815"/>
                    <a:pt x="5153" y="7778"/>
                    <a:pt x="5416" y="7704"/>
                  </a:cubicBezTo>
                  <a:lnTo>
                    <a:pt x="8099" y="6974"/>
                  </a:lnTo>
                  <a:lnTo>
                    <a:pt x="8172" y="6956"/>
                  </a:lnTo>
                  <a:cubicBezTo>
                    <a:pt x="8720" y="6791"/>
                    <a:pt x="9213" y="6481"/>
                    <a:pt x="9596" y="6043"/>
                  </a:cubicBezTo>
                  <a:cubicBezTo>
                    <a:pt x="9669" y="5970"/>
                    <a:pt x="9724" y="5897"/>
                    <a:pt x="9797" y="5824"/>
                  </a:cubicBezTo>
                  <a:cubicBezTo>
                    <a:pt x="9852" y="5733"/>
                    <a:pt x="9925" y="5623"/>
                    <a:pt x="9979" y="5532"/>
                  </a:cubicBezTo>
                  <a:cubicBezTo>
                    <a:pt x="10199" y="5112"/>
                    <a:pt x="10326" y="4655"/>
                    <a:pt x="10363" y="4181"/>
                  </a:cubicBezTo>
                  <a:lnTo>
                    <a:pt x="10363" y="4035"/>
                  </a:lnTo>
                  <a:lnTo>
                    <a:pt x="10326" y="292"/>
                  </a:lnTo>
                  <a:cubicBezTo>
                    <a:pt x="10326" y="274"/>
                    <a:pt x="10326" y="274"/>
                    <a:pt x="10326" y="256"/>
                  </a:cubicBezTo>
                  <a:cubicBezTo>
                    <a:pt x="10308" y="110"/>
                    <a:pt x="10199" y="0"/>
                    <a:pt x="100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2"/>
            <p:cNvSpPr/>
            <p:nvPr/>
          </p:nvSpPr>
          <p:spPr>
            <a:xfrm>
              <a:off x="3663897" y="1880738"/>
              <a:ext cx="284583" cy="837677"/>
            </a:xfrm>
            <a:custGeom>
              <a:avLst/>
              <a:gdLst/>
              <a:ahLst/>
              <a:cxnLst/>
              <a:rect l="l" t="t" r="r" b="b"/>
              <a:pathLst>
                <a:path w="5843" h="17199" extrusionOk="0">
                  <a:moveTo>
                    <a:pt x="2245" y="1"/>
                  </a:moveTo>
                  <a:cubicBezTo>
                    <a:pt x="1934" y="1"/>
                    <a:pt x="1616" y="42"/>
                    <a:pt x="1297" y="130"/>
                  </a:cubicBezTo>
                  <a:lnTo>
                    <a:pt x="256" y="404"/>
                  </a:lnTo>
                  <a:cubicBezTo>
                    <a:pt x="92" y="440"/>
                    <a:pt x="0" y="604"/>
                    <a:pt x="55" y="769"/>
                  </a:cubicBezTo>
                  <a:cubicBezTo>
                    <a:pt x="86" y="893"/>
                    <a:pt x="210" y="977"/>
                    <a:pt x="336" y="977"/>
                  </a:cubicBezTo>
                  <a:cubicBezTo>
                    <a:pt x="358" y="977"/>
                    <a:pt x="380" y="975"/>
                    <a:pt x="402" y="969"/>
                  </a:cubicBezTo>
                  <a:lnTo>
                    <a:pt x="1443" y="677"/>
                  </a:lnTo>
                  <a:cubicBezTo>
                    <a:pt x="1707" y="606"/>
                    <a:pt x="1970" y="573"/>
                    <a:pt x="2228" y="573"/>
                  </a:cubicBezTo>
                  <a:cubicBezTo>
                    <a:pt x="3823" y="573"/>
                    <a:pt x="5203" y="1862"/>
                    <a:pt x="5203" y="3543"/>
                  </a:cubicBezTo>
                  <a:lnTo>
                    <a:pt x="5276" y="16888"/>
                  </a:lnTo>
                  <a:cubicBezTo>
                    <a:pt x="5276" y="17052"/>
                    <a:pt x="5404" y="17180"/>
                    <a:pt x="5568" y="17180"/>
                  </a:cubicBezTo>
                  <a:lnTo>
                    <a:pt x="5568" y="17198"/>
                  </a:lnTo>
                  <a:cubicBezTo>
                    <a:pt x="5714" y="17180"/>
                    <a:pt x="5842" y="17052"/>
                    <a:pt x="5842" y="16906"/>
                  </a:cubicBezTo>
                  <a:lnTo>
                    <a:pt x="5787" y="3543"/>
                  </a:lnTo>
                  <a:cubicBezTo>
                    <a:pt x="5772" y="1536"/>
                    <a:pt x="4140" y="1"/>
                    <a:pt x="2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2"/>
            <p:cNvSpPr/>
            <p:nvPr/>
          </p:nvSpPr>
          <p:spPr>
            <a:xfrm>
              <a:off x="3271764" y="1951946"/>
              <a:ext cx="410827" cy="838457"/>
            </a:xfrm>
            <a:custGeom>
              <a:avLst/>
              <a:gdLst/>
              <a:ahLst/>
              <a:cxnLst/>
              <a:rect l="l" t="t" r="r" b="b"/>
              <a:pathLst>
                <a:path w="8435" h="17215" extrusionOk="0">
                  <a:moveTo>
                    <a:pt x="4470" y="0"/>
                  </a:moveTo>
                  <a:cubicBezTo>
                    <a:pt x="4437" y="0"/>
                    <a:pt x="4401" y="6"/>
                    <a:pt x="4364" y="19"/>
                  </a:cubicBezTo>
                  <a:lnTo>
                    <a:pt x="3323" y="292"/>
                  </a:lnTo>
                  <a:cubicBezTo>
                    <a:pt x="1060" y="913"/>
                    <a:pt x="1" y="3487"/>
                    <a:pt x="1169" y="5513"/>
                  </a:cubicBezTo>
                  <a:lnTo>
                    <a:pt x="3597" y="9694"/>
                  </a:lnTo>
                  <a:lnTo>
                    <a:pt x="5551" y="13053"/>
                  </a:lnTo>
                  <a:lnTo>
                    <a:pt x="6226" y="14258"/>
                  </a:lnTo>
                  <a:lnTo>
                    <a:pt x="7869" y="17069"/>
                  </a:lnTo>
                  <a:cubicBezTo>
                    <a:pt x="7905" y="17160"/>
                    <a:pt x="8015" y="17215"/>
                    <a:pt x="8106" y="17215"/>
                  </a:cubicBezTo>
                  <a:cubicBezTo>
                    <a:pt x="8161" y="17215"/>
                    <a:pt x="8216" y="17197"/>
                    <a:pt x="8252" y="17178"/>
                  </a:cubicBezTo>
                  <a:cubicBezTo>
                    <a:pt x="8398" y="17087"/>
                    <a:pt x="8435" y="16923"/>
                    <a:pt x="8362" y="16777"/>
                  </a:cubicBezTo>
                  <a:lnTo>
                    <a:pt x="6883" y="14239"/>
                  </a:lnTo>
                  <a:lnTo>
                    <a:pt x="6737" y="13984"/>
                  </a:lnTo>
                  <a:lnTo>
                    <a:pt x="6025" y="12761"/>
                  </a:lnTo>
                  <a:lnTo>
                    <a:pt x="1680" y="5221"/>
                  </a:lnTo>
                  <a:cubicBezTo>
                    <a:pt x="695" y="3524"/>
                    <a:pt x="1571" y="1369"/>
                    <a:pt x="3469" y="858"/>
                  </a:cubicBezTo>
                  <a:lnTo>
                    <a:pt x="4510" y="566"/>
                  </a:lnTo>
                  <a:cubicBezTo>
                    <a:pt x="4872" y="484"/>
                    <a:pt x="4774" y="0"/>
                    <a:pt x="44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2"/>
            <p:cNvSpPr/>
            <p:nvPr/>
          </p:nvSpPr>
          <p:spPr>
            <a:xfrm>
              <a:off x="3566972" y="2545864"/>
              <a:ext cx="391247" cy="351309"/>
            </a:xfrm>
            <a:custGeom>
              <a:avLst/>
              <a:gdLst/>
              <a:ahLst/>
              <a:cxnLst/>
              <a:rect l="l" t="t" r="r" b="b"/>
              <a:pathLst>
                <a:path w="8033" h="7213" extrusionOk="0">
                  <a:moveTo>
                    <a:pt x="7047" y="1"/>
                  </a:moveTo>
                  <a:lnTo>
                    <a:pt x="7047" y="530"/>
                  </a:lnTo>
                  <a:lnTo>
                    <a:pt x="7065" y="4601"/>
                  </a:lnTo>
                  <a:cubicBezTo>
                    <a:pt x="7065" y="5130"/>
                    <a:pt x="6719" y="5587"/>
                    <a:pt x="6207" y="5733"/>
                  </a:cubicBezTo>
                  <a:lnTo>
                    <a:pt x="5477" y="5934"/>
                  </a:lnTo>
                  <a:lnTo>
                    <a:pt x="4455" y="6207"/>
                  </a:lnTo>
                  <a:cubicBezTo>
                    <a:pt x="4349" y="6238"/>
                    <a:pt x="4242" y="6252"/>
                    <a:pt x="4137" y="6252"/>
                  </a:cubicBezTo>
                  <a:cubicBezTo>
                    <a:pt x="3736" y="6252"/>
                    <a:pt x="3361" y="6040"/>
                    <a:pt x="3159" y="5678"/>
                  </a:cubicBezTo>
                  <a:lnTo>
                    <a:pt x="1096" y="2137"/>
                  </a:lnTo>
                  <a:lnTo>
                    <a:pt x="840" y="1680"/>
                  </a:lnTo>
                  <a:lnTo>
                    <a:pt x="676" y="1771"/>
                  </a:lnTo>
                  <a:lnTo>
                    <a:pt x="512" y="1863"/>
                  </a:lnTo>
                  <a:lnTo>
                    <a:pt x="165" y="2064"/>
                  </a:lnTo>
                  <a:lnTo>
                    <a:pt x="1" y="2155"/>
                  </a:lnTo>
                  <a:lnTo>
                    <a:pt x="2319" y="6153"/>
                  </a:lnTo>
                  <a:cubicBezTo>
                    <a:pt x="2700" y="6812"/>
                    <a:pt x="3411" y="7213"/>
                    <a:pt x="4149" y="7213"/>
                  </a:cubicBezTo>
                  <a:cubicBezTo>
                    <a:pt x="4330" y="7213"/>
                    <a:pt x="4512" y="7189"/>
                    <a:pt x="4692" y="7138"/>
                  </a:cubicBezTo>
                  <a:lnTo>
                    <a:pt x="4984" y="7065"/>
                  </a:lnTo>
                  <a:lnTo>
                    <a:pt x="5349" y="6956"/>
                  </a:lnTo>
                  <a:lnTo>
                    <a:pt x="5897" y="6810"/>
                  </a:lnTo>
                  <a:lnTo>
                    <a:pt x="6463" y="6664"/>
                  </a:lnTo>
                  <a:cubicBezTo>
                    <a:pt x="7394" y="6408"/>
                    <a:pt x="8033" y="5568"/>
                    <a:pt x="8033" y="4601"/>
                  </a:cubicBezTo>
                  <a:lnTo>
                    <a:pt x="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62"/>
            <p:cNvSpPr/>
            <p:nvPr/>
          </p:nvSpPr>
          <p:spPr>
            <a:xfrm>
              <a:off x="2063465" y="1316189"/>
              <a:ext cx="620648" cy="413505"/>
            </a:xfrm>
            <a:custGeom>
              <a:avLst/>
              <a:gdLst/>
              <a:ahLst/>
              <a:cxnLst/>
              <a:rect l="l" t="t" r="r" b="b"/>
              <a:pathLst>
                <a:path w="12743" h="8490" extrusionOk="0">
                  <a:moveTo>
                    <a:pt x="7467" y="1"/>
                  </a:moveTo>
                  <a:cubicBezTo>
                    <a:pt x="3724" y="1"/>
                    <a:pt x="2830" y="2940"/>
                    <a:pt x="0" y="3214"/>
                  </a:cubicBezTo>
                  <a:lnTo>
                    <a:pt x="1935" y="8490"/>
                  </a:lnTo>
                  <a:lnTo>
                    <a:pt x="11373" y="8490"/>
                  </a:lnTo>
                  <a:lnTo>
                    <a:pt x="12742" y="3177"/>
                  </a:lnTo>
                  <a:cubicBezTo>
                    <a:pt x="10406" y="2392"/>
                    <a:pt x="10132" y="1"/>
                    <a:pt x="74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62"/>
            <p:cNvSpPr/>
            <p:nvPr/>
          </p:nvSpPr>
          <p:spPr>
            <a:xfrm>
              <a:off x="2427105" y="1446915"/>
              <a:ext cx="48949" cy="132526"/>
            </a:xfrm>
            <a:custGeom>
              <a:avLst/>
              <a:gdLst/>
              <a:ahLst/>
              <a:cxnLst/>
              <a:rect l="l" t="t" r="r" b="b"/>
              <a:pathLst>
                <a:path w="1005" h="2721" extrusionOk="0">
                  <a:moveTo>
                    <a:pt x="329" y="0"/>
                  </a:moveTo>
                  <a:lnTo>
                    <a:pt x="1" y="2611"/>
                  </a:lnTo>
                  <a:lnTo>
                    <a:pt x="859" y="2720"/>
                  </a:lnTo>
                  <a:lnTo>
                    <a:pt x="1005" y="73"/>
                  </a:lnTo>
                  <a:lnTo>
                    <a:pt x="329"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2"/>
            <p:cNvSpPr/>
            <p:nvPr/>
          </p:nvSpPr>
          <p:spPr>
            <a:xfrm>
              <a:off x="2389747" y="1484272"/>
              <a:ext cx="132526" cy="48949"/>
            </a:xfrm>
            <a:custGeom>
              <a:avLst/>
              <a:gdLst/>
              <a:ahLst/>
              <a:cxnLst/>
              <a:rect l="l" t="t" r="r" b="b"/>
              <a:pathLst>
                <a:path w="2721" h="1005" extrusionOk="0">
                  <a:moveTo>
                    <a:pt x="92" y="0"/>
                  </a:moveTo>
                  <a:lnTo>
                    <a:pt x="1" y="858"/>
                  </a:lnTo>
                  <a:lnTo>
                    <a:pt x="2630" y="1004"/>
                  </a:lnTo>
                  <a:lnTo>
                    <a:pt x="2721" y="329"/>
                  </a:lnTo>
                  <a:lnTo>
                    <a:pt x="92" y="0"/>
                  </a:lnTo>
                  <a:close/>
                </a:path>
              </a:pathLst>
            </a:custGeom>
            <a:solidFill>
              <a:srgbClr val="FF66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2"/>
            <p:cNvSpPr/>
            <p:nvPr/>
          </p:nvSpPr>
          <p:spPr>
            <a:xfrm>
              <a:off x="2888594" y="3424323"/>
              <a:ext cx="330756" cy="286337"/>
            </a:xfrm>
            <a:custGeom>
              <a:avLst/>
              <a:gdLst/>
              <a:ahLst/>
              <a:cxnLst/>
              <a:rect l="l" t="t" r="r" b="b"/>
              <a:pathLst>
                <a:path w="6791" h="5879" extrusionOk="0">
                  <a:moveTo>
                    <a:pt x="6681" y="1"/>
                  </a:moveTo>
                  <a:lnTo>
                    <a:pt x="6681" y="1"/>
                  </a:lnTo>
                  <a:cubicBezTo>
                    <a:pt x="3633" y="202"/>
                    <a:pt x="0" y="2830"/>
                    <a:pt x="0" y="2830"/>
                  </a:cubicBezTo>
                  <a:lnTo>
                    <a:pt x="1077" y="5879"/>
                  </a:lnTo>
                  <a:cubicBezTo>
                    <a:pt x="6791" y="2465"/>
                    <a:pt x="6681" y="1"/>
                    <a:pt x="6681" y="1"/>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2"/>
            <p:cNvSpPr/>
            <p:nvPr/>
          </p:nvSpPr>
          <p:spPr>
            <a:xfrm>
              <a:off x="1342373" y="3439470"/>
              <a:ext cx="409950" cy="329002"/>
            </a:xfrm>
            <a:custGeom>
              <a:avLst/>
              <a:gdLst/>
              <a:ahLst/>
              <a:cxnLst/>
              <a:rect l="l" t="t" r="r" b="b"/>
              <a:pathLst>
                <a:path w="8417" h="6755" extrusionOk="0">
                  <a:moveTo>
                    <a:pt x="512" y="0"/>
                  </a:moveTo>
                  <a:cubicBezTo>
                    <a:pt x="512" y="0"/>
                    <a:pt x="0" y="3688"/>
                    <a:pt x="8270" y="6754"/>
                  </a:cubicBezTo>
                  <a:lnTo>
                    <a:pt x="8416" y="3268"/>
                  </a:lnTo>
                  <a:cubicBezTo>
                    <a:pt x="8416" y="3268"/>
                    <a:pt x="5094" y="73"/>
                    <a:pt x="512"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62"/>
            <p:cNvSpPr/>
            <p:nvPr/>
          </p:nvSpPr>
          <p:spPr>
            <a:xfrm>
              <a:off x="1368138" y="2631246"/>
              <a:ext cx="1845871" cy="1626065"/>
            </a:xfrm>
            <a:custGeom>
              <a:avLst/>
              <a:gdLst/>
              <a:ahLst/>
              <a:cxnLst/>
              <a:rect l="l" t="t" r="r" b="b"/>
              <a:pathLst>
                <a:path w="37899" h="33386" extrusionOk="0">
                  <a:moveTo>
                    <a:pt x="16303" y="0"/>
                  </a:moveTo>
                  <a:cubicBezTo>
                    <a:pt x="16303" y="0"/>
                    <a:pt x="15591" y="146"/>
                    <a:pt x="14514" y="402"/>
                  </a:cubicBezTo>
                  <a:cubicBezTo>
                    <a:pt x="14002" y="530"/>
                    <a:pt x="13418" y="694"/>
                    <a:pt x="12779" y="858"/>
                  </a:cubicBezTo>
                  <a:cubicBezTo>
                    <a:pt x="10753" y="1424"/>
                    <a:pt x="8307" y="2209"/>
                    <a:pt x="6755" y="3140"/>
                  </a:cubicBezTo>
                  <a:cubicBezTo>
                    <a:pt x="4638" y="4418"/>
                    <a:pt x="2191" y="10460"/>
                    <a:pt x="895" y="14002"/>
                  </a:cubicBezTo>
                  <a:cubicBezTo>
                    <a:pt x="859" y="14111"/>
                    <a:pt x="841" y="14203"/>
                    <a:pt x="804" y="14294"/>
                  </a:cubicBezTo>
                  <a:cubicBezTo>
                    <a:pt x="311" y="15681"/>
                    <a:pt x="1" y="16612"/>
                    <a:pt x="1" y="16612"/>
                  </a:cubicBezTo>
                  <a:cubicBezTo>
                    <a:pt x="1" y="16612"/>
                    <a:pt x="512" y="16722"/>
                    <a:pt x="1297" y="16941"/>
                  </a:cubicBezTo>
                  <a:lnTo>
                    <a:pt x="1480" y="16996"/>
                  </a:lnTo>
                  <a:cubicBezTo>
                    <a:pt x="2593" y="17306"/>
                    <a:pt x="3707" y="17671"/>
                    <a:pt x="4784" y="18109"/>
                  </a:cubicBezTo>
                  <a:lnTo>
                    <a:pt x="4911" y="18182"/>
                  </a:lnTo>
                  <a:cubicBezTo>
                    <a:pt x="5806" y="18547"/>
                    <a:pt x="6646" y="18985"/>
                    <a:pt x="7431" y="19515"/>
                  </a:cubicBezTo>
                  <a:cubicBezTo>
                    <a:pt x="7577" y="19624"/>
                    <a:pt x="7686" y="19697"/>
                    <a:pt x="7759" y="19752"/>
                  </a:cubicBezTo>
                  <a:lnTo>
                    <a:pt x="7851" y="19825"/>
                  </a:lnTo>
                  <a:lnTo>
                    <a:pt x="7887" y="19843"/>
                  </a:lnTo>
                  <a:cubicBezTo>
                    <a:pt x="7997" y="19935"/>
                    <a:pt x="8106" y="20026"/>
                    <a:pt x="8197" y="20117"/>
                  </a:cubicBezTo>
                  <a:cubicBezTo>
                    <a:pt x="8270" y="20172"/>
                    <a:pt x="8307" y="20227"/>
                    <a:pt x="8380" y="20282"/>
                  </a:cubicBezTo>
                  <a:lnTo>
                    <a:pt x="7285" y="27219"/>
                  </a:lnTo>
                  <a:lnTo>
                    <a:pt x="6646" y="31216"/>
                  </a:lnTo>
                  <a:cubicBezTo>
                    <a:pt x="10405" y="32658"/>
                    <a:pt x="14375" y="33385"/>
                    <a:pt x="18354" y="33385"/>
                  </a:cubicBezTo>
                  <a:cubicBezTo>
                    <a:pt x="20674" y="33385"/>
                    <a:pt x="22998" y="33138"/>
                    <a:pt x="25284" y="32640"/>
                  </a:cubicBezTo>
                  <a:lnTo>
                    <a:pt x="25540" y="32567"/>
                  </a:lnTo>
                  <a:cubicBezTo>
                    <a:pt x="28570" y="31892"/>
                    <a:pt x="31491" y="30778"/>
                    <a:pt x="34193" y="29263"/>
                  </a:cubicBezTo>
                  <a:cubicBezTo>
                    <a:pt x="34047" y="28697"/>
                    <a:pt x="33901" y="28131"/>
                    <a:pt x="33754" y="27547"/>
                  </a:cubicBezTo>
                  <a:cubicBezTo>
                    <a:pt x="33280" y="25649"/>
                    <a:pt x="32750" y="23695"/>
                    <a:pt x="32294" y="22125"/>
                  </a:cubicBezTo>
                  <a:cubicBezTo>
                    <a:pt x="32039" y="21194"/>
                    <a:pt x="31728" y="20282"/>
                    <a:pt x="31363" y="19387"/>
                  </a:cubicBezTo>
                  <a:cubicBezTo>
                    <a:pt x="31363" y="19351"/>
                    <a:pt x="31345" y="19314"/>
                    <a:pt x="31327" y="19296"/>
                  </a:cubicBezTo>
                  <a:cubicBezTo>
                    <a:pt x="31308" y="19241"/>
                    <a:pt x="31272" y="19205"/>
                    <a:pt x="31254" y="19150"/>
                  </a:cubicBezTo>
                  <a:cubicBezTo>
                    <a:pt x="31235" y="19132"/>
                    <a:pt x="31235" y="19132"/>
                    <a:pt x="31217" y="19113"/>
                  </a:cubicBezTo>
                  <a:lnTo>
                    <a:pt x="31308" y="19058"/>
                  </a:lnTo>
                  <a:cubicBezTo>
                    <a:pt x="31345" y="19040"/>
                    <a:pt x="31436" y="19004"/>
                    <a:pt x="31473" y="18967"/>
                  </a:cubicBezTo>
                  <a:cubicBezTo>
                    <a:pt x="31509" y="18949"/>
                    <a:pt x="31546" y="18931"/>
                    <a:pt x="31582" y="18912"/>
                  </a:cubicBezTo>
                  <a:cubicBezTo>
                    <a:pt x="32896" y="18219"/>
                    <a:pt x="34229" y="17598"/>
                    <a:pt x="35616" y="17050"/>
                  </a:cubicBezTo>
                  <a:lnTo>
                    <a:pt x="35653" y="17032"/>
                  </a:lnTo>
                  <a:cubicBezTo>
                    <a:pt x="35909" y="16941"/>
                    <a:pt x="36164" y="16850"/>
                    <a:pt x="36420" y="16758"/>
                  </a:cubicBezTo>
                  <a:lnTo>
                    <a:pt x="36493" y="16722"/>
                  </a:lnTo>
                  <a:lnTo>
                    <a:pt x="36621" y="16685"/>
                  </a:lnTo>
                  <a:cubicBezTo>
                    <a:pt x="37040" y="16539"/>
                    <a:pt x="37479" y="16411"/>
                    <a:pt x="37898" y="16284"/>
                  </a:cubicBezTo>
                  <a:cubicBezTo>
                    <a:pt x="37898" y="16284"/>
                    <a:pt x="37570" y="15426"/>
                    <a:pt x="37077" y="14148"/>
                  </a:cubicBezTo>
                  <a:lnTo>
                    <a:pt x="36967" y="13892"/>
                  </a:lnTo>
                  <a:cubicBezTo>
                    <a:pt x="35397" y="10095"/>
                    <a:pt x="32239" y="3067"/>
                    <a:pt x="30396" y="2538"/>
                  </a:cubicBezTo>
                  <a:cubicBezTo>
                    <a:pt x="29465" y="2264"/>
                    <a:pt x="28497" y="2026"/>
                    <a:pt x="27603" y="1807"/>
                  </a:cubicBezTo>
                  <a:cubicBezTo>
                    <a:pt x="27128" y="1680"/>
                    <a:pt x="26672" y="1588"/>
                    <a:pt x="26233" y="1479"/>
                  </a:cubicBezTo>
                  <a:lnTo>
                    <a:pt x="25229" y="1260"/>
                  </a:lnTo>
                  <a:cubicBezTo>
                    <a:pt x="23933" y="986"/>
                    <a:pt x="23057" y="822"/>
                    <a:pt x="23057" y="822"/>
                  </a:cubicBezTo>
                  <a:lnTo>
                    <a:pt x="21158" y="584"/>
                  </a:lnTo>
                  <a:lnTo>
                    <a:pt x="163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2"/>
            <p:cNvSpPr/>
            <p:nvPr/>
          </p:nvSpPr>
          <p:spPr>
            <a:xfrm>
              <a:off x="2740090" y="2961033"/>
              <a:ext cx="162772" cy="595419"/>
            </a:xfrm>
            <a:custGeom>
              <a:avLst/>
              <a:gdLst/>
              <a:ahLst/>
              <a:cxnLst/>
              <a:rect l="l" t="t" r="r" b="b"/>
              <a:pathLst>
                <a:path w="3342" h="12225" extrusionOk="0">
                  <a:moveTo>
                    <a:pt x="379" y="0"/>
                  </a:moveTo>
                  <a:cubicBezTo>
                    <a:pt x="367" y="0"/>
                    <a:pt x="354" y="6"/>
                    <a:pt x="347" y="20"/>
                  </a:cubicBezTo>
                  <a:cubicBezTo>
                    <a:pt x="92" y="367"/>
                    <a:pt x="92" y="988"/>
                    <a:pt x="55" y="1444"/>
                  </a:cubicBezTo>
                  <a:cubicBezTo>
                    <a:pt x="0" y="1992"/>
                    <a:pt x="0" y="2539"/>
                    <a:pt x="37" y="3087"/>
                  </a:cubicBezTo>
                  <a:cubicBezTo>
                    <a:pt x="146" y="4054"/>
                    <a:pt x="457" y="4985"/>
                    <a:pt x="968" y="5825"/>
                  </a:cubicBezTo>
                  <a:cubicBezTo>
                    <a:pt x="1461" y="6647"/>
                    <a:pt x="2063" y="7377"/>
                    <a:pt x="2465" y="8253"/>
                  </a:cubicBezTo>
                  <a:cubicBezTo>
                    <a:pt x="3031" y="9476"/>
                    <a:pt x="2921" y="10718"/>
                    <a:pt x="2720" y="12014"/>
                  </a:cubicBezTo>
                  <a:cubicBezTo>
                    <a:pt x="2710" y="12149"/>
                    <a:pt x="2800" y="12225"/>
                    <a:pt x="2886" y="12225"/>
                  </a:cubicBezTo>
                  <a:cubicBezTo>
                    <a:pt x="2952" y="12225"/>
                    <a:pt x="3015" y="12181"/>
                    <a:pt x="3031" y="12087"/>
                  </a:cubicBezTo>
                  <a:cubicBezTo>
                    <a:pt x="3195" y="11010"/>
                    <a:pt x="3341" y="9878"/>
                    <a:pt x="3013" y="8801"/>
                  </a:cubicBezTo>
                  <a:cubicBezTo>
                    <a:pt x="2720" y="7906"/>
                    <a:pt x="2191" y="7140"/>
                    <a:pt x="1698" y="6391"/>
                  </a:cubicBezTo>
                  <a:cubicBezTo>
                    <a:pt x="1114" y="5515"/>
                    <a:pt x="585" y="4639"/>
                    <a:pt x="384" y="3562"/>
                  </a:cubicBezTo>
                  <a:cubicBezTo>
                    <a:pt x="256" y="2886"/>
                    <a:pt x="238" y="2192"/>
                    <a:pt x="311" y="1499"/>
                  </a:cubicBezTo>
                  <a:cubicBezTo>
                    <a:pt x="347" y="1042"/>
                    <a:pt x="530" y="476"/>
                    <a:pt x="420" y="38"/>
                  </a:cubicBezTo>
                  <a:cubicBezTo>
                    <a:pt x="420" y="16"/>
                    <a:pt x="399" y="0"/>
                    <a:pt x="3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2"/>
            <p:cNvSpPr/>
            <p:nvPr/>
          </p:nvSpPr>
          <p:spPr>
            <a:xfrm>
              <a:off x="2871011" y="3293645"/>
              <a:ext cx="292327" cy="98822"/>
            </a:xfrm>
            <a:custGeom>
              <a:avLst/>
              <a:gdLst/>
              <a:ahLst/>
              <a:cxnLst/>
              <a:rect l="l" t="t" r="r" b="b"/>
              <a:pathLst>
                <a:path w="6002" h="2029" extrusionOk="0">
                  <a:moveTo>
                    <a:pt x="5874" y="0"/>
                  </a:moveTo>
                  <a:cubicBezTo>
                    <a:pt x="4852" y="110"/>
                    <a:pt x="3866" y="311"/>
                    <a:pt x="2898" y="621"/>
                  </a:cubicBezTo>
                  <a:cubicBezTo>
                    <a:pt x="1894" y="895"/>
                    <a:pt x="945" y="1315"/>
                    <a:pt x="69" y="1862"/>
                  </a:cubicBezTo>
                  <a:cubicBezTo>
                    <a:pt x="1" y="1913"/>
                    <a:pt x="44" y="2028"/>
                    <a:pt x="110" y="2028"/>
                  </a:cubicBezTo>
                  <a:cubicBezTo>
                    <a:pt x="114" y="2028"/>
                    <a:pt x="119" y="2028"/>
                    <a:pt x="124" y="2027"/>
                  </a:cubicBezTo>
                  <a:cubicBezTo>
                    <a:pt x="1036" y="1643"/>
                    <a:pt x="1949" y="1187"/>
                    <a:pt x="2880" y="895"/>
                  </a:cubicBezTo>
                  <a:cubicBezTo>
                    <a:pt x="3848" y="603"/>
                    <a:pt x="4852" y="384"/>
                    <a:pt x="5874" y="274"/>
                  </a:cubicBezTo>
                  <a:cubicBezTo>
                    <a:pt x="6002" y="274"/>
                    <a:pt x="6002" y="0"/>
                    <a:pt x="58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2"/>
            <p:cNvSpPr/>
            <p:nvPr/>
          </p:nvSpPr>
          <p:spPr>
            <a:xfrm>
              <a:off x="2502696" y="3313176"/>
              <a:ext cx="112070" cy="907861"/>
            </a:xfrm>
            <a:custGeom>
              <a:avLst/>
              <a:gdLst/>
              <a:ahLst/>
              <a:cxnLst/>
              <a:rect l="l" t="t" r="r" b="b"/>
              <a:pathLst>
                <a:path w="2301" h="18640" extrusionOk="0">
                  <a:moveTo>
                    <a:pt x="92" y="1"/>
                  </a:moveTo>
                  <a:cubicBezTo>
                    <a:pt x="37" y="19"/>
                    <a:pt x="0" y="74"/>
                    <a:pt x="19" y="129"/>
                  </a:cubicBezTo>
                  <a:cubicBezTo>
                    <a:pt x="329" y="1699"/>
                    <a:pt x="658" y="3250"/>
                    <a:pt x="931" y="4820"/>
                  </a:cubicBezTo>
                  <a:cubicBezTo>
                    <a:pt x="1223" y="6463"/>
                    <a:pt x="1461" y="8106"/>
                    <a:pt x="1643" y="9786"/>
                  </a:cubicBezTo>
                  <a:cubicBezTo>
                    <a:pt x="1662" y="9859"/>
                    <a:pt x="1662" y="9913"/>
                    <a:pt x="1662" y="9986"/>
                  </a:cubicBezTo>
                  <a:cubicBezTo>
                    <a:pt x="1698" y="10351"/>
                    <a:pt x="1735" y="10698"/>
                    <a:pt x="1771" y="11063"/>
                  </a:cubicBezTo>
                  <a:lnTo>
                    <a:pt x="1771" y="11191"/>
                  </a:lnTo>
                  <a:cubicBezTo>
                    <a:pt x="1972" y="13656"/>
                    <a:pt x="2045" y="16157"/>
                    <a:pt x="1990" y="18639"/>
                  </a:cubicBezTo>
                  <a:lnTo>
                    <a:pt x="2246" y="18566"/>
                  </a:lnTo>
                  <a:cubicBezTo>
                    <a:pt x="2300" y="16102"/>
                    <a:pt x="2227" y="13619"/>
                    <a:pt x="2027" y="11155"/>
                  </a:cubicBezTo>
                  <a:cubicBezTo>
                    <a:pt x="1990" y="10735"/>
                    <a:pt x="1954" y="10333"/>
                    <a:pt x="1917" y="9932"/>
                  </a:cubicBezTo>
                  <a:cubicBezTo>
                    <a:pt x="1917" y="9895"/>
                    <a:pt x="1899" y="9859"/>
                    <a:pt x="1899" y="9822"/>
                  </a:cubicBezTo>
                  <a:cubicBezTo>
                    <a:pt x="1735" y="8197"/>
                    <a:pt x="1515" y="6591"/>
                    <a:pt x="1242" y="4966"/>
                  </a:cubicBezTo>
                  <a:cubicBezTo>
                    <a:pt x="1223" y="4930"/>
                    <a:pt x="1223" y="4875"/>
                    <a:pt x="1223" y="4838"/>
                  </a:cubicBezTo>
                  <a:cubicBezTo>
                    <a:pt x="950" y="3232"/>
                    <a:pt x="639" y="1626"/>
                    <a:pt x="201" y="74"/>
                  </a:cubicBezTo>
                  <a:cubicBezTo>
                    <a:pt x="201" y="37"/>
                    <a:pt x="183" y="19"/>
                    <a:pt x="1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2"/>
            <p:cNvSpPr/>
            <p:nvPr/>
          </p:nvSpPr>
          <p:spPr>
            <a:xfrm>
              <a:off x="2643165" y="3163795"/>
              <a:ext cx="244548" cy="296126"/>
            </a:xfrm>
            <a:custGeom>
              <a:avLst/>
              <a:gdLst/>
              <a:ahLst/>
              <a:cxnLst/>
              <a:rect l="l" t="t" r="r" b="b"/>
              <a:pathLst>
                <a:path w="5021" h="6080" fill="none" extrusionOk="0">
                  <a:moveTo>
                    <a:pt x="1" y="5295"/>
                  </a:moveTo>
                  <a:cubicBezTo>
                    <a:pt x="1" y="5295"/>
                    <a:pt x="1461" y="6080"/>
                    <a:pt x="2118" y="5496"/>
                  </a:cubicBezTo>
                  <a:cubicBezTo>
                    <a:pt x="2794" y="4912"/>
                    <a:pt x="5021" y="1"/>
                    <a:pt x="5021"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2"/>
            <p:cNvSpPr/>
            <p:nvPr/>
          </p:nvSpPr>
          <p:spPr>
            <a:xfrm>
              <a:off x="2652078" y="3163795"/>
              <a:ext cx="244548" cy="297052"/>
            </a:xfrm>
            <a:custGeom>
              <a:avLst/>
              <a:gdLst/>
              <a:ahLst/>
              <a:cxnLst/>
              <a:rect l="l" t="t" r="r" b="b"/>
              <a:pathLst>
                <a:path w="5021" h="6099" fill="none" extrusionOk="0">
                  <a:moveTo>
                    <a:pt x="5020" y="5295"/>
                  </a:moveTo>
                  <a:cubicBezTo>
                    <a:pt x="5020" y="5295"/>
                    <a:pt x="3560" y="6098"/>
                    <a:pt x="2903" y="5514"/>
                  </a:cubicBezTo>
                  <a:cubicBezTo>
                    <a:pt x="2227" y="4930"/>
                    <a:pt x="0" y="1"/>
                    <a:pt x="0" y="1"/>
                  </a:cubicBezTo>
                </a:path>
              </a:pathLst>
            </a:custGeom>
            <a:noFill/>
            <a:ln w="5925" cap="flat" cmpd="sng">
              <a:solidFill>
                <a:srgbClr val="E6EEFF"/>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62"/>
            <p:cNvSpPr/>
            <p:nvPr/>
          </p:nvSpPr>
          <p:spPr>
            <a:xfrm>
              <a:off x="2554276" y="2881058"/>
              <a:ext cx="418814" cy="282781"/>
            </a:xfrm>
            <a:custGeom>
              <a:avLst/>
              <a:gdLst/>
              <a:ahLst/>
              <a:cxnLst/>
              <a:rect l="l" t="t" r="r" b="b"/>
              <a:pathLst>
                <a:path w="8599" h="5806" fill="none" extrusionOk="0">
                  <a:moveTo>
                    <a:pt x="2008" y="5806"/>
                  </a:moveTo>
                  <a:cubicBezTo>
                    <a:pt x="2008" y="5806"/>
                    <a:pt x="0" y="1"/>
                    <a:pt x="4290" y="1"/>
                  </a:cubicBezTo>
                  <a:cubicBezTo>
                    <a:pt x="8598" y="1"/>
                    <a:pt x="6846" y="5806"/>
                    <a:pt x="6846" y="5806"/>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62"/>
            <p:cNvSpPr/>
            <p:nvPr/>
          </p:nvSpPr>
          <p:spPr>
            <a:xfrm>
              <a:off x="2462660" y="2572555"/>
              <a:ext cx="317459" cy="308546"/>
            </a:xfrm>
            <a:custGeom>
              <a:avLst/>
              <a:gdLst/>
              <a:ahLst/>
              <a:cxnLst/>
              <a:rect l="l" t="t" r="r" b="b"/>
              <a:pathLst>
                <a:path w="6518" h="6335" fill="none" extrusionOk="0">
                  <a:moveTo>
                    <a:pt x="6518" y="6335"/>
                  </a:moveTo>
                  <a:cubicBezTo>
                    <a:pt x="6518" y="6335"/>
                    <a:pt x="5605" y="0"/>
                    <a:pt x="1" y="1479"/>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62"/>
            <p:cNvSpPr/>
            <p:nvPr/>
          </p:nvSpPr>
          <p:spPr>
            <a:xfrm>
              <a:off x="1856270" y="2708591"/>
              <a:ext cx="295250" cy="599315"/>
            </a:xfrm>
            <a:custGeom>
              <a:avLst/>
              <a:gdLst/>
              <a:ahLst/>
              <a:cxnLst/>
              <a:rect l="l" t="t" r="r" b="b"/>
              <a:pathLst>
                <a:path w="6062" h="12305" fill="none" extrusionOk="0">
                  <a:moveTo>
                    <a:pt x="5843" y="12304"/>
                  </a:moveTo>
                  <a:cubicBezTo>
                    <a:pt x="5843" y="12304"/>
                    <a:pt x="1" y="3597"/>
                    <a:pt x="6062" y="0"/>
                  </a:cubicBezTo>
                </a:path>
              </a:pathLst>
            </a:custGeom>
            <a:noFill/>
            <a:ln w="11400" cap="flat" cmpd="sng">
              <a:solidFill>
                <a:schemeClr val="dk1"/>
              </a:solidFill>
              <a:prstDash val="solid"/>
              <a:miter lim="1825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2"/>
            <p:cNvSpPr/>
            <p:nvPr/>
          </p:nvSpPr>
          <p:spPr>
            <a:xfrm>
              <a:off x="2037651" y="3218492"/>
              <a:ext cx="209480" cy="174364"/>
            </a:xfrm>
            <a:custGeom>
              <a:avLst/>
              <a:gdLst/>
              <a:ahLst/>
              <a:cxnLst/>
              <a:rect l="l" t="t" r="r" b="b"/>
              <a:pathLst>
                <a:path w="4301" h="3580" extrusionOk="0">
                  <a:moveTo>
                    <a:pt x="2283" y="0"/>
                  </a:moveTo>
                  <a:cubicBezTo>
                    <a:pt x="2150" y="0"/>
                    <a:pt x="2016" y="15"/>
                    <a:pt x="1881" y="46"/>
                  </a:cubicBezTo>
                  <a:cubicBezTo>
                    <a:pt x="330" y="430"/>
                    <a:pt x="1" y="2474"/>
                    <a:pt x="1352" y="3314"/>
                  </a:cubicBezTo>
                  <a:cubicBezTo>
                    <a:pt x="1654" y="3497"/>
                    <a:pt x="1972" y="3580"/>
                    <a:pt x="2280" y="3580"/>
                  </a:cubicBezTo>
                  <a:cubicBezTo>
                    <a:pt x="3351" y="3580"/>
                    <a:pt x="4301" y="2584"/>
                    <a:pt x="4017" y="1379"/>
                  </a:cubicBezTo>
                  <a:cubicBezTo>
                    <a:pt x="3829" y="548"/>
                    <a:pt x="3089" y="0"/>
                    <a:pt x="22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2"/>
            <p:cNvSpPr/>
            <p:nvPr/>
          </p:nvSpPr>
          <p:spPr>
            <a:xfrm>
              <a:off x="2092786" y="3260233"/>
              <a:ext cx="106518" cy="89422"/>
            </a:xfrm>
            <a:custGeom>
              <a:avLst/>
              <a:gdLst/>
              <a:ahLst/>
              <a:cxnLst/>
              <a:rect l="l" t="t" r="r" b="b"/>
              <a:pathLst>
                <a:path w="2187" h="1836" extrusionOk="0">
                  <a:moveTo>
                    <a:pt x="1174" y="0"/>
                  </a:moveTo>
                  <a:cubicBezTo>
                    <a:pt x="1100" y="0"/>
                    <a:pt x="1025" y="10"/>
                    <a:pt x="950" y="29"/>
                  </a:cubicBezTo>
                  <a:cubicBezTo>
                    <a:pt x="165" y="230"/>
                    <a:pt x="1" y="1270"/>
                    <a:pt x="676" y="1690"/>
                  </a:cubicBezTo>
                  <a:cubicBezTo>
                    <a:pt x="835" y="1791"/>
                    <a:pt x="1003" y="1835"/>
                    <a:pt x="1164" y="1835"/>
                  </a:cubicBezTo>
                  <a:cubicBezTo>
                    <a:pt x="1708" y="1835"/>
                    <a:pt x="2186" y="1328"/>
                    <a:pt x="2045" y="723"/>
                  </a:cubicBezTo>
                  <a:cubicBezTo>
                    <a:pt x="1952" y="289"/>
                    <a:pt x="1584" y="0"/>
                    <a:pt x="11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2"/>
            <p:cNvSpPr/>
            <p:nvPr/>
          </p:nvSpPr>
          <p:spPr>
            <a:xfrm>
              <a:off x="1980763" y="2496964"/>
              <a:ext cx="528206" cy="818926"/>
            </a:xfrm>
            <a:custGeom>
              <a:avLst/>
              <a:gdLst/>
              <a:ahLst/>
              <a:cxnLst/>
              <a:rect l="l" t="t" r="r" b="b"/>
              <a:pathLst>
                <a:path w="10845" h="16814" extrusionOk="0">
                  <a:moveTo>
                    <a:pt x="7996" y="1"/>
                  </a:moveTo>
                  <a:lnTo>
                    <a:pt x="1" y="3232"/>
                  </a:lnTo>
                  <a:cubicBezTo>
                    <a:pt x="1" y="3232"/>
                    <a:pt x="2830" y="9073"/>
                    <a:pt x="3159" y="9439"/>
                  </a:cubicBezTo>
                  <a:cubicBezTo>
                    <a:pt x="3256" y="9553"/>
                    <a:pt x="3415" y="9592"/>
                    <a:pt x="3588" y="9592"/>
                  </a:cubicBezTo>
                  <a:cubicBezTo>
                    <a:pt x="3970" y="9592"/>
                    <a:pt x="4418" y="9402"/>
                    <a:pt x="4418" y="9402"/>
                  </a:cubicBezTo>
                  <a:lnTo>
                    <a:pt x="4418" y="9402"/>
                  </a:lnTo>
                  <a:cubicBezTo>
                    <a:pt x="4418" y="9402"/>
                    <a:pt x="4108" y="10516"/>
                    <a:pt x="4564" y="11155"/>
                  </a:cubicBezTo>
                  <a:cubicBezTo>
                    <a:pt x="5021" y="11812"/>
                    <a:pt x="10844" y="16814"/>
                    <a:pt x="10844" y="16814"/>
                  </a:cubicBezTo>
                  <a:lnTo>
                    <a:pt x="799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2"/>
            <p:cNvSpPr/>
            <p:nvPr/>
          </p:nvSpPr>
          <p:spPr>
            <a:xfrm>
              <a:off x="2379080" y="2545864"/>
              <a:ext cx="266806" cy="769149"/>
            </a:xfrm>
            <a:custGeom>
              <a:avLst/>
              <a:gdLst/>
              <a:ahLst/>
              <a:cxnLst/>
              <a:rect l="l" t="t" r="r" b="b"/>
              <a:pathLst>
                <a:path w="5478" h="15792" extrusionOk="0">
                  <a:moveTo>
                    <a:pt x="1" y="1"/>
                  </a:moveTo>
                  <a:lnTo>
                    <a:pt x="2648" y="15791"/>
                  </a:lnTo>
                  <a:cubicBezTo>
                    <a:pt x="2648" y="15791"/>
                    <a:pt x="4601" y="10023"/>
                    <a:pt x="4747" y="9311"/>
                  </a:cubicBezTo>
                  <a:cubicBezTo>
                    <a:pt x="4911" y="8599"/>
                    <a:pt x="4455" y="7704"/>
                    <a:pt x="4455" y="7704"/>
                  </a:cubicBezTo>
                  <a:lnTo>
                    <a:pt x="4455" y="7704"/>
                  </a:lnTo>
                  <a:cubicBezTo>
                    <a:pt x="4455" y="7704"/>
                    <a:pt x="4546" y="7718"/>
                    <a:pt x="4669" y="7718"/>
                  </a:cubicBezTo>
                  <a:cubicBezTo>
                    <a:pt x="4896" y="7718"/>
                    <a:pt x="5230" y="7672"/>
                    <a:pt x="5313" y="7412"/>
                  </a:cubicBezTo>
                  <a:cubicBezTo>
                    <a:pt x="5441" y="7029"/>
                    <a:pt x="5477" y="1370"/>
                    <a:pt x="5477" y="1370"/>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2"/>
            <p:cNvSpPr/>
            <p:nvPr/>
          </p:nvSpPr>
          <p:spPr>
            <a:xfrm>
              <a:off x="2038577" y="2478310"/>
              <a:ext cx="561082" cy="575303"/>
            </a:xfrm>
            <a:custGeom>
              <a:avLst/>
              <a:gdLst/>
              <a:ahLst/>
              <a:cxnLst/>
              <a:rect l="l" t="t" r="r" b="b"/>
              <a:pathLst>
                <a:path w="11520" h="11812" extrusionOk="0">
                  <a:moveTo>
                    <a:pt x="2446" y="0"/>
                  </a:moveTo>
                  <a:cubicBezTo>
                    <a:pt x="2446" y="0"/>
                    <a:pt x="493" y="1497"/>
                    <a:pt x="237" y="2227"/>
                  </a:cubicBezTo>
                  <a:cubicBezTo>
                    <a:pt x="0" y="2976"/>
                    <a:pt x="5696" y="11811"/>
                    <a:pt x="5696" y="11811"/>
                  </a:cubicBezTo>
                  <a:lnTo>
                    <a:pt x="8398" y="10716"/>
                  </a:lnTo>
                  <a:lnTo>
                    <a:pt x="11519" y="11300"/>
                  </a:lnTo>
                  <a:cubicBezTo>
                    <a:pt x="11519" y="11300"/>
                    <a:pt x="11483" y="1534"/>
                    <a:pt x="11282" y="1388"/>
                  </a:cubicBezTo>
                  <a:cubicBezTo>
                    <a:pt x="10679" y="950"/>
                    <a:pt x="10040" y="621"/>
                    <a:pt x="9347" y="384"/>
                  </a:cubicBezTo>
                  <a:lnTo>
                    <a:pt x="24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2"/>
            <p:cNvSpPr/>
            <p:nvPr/>
          </p:nvSpPr>
          <p:spPr>
            <a:xfrm>
              <a:off x="2348883" y="2961082"/>
              <a:ext cx="184982" cy="353939"/>
            </a:xfrm>
            <a:custGeom>
              <a:avLst/>
              <a:gdLst/>
              <a:ahLst/>
              <a:cxnLst/>
              <a:rect l="l" t="t" r="r" b="b"/>
              <a:pathLst>
                <a:path w="3798" h="7267" extrusionOk="0">
                  <a:moveTo>
                    <a:pt x="1534" y="1"/>
                  </a:moveTo>
                  <a:lnTo>
                    <a:pt x="0" y="1078"/>
                  </a:lnTo>
                  <a:lnTo>
                    <a:pt x="3286" y="7266"/>
                  </a:lnTo>
                  <a:lnTo>
                    <a:pt x="3797" y="841"/>
                  </a:lnTo>
                  <a:lnTo>
                    <a:pt x="153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2"/>
            <p:cNvSpPr/>
            <p:nvPr/>
          </p:nvSpPr>
          <p:spPr>
            <a:xfrm>
              <a:off x="2361546" y="2999559"/>
              <a:ext cx="172903" cy="39061"/>
            </a:xfrm>
            <a:custGeom>
              <a:avLst/>
              <a:gdLst/>
              <a:ahLst/>
              <a:cxnLst/>
              <a:rect l="l" t="t" r="r" b="b"/>
              <a:pathLst>
                <a:path w="3550" h="802" extrusionOk="0">
                  <a:moveTo>
                    <a:pt x="1789" y="0"/>
                  </a:moveTo>
                  <a:cubicBezTo>
                    <a:pt x="1767" y="0"/>
                    <a:pt x="1748" y="5"/>
                    <a:pt x="1712" y="14"/>
                  </a:cubicBezTo>
                  <a:cubicBezTo>
                    <a:pt x="1146" y="251"/>
                    <a:pt x="562" y="343"/>
                    <a:pt x="51" y="708"/>
                  </a:cubicBezTo>
                  <a:cubicBezTo>
                    <a:pt x="1" y="724"/>
                    <a:pt x="26" y="801"/>
                    <a:pt x="73" y="801"/>
                  </a:cubicBezTo>
                  <a:cubicBezTo>
                    <a:pt x="77" y="801"/>
                    <a:pt x="82" y="801"/>
                    <a:pt x="87" y="799"/>
                  </a:cubicBezTo>
                  <a:cubicBezTo>
                    <a:pt x="671" y="689"/>
                    <a:pt x="1255" y="379"/>
                    <a:pt x="1803" y="160"/>
                  </a:cubicBezTo>
                  <a:cubicBezTo>
                    <a:pt x="2314" y="324"/>
                    <a:pt x="2880" y="343"/>
                    <a:pt x="3409" y="452"/>
                  </a:cubicBezTo>
                  <a:cubicBezTo>
                    <a:pt x="3415" y="453"/>
                    <a:pt x="3421" y="454"/>
                    <a:pt x="3426" y="454"/>
                  </a:cubicBezTo>
                  <a:cubicBezTo>
                    <a:pt x="3522" y="454"/>
                    <a:pt x="3550" y="305"/>
                    <a:pt x="3446" y="288"/>
                  </a:cubicBezTo>
                  <a:cubicBezTo>
                    <a:pt x="2971" y="178"/>
                    <a:pt x="2405" y="142"/>
                    <a:pt x="1894" y="14"/>
                  </a:cubicBezTo>
                  <a:cubicBezTo>
                    <a:pt x="1840" y="5"/>
                    <a:pt x="1812" y="0"/>
                    <a:pt x="1789" y="0"/>
                  </a:cubicBezTo>
                  <a:close/>
                </a:path>
              </a:pathLst>
            </a:custGeom>
            <a:solidFill>
              <a:srgbClr val="0008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2"/>
            <p:cNvSpPr/>
            <p:nvPr/>
          </p:nvSpPr>
          <p:spPr>
            <a:xfrm>
              <a:off x="2161267" y="2086179"/>
              <a:ext cx="329002" cy="598292"/>
            </a:xfrm>
            <a:custGeom>
              <a:avLst/>
              <a:gdLst/>
              <a:ahLst/>
              <a:cxnLst/>
              <a:rect l="l" t="t" r="r" b="b"/>
              <a:pathLst>
                <a:path w="6755" h="12284" extrusionOk="0">
                  <a:moveTo>
                    <a:pt x="0" y="1"/>
                  </a:moveTo>
                  <a:lnTo>
                    <a:pt x="0" y="11173"/>
                  </a:lnTo>
                  <a:cubicBezTo>
                    <a:pt x="0" y="11173"/>
                    <a:pt x="1672" y="12283"/>
                    <a:pt x="4397" y="12283"/>
                  </a:cubicBezTo>
                  <a:cubicBezTo>
                    <a:pt x="5114" y="12283"/>
                    <a:pt x="5904" y="12206"/>
                    <a:pt x="6755" y="12013"/>
                  </a:cubicBezTo>
                  <a:lnTo>
                    <a:pt x="6554" y="1"/>
                  </a:ln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62"/>
            <p:cNvSpPr/>
            <p:nvPr/>
          </p:nvSpPr>
          <p:spPr>
            <a:xfrm>
              <a:off x="2251081" y="2324497"/>
              <a:ext cx="239190" cy="346780"/>
            </a:xfrm>
            <a:custGeom>
              <a:avLst/>
              <a:gdLst/>
              <a:ahLst/>
              <a:cxnLst/>
              <a:rect l="l" t="t" r="r" b="b"/>
              <a:pathLst>
                <a:path w="4911" h="7120" extrusionOk="0">
                  <a:moveTo>
                    <a:pt x="0" y="0"/>
                  </a:moveTo>
                  <a:cubicBezTo>
                    <a:pt x="0" y="0"/>
                    <a:pt x="347" y="6554"/>
                    <a:pt x="4911" y="7120"/>
                  </a:cubicBezTo>
                  <a:lnTo>
                    <a:pt x="4801" y="0"/>
                  </a:ln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2"/>
            <p:cNvSpPr/>
            <p:nvPr/>
          </p:nvSpPr>
          <p:spPr>
            <a:xfrm>
              <a:off x="2161267" y="2630320"/>
              <a:ext cx="49" cy="49"/>
            </a:xfrm>
            <a:custGeom>
              <a:avLst/>
              <a:gdLst/>
              <a:ahLst/>
              <a:cxnLst/>
              <a:rect l="l" t="t" r="r" b="b"/>
              <a:pathLst>
                <a:path w="1" h="1" extrusionOk="0">
                  <a:moveTo>
                    <a:pt x="0" y="1"/>
                  </a:moveTo>
                  <a:close/>
                </a:path>
              </a:pathLst>
            </a:custGeom>
            <a:solidFill>
              <a:srgbClr val="FF9D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2"/>
            <p:cNvSpPr/>
            <p:nvPr/>
          </p:nvSpPr>
          <p:spPr>
            <a:xfrm>
              <a:off x="2161267" y="2630320"/>
              <a:ext cx="329002" cy="369038"/>
            </a:xfrm>
            <a:custGeom>
              <a:avLst/>
              <a:gdLst/>
              <a:ahLst/>
              <a:cxnLst/>
              <a:rect l="l" t="t" r="r" b="b"/>
              <a:pathLst>
                <a:path w="6755" h="7577" extrusionOk="0">
                  <a:moveTo>
                    <a:pt x="0" y="1"/>
                  </a:moveTo>
                  <a:cubicBezTo>
                    <a:pt x="0" y="1"/>
                    <a:pt x="3086" y="6226"/>
                    <a:pt x="5897" y="7577"/>
                  </a:cubicBezTo>
                  <a:cubicBezTo>
                    <a:pt x="6317" y="5350"/>
                    <a:pt x="6609" y="3104"/>
                    <a:pt x="6755" y="841"/>
                  </a:cubicBezTo>
                  <a:lnTo>
                    <a:pt x="0" y="1"/>
                  </a:ln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62"/>
            <p:cNvSpPr/>
            <p:nvPr/>
          </p:nvSpPr>
          <p:spPr>
            <a:xfrm>
              <a:off x="2139934" y="1863837"/>
              <a:ext cx="509503" cy="597075"/>
            </a:xfrm>
            <a:custGeom>
              <a:avLst/>
              <a:gdLst/>
              <a:ahLst/>
              <a:cxnLst/>
              <a:rect l="l" t="t" r="r" b="b"/>
              <a:pathLst>
                <a:path w="10461" h="12259" extrusionOk="0">
                  <a:moveTo>
                    <a:pt x="7366" y="0"/>
                  </a:moveTo>
                  <a:cubicBezTo>
                    <a:pt x="5488" y="0"/>
                    <a:pt x="2661" y="205"/>
                    <a:pt x="1954" y="531"/>
                  </a:cubicBezTo>
                  <a:cubicBezTo>
                    <a:pt x="1205" y="897"/>
                    <a:pt x="0" y="2722"/>
                    <a:pt x="55" y="5186"/>
                  </a:cubicBezTo>
                  <a:cubicBezTo>
                    <a:pt x="92" y="6592"/>
                    <a:pt x="730" y="8253"/>
                    <a:pt x="2027" y="9641"/>
                  </a:cubicBezTo>
                  <a:cubicBezTo>
                    <a:pt x="2027" y="9641"/>
                    <a:pt x="3841" y="12258"/>
                    <a:pt x="7026" y="12258"/>
                  </a:cubicBezTo>
                  <a:cubicBezTo>
                    <a:pt x="7370" y="12258"/>
                    <a:pt x="7730" y="12228"/>
                    <a:pt x="8106" y="12160"/>
                  </a:cubicBezTo>
                  <a:cubicBezTo>
                    <a:pt x="9292" y="11959"/>
                    <a:pt x="9986" y="9842"/>
                    <a:pt x="10223" y="7432"/>
                  </a:cubicBezTo>
                  <a:cubicBezTo>
                    <a:pt x="10260" y="7140"/>
                    <a:pt x="10278" y="6829"/>
                    <a:pt x="10296" y="6519"/>
                  </a:cubicBezTo>
                  <a:cubicBezTo>
                    <a:pt x="10460" y="3452"/>
                    <a:pt x="9931" y="239"/>
                    <a:pt x="8836" y="75"/>
                  </a:cubicBezTo>
                  <a:cubicBezTo>
                    <a:pt x="8538" y="24"/>
                    <a:pt x="8008" y="0"/>
                    <a:pt x="7366"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2"/>
            <p:cNvSpPr/>
            <p:nvPr/>
          </p:nvSpPr>
          <p:spPr>
            <a:xfrm>
              <a:off x="1673135" y="1625617"/>
              <a:ext cx="1043846" cy="853068"/>
            </a:xfrm>
            <a:custGeom>
              <a:avLst/>
              <a:gdLst/>
              <a:ahLst/>
              <a:cxnLst/>
              <a:rect l="l" t="t" r="r" b="b"/>
              <a:pathLst>
                <a:path w="21432" h="17515" extrusionOk="0">
                  <a:moveTo>
                    <a:pt x="12960" y="0"/>
                  </a:moveTo>
                  <a:cubicBezTo>
                    <a:pt x="10956" y="0"/>
                    <a:pt x="8875" y="346"/>
                    <a:pt x="7540" y="1479"/>
                  </a:cubicBezTo>
                  <a:cubicBezTo>
                    <a:pt x="5495" y="3214"/>
                    <a:pt x="5842" y="7339"/>
                    <a:pt x="5842" y="7339"/>
                  </a:cubicBezTo>
                  <a:cubicBezTo>
                    <a:pt x="5842" y="7339"/>
                    <a:pt x="4678" y="6899"/>
                    <a:pt x="3568" y="6899"/>
                  </a:cubicBezTo>
                  <a:cubicBezTo>
                    <a:pt x="2668" y="6899"/>
                    <a:pt x="1805" y="7188"/>
                    <a:pt x="1625" y="8234"/>
                  </a:cubicBezTo>
                  <a:cubicBezTo>
                    <a:pt x="1442" y="9201"/>
                    <a:pt x="1789" y="10205"/>
                    <a:pt x="2538" y="10862"/>
                  </a:cubicBezTo>
                  <a:cubicBezTo>
                    <a:pt x="2538" y="10862"/>
                    <a:pt x="0" y="15591"/>
                    <a:pt x="5094" y="17160"/>
                  </a:cubicBezTo>
                  <a:cubicBezTo>
                    <a:pt x="5888" y="17403"/>
                    <a:pt x="6609" y="17514"/>
                    <a:pt x="7250" y="17514"/>
                  </a:cubicBezTo>
                  <a:cubicBezTo>
                    <a:pt x="9982" y="17514"/>
                    <a:pt x="11258" y="15496"/>
                    <a:pt x="10534" y="13071"/>
                  </a:cubicBezTo>
                  <a:lnTo>
                    <a:pt x="11866" y="11027"/>
                  </a:lnTo>
                  <a:cubicBezTo>
                    <a:pt x="12688" y="10151"/>
                    <a:pt x="12998" y="8927"/>
                    <a:pt x="12688" y="7777"/>
                  </a:cubicBezTo>
                  <a:lnTo>
                    <a:pt x="12688" y="7777"/>
                  </a:lnTo>
                  <a:cubicBezTo>
                    <a:pt x="12688" y="7777"/>
                    <a:pt x="13483" y="8019"/>
                    <a:pt x="14484" y="8019"/>
                  </a:cubicBezTo>
                  <a:cubicBezTo>
                    <a:pt x="15916" y="8019"/>
                    <a:pt x="17770" y="7526"/>
                    <a:pt x="18328" y="5130"/>
                  </a:cubicBezTo>
                  <a:cubicBezTo>
                    <a:pt x="18328" y="5130"/>
                    <a:pt x="19150" y="5587"/>
                    <a:pt x="19332" y="6061"/>
                  </a:cubicBezTo>
                  <a:cubicBezTo>
                    <a:pt x="19679" y="7011"/>
                    <a:pt x="19789" y="8234"/>
                    <a:pt x="19862" y="8964"/>
                  </a:cubicBezTo>
                  <a:cubicBezTo>
                    <a:pt x="19862" y="8964"/>
                    <a:pt x="21432" y="7595"/>
                    <a:pt x="21213" y="6189"/>
                  </a:cubicBezTo>
                  <a:cubicBezTo>
                    <a:pt x="20939" y="4455"/>
                    <a:pt x="21286" y="1571"/>
                    <a:pt x="18365" y="713"/>
                  </a:cubicBezTo>
                  <a:cubicBezTo>
                    <a:pt x="17557" y="476"/>
                    <a:pt x="15311" y="0"/>
                    <a:pt x="12960" y="0"/>
                  </a:cubicBezTo>
                  <a:close/>
                </a:path>
              </a:pathLst>
            </a:custGeom>
            <a:solidFill>
              <a:srgbClr val="2026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2"/>
            <p:cNvSpPr/>
            <p:nvPr/>
          </p:nvSpPr>
          <p:spPr>
            <a:xfrm>
              <a:off x="2001219" y="2063872"/>
              <a:ext cx="276985" cy="235196"/>
            </a:xfrm>
            <a:custGeom>
              <a:avLst/>
              <a:gdLst/>
              <a:ahLst/>
              <a:cxnLst/>
              <a:rect l="l" t="t" r="r" b="b"/>
              <a:pathLst>
                <a:path w="5687" h="4829" extrusionOk="0">
                  <a:moveTo>
                    <a:pt x="3224" y="0"/>
                  </a:moveTo>
                  <a:cubicBezTo>
                    <a:pt x="3190" y="0"/>
                    <a:pt x="3156" y="1"/>
                    <a:pt x="3122" y="2"/>
                  </a:cubicBezTo>
                  <a:cubicBezTo>
                    <a:pt x="968" y="94"/>
                    <a:pt x="0" y="2722"/>
                    <a:pt x="1589" y="4183"/>
                  </a:cubicBezTo>
                  <a:cubicBezTo>
                    <a:pt x="2068" y="4629"/>
                    <a:pt x="2640" y="4828"/>
                    <a:pt x="3200" y="4828"/>
                  </a:cubicBezTo>
                  <a:cubicBezTo>
                    <a:pt x="4473" y="4828"/>
                    <a:pt x="5686" y="3799"/>
                    <a:pt x="5623" y="2303"/>
                  </a:cubicBezTo>
                  <a:cubicBezTo>
                    <a:pt x="5570" y="1004"/>
                    <a:pt x="4511" y="0"/>
                    <a:pt x="3224"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2"/>
            <p:cNvSpPr/>
            <p:nvPr/>
          </p:nvSpPr>
          <p:spPr>
            <a:xfrm>
              <a:off x="1303262" y="3455446"/>
              <a:ext cx="1316301" cy="509844"/>
            </a:xfrm>
            <a:custGeom>
              <a:avLst/>
              <a:gdLst/>
              <a:ahLst/>
              <a:cxnLst/>
              <a:rect l="l" t="t" r="r" b="b"/>
              <a:pathLst>
                <a:path w="27026" h="10468" extrusionOk="0">
                  <a:moveTo>
                    <a:pt x="2611" y="1"/>
                  </a:moveTo>
                  <a:cubicBezTo>
                    <a:pt x="2611" y="1"/>
                    <a:pt x="0" y="6773"/>
                    <a:pt x="1917" y="9530"/>
                  </a:cubicBezTo>
                  <a:cubicBezTo>
                    <a:pt x="2384" y="10203"/>
                    <a:pt x="3772" y="10468"/>
                    <a:pt x="5672" y="10468"/>
                  </a:cubicBezTo>
                  <a:cubicBezTo>
                    <a:pt x="12301" y="10468"/>
                    <a:pt x="25159" y="7248"/>
                    <a:pt x="26838" y="6964"/>
                  </a:cubicBezTo>
                  <a:lnTo>
                    <a:pt x="26838" y="6964"/>
                  </a:lnTo>
                  <a:cubicBezTo>
                    <a:pt x="26879" y="6969"/>
                    <a:pt x="26913" y="6971"/>
                    <a:pt x="26941" y="6971"/>
                  </a:cubicBezTo>
                  <a:cubicBezTo>
                    <a:pt x="26982" y="6971"/>
                    <a:pt x="27008" y="6966"/>
                    <a:pt x="27018" y="6956"/>
                  </a:cubicBezTo>
                  <a:cubicBezTo>
                    <a:pt x="27025" y="6948"/>
                    <a:pt x="27019" y="6944"/>
                    <a:pt x="26998" y="6944"/>
                  </a:cubicBezTo>
                  <a:cubicBezTo>
                    <a:pt x="26970" y="6944"/>
                    <a:pt x="26916" y="6951"/>
                    <a:pt x="26838" y="6964"/>
                  </a:cubicBezTo>
                  <a:lnTo>
                    <a:pt x="26838" y="6964"/>
                  </a:lnTo>
                  <a:cubicBezTo>
                    <a:pt x="25127" y="6785"/>
                    <a:pt x="11997" y="2923"/>
                    <a:pt x="9458" y="2923"/>
                  </a:cubicBezTo>
                  <a:cubicBezTo>
                    <a:pt x="9363" y="2923"/>
                    <a:pt x="9283" y="2928"/>
                    <a:pt x="9219" y="2940"/>
                  </a:cubicBezTo>
                  <a:cubicBezTo>
                    <a:pt x="9219" y="2940"/>
                    <a:pt x="7321" y="1260"/>
                    <a:pt x="2611" y="1"/>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2"/>
            <p:cNvSpPr/>
            <p:nvPr/>
          </p:nvSpPr>
          <p:spPr>
            <a:xfrm>
              <a:off x="1734456" y="3443902"/>
              <a:ext cx="1580039" cy="538142"/>
            </a:xfrm>
            <a:custGeom>
              <a:avLst/>
              <a:gdLst/>
              <a:ahLst/>
              <a:cxnLst/>
              <a:rect l="l" t="t" r="r" b="b"/>
              <a:pathLst>
                <a:path w="32441" h="11049" extrusionOk="0">
                  <a:moveTo>
                    <a:pt x="29100" y="0"/>
                  </a:moveTo>
                  <a:lnTo>
                    <a:pt x="29100" y="0"/>
                  </a:lnTo>
                  <a:cubicBezTo>
                    <a:pt x="24773" y="1552"/>
                    <a:pt x="23696" y="2428"/>
                    <a:pt x="23696" y="2428"/>
                  </a:cubicBezTo>
                  <a:cubicBezTo>
                    <a:pt x="23696" y="2428"/>
                    <a:pt x="10114" y="1935"/>
                    <a:pt x="6189" y="1461"/>
                  </a:cubicBezTo>
                  <a:cubicBezTo>
                    <a:pt x="5853" y="1415"/>
                    <a:pt x="5516" y="1392"/>
                    <a:pt x="5181" y="1392"/>
                  </a:cubicBezTo>
                  <a:cubicBezTo>
                    <a:pt x="3262" y="1392"/>
                    <a:pt x="1400" y="2138"/>
                    <a:pt x="1" y="3505"/>
                  </a:cubicBezTo>
                  <a:cubicBezTo>
                    <a:pt x="6881" y="4038"/>
                    <a:pt x="23173" y="11048"/>
                    <a:pt x="28008" y="11048"/>
                  </a:cubicBezTo>
                  <a:cubicBezTo>
                    <a:pt x="28471" y="11048"/>
                    <a:pt x="28829" y="10984"/>
                    <a:pt x="29063" y="10844"/>
                  </a:cubicBezTo>
                  <a:cubicBezTo>
                    <a:pt x="32440" y="8799"/>
                    <a:pt x="29100" y="1"/>
                    <a:pt x="29100"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2"/>
            <p:cNvSpPr/>
            <p:nvPr/>
          </p:nvSpPr>
          <p:spPr>
            <a:xfrm>
              <a:off x="2634300" y="3470739"/>
              <a:ext cx="305867" cy="96144"/>
            </a:xfrm>
            <a:custGeom>
              <a:avLst/>
              <a:gdLst/>
              <a:ahLst/>
              <a:cxnLst/>
              <a:rect l="l" t="t" r="r" b="b"/>
              <a:pathLst>
                <a:path w="6280" h="1974" extrusionOk="0">
                  <a:moveTo>
                    <a:pt x="3933" y="0"/>
                  </a:moveTo>
                  <a:cubicBezTo>
                    <a:pt x="3409" y="0"/>
                    <a:pt x="2096" y="309"/>
                    <a:pt x="1333" y="618"/>
                  </a:cubicBezTo>
                  <a:cubicBezTo>
                    <a:pt x="785" y="855"/>
                    <a:pt x="310" y="1257"/>
                    <a:pt x="0" y="1749"/>
                  </a:cubicBezTo>
                  <a:cubicBezTo>
                    <a:pt x="0" y="1749"/>
                    <a:pt x="2678" y="1974"/>
                    <a:pt x="4254" y="1974"/>
                  </a:cubicBezTo>
                  <a:cubicBezTo>
                    <a:pt x="4533" y="1974"/>
                    <a:pt x="4777" y="1967"/>
                    <a:pt x="4965" y="1950"/>
                  </a:cubicBezTo>
                  <a:cubicBezTo>
                    <a:pt x="6280" y="1841"/>
                    <a:pt x="4783" y="1384"/>
                    <a:pt x="4783" y="1384"/>
                  </a:cubicBezTo>
                  <a:cubicBezTo>
                    <a:pt x="4783" y="1384"/>
                    <a:pt x="5458" y="1038"/>
                    <a:pt x="5385" y="818"/>
                  </a:cubicBezTo>
                  <a:cubicBezTo>
                    <a:pt x="5369" y="766"/>
                    <a:pt x="5251" y="746"/>
                    <a:pt x="5077" y="746"/>
                  </a:cubicBezTo>
                  <a:cubicBezTo>
                    <a:pt x="4460" y="746"/>
                    <a:pt x="3140" y="1001"/>
                    <a:pt x="3140" y="1001"/>
                  </a:cubicBezTo>
                  <a:cubicBezTo>
                    <a:pt x="3140" y="1001"/>
                    <a:pt x="4418" y="107"/>
                    <a:pt x="4089" y="15"/>
                  </a:cubicBezTo>
                  <a:cubicBezTo>
                    <a:pt x="4051" y="5"/>
                    <a:pt x="3998" y="0"/>
                    <a:pt x="3933" y="0"/>
                  </a:cubicBezTo>
                  <a:close/>
                </a:path>
              </a:pathLst>
            </a:custGeom>
            <a:solidFill>
              <a:srgbClr val="5F38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2"/>
            <p:cNvSpPr/>
            <p:nvPr/>
          </p:nvSpPr>
          <p:spPr>
            <a:xfrm>
              <a:off x="2399537" y="2097722"/>
              <a:ext cx="38282" cy="63365"/>
            </a:xfrm>
            <a:custGeom>
              <a:avLst/>
              <a:gdLst/>
              <a:ahLst/>
              <a:cxnLst/>
              <a:rect l="l" t="t" r="r" b="b"/>
              <a:pathLst>
                <a:path w="786" h="1301" extrusionOk="0">
                  <a:moveTo>
                    <a:pt x="367" y="0"/>
                  </a:moveTo>
                  <a:cubicBezTo>
                    <a:pt x="360" y="0"/>
                    <a:pt x="354" y="1"/>
                    <a:pt x="348" y="1"/>
                  </a:cubicBezTo>
                  <a:cubicBezTo>
                    <a:pt x="147" y="19"/>
                    <a:pt x="1" y="311"/>
                    <a:pt x="37" y="677"/>
                  </a:cubicBezTo>
                  <a:cubicBezTo>
                    <a:pt x="54" y="1021"/>
                    <a:pt x="218" y="1300"/>
                    <a:pt x="405" y="1300"/>
                  </a:cubicBezTo>
                  <a:cubicBezTo>
                    <a:pt x="416" y="1300"/>
                    <a:pt x="427" y="1299"/>
                    <a:pt x="439" y="1297"/>
                  </a:cubicBezTo>
                  <a:cubicBezTo>
                    <a:pt x="640" y="1279"/>
                    <a:pt x="786" y="969"/>
                    <a:pt x="767" y="622"/>
                  </a:cubicBezTo>
                  <a:cubicBezTo>
                    <a:pt x="732" y="268"/>
                    <a:pt x="560" y="0"/>
                    <a:pt x="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2"/>
            <p:cNvSpPr/>
            <p:nvPr/>
          </p:nvSpPr>
          <p:spPr>
            <a:xfrm>
              <a:off x="2556906" y="2084377"/>
              <a:ext cx="37405" cy="63268"/>
            </a:xfrm>
            <a:custGeom>
              <a:avLst/>
              <a:gdLst/>
              <a:ahLst/>
              <a:cxnLst/>
              <a:rect l="l" t="t" r="r" b="b"/>
              <a:pathLst>
                <a:path w="768" h="1299" extrusionOk="0">
                  <a:moveTo>
                    <a:pt x="367" y="0"/>
                  </a:moveTo>
                  <a:cubicBezTo>
                    <a:pt x="360" y="0"/>
                    <a:pt x="354" y="1"/>
                    <a:pt x="348" y="1"/>
                  </a:cubicBezTo>
                  <a:cubicBezTo>
                    <a:pt x="147" y="20"/>
                    <a:pt x="1" y="312"/>
                    <a:pt x="19" y="677"/>
                  </a:cubicBezTo>
                  <a:cubicBezTo>
                    <a:pt x="55" y="1013"/>
                    <a:pt x="227" y="1298"/>
                    <a:pt x="421" y="1298"/>
                  </a:cubicBezTo>
                  <a:cubicBezTo>
                    <a:pt x="427" y="1298"/>
                    <a:pt x="433" y="1298"/>
                    <a:pt x="439" y="1297"/>
                  </a:cubicBezTo>
                  <a:cubicBezTo>
                    <a:pt x="640" y="1279"/>
                    <a:pt x="768" y="987"/>
                    <a:pt x="749" y="622"/>
                  </a:cubicBezTo>
                  <a:cubicBezTo>
                    <a:pt x="732" y="268"/>
                    <a:pt x="560" y="0"/>
                    <a:pt x="36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2"/>
            <p:cNvSpPr/>
            <p:nvPr/>
          </p:nvSpPr>
          <p:spPr>
            <a:xfrm>
              <a:off x="2591585" y="2181350"/>
              <a:ext cx="49874" cy="44565"/>
            </a:xfrm>
            <a:custGeom>
              <a:avLst/>
              <a:gdLst/>
              <a:ahLst/>
              <a:cxnLst/>
              <a:rect l="l" t="t" r="r" b="b"/>
              <a:pathLst>
                <a:path w="1024" h="915" extrusionOk="0">
                  <a:moveTo>
                    <a:pt x="987" y="0"/>
                  </a:moveTo>
                  <a:cubicBezTo>
                    <a:pt x="439" y="37"/>
                    <a:pt x="1" y="310"/>
                    <a:pt x="37" y="548"/>
                  </a:cubicBezTo>
                  <a:cubicBezTo>
                    <a:pt x="72" y="756"/>
                    <a:pt x="419" y="914"/>
                    <a:pt x="876" y="914"/>
                  </a:cubicBezTo>
                  <a:cubicBezTo>
                    <a:pt x="900" y="914"/>
                    <a:pt x="925" y="914"/>
                    <a:pt x="950" y="913"/>
                  </a:cubicBezTo>
                  <a:cubicBezTo>
                    <a:pt x="987" y="621"/>
                    <a:pt x="1005" y="310"/>
                    <a:pt x="1023" y="0"/>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2"/>
            <p:cNvSpPr/>
            <p:nvPr/>
          </p:nvSpPr>
          <p:spPr>
            <a:xfrm>
              <a:off x="2328426" y="2200638"/>
              <a:ext cx="100527" cy="45296"/>
            </a:xfrm>
            <a:custGeom>
              <a:avLst/>
              <a:gdLst/>
              <a:ahLst/>
              <a:cxnLst/>
              <a:rect l="l" t="t" r="r" b="b"/>
              <a:pathLst>
                <a:path w="2064" h="930" extrusionOk="0">
                  <a:moveTo>
                    <a:pt x="1138" y="1"/>
                  </a:moveTo>
                  <a:cubicBezTo>
                    <a:pt x="1088" y="1"/>
                    <a:pt x="1037" y="2"/>
                    <a:pt x="986" y="6"/>
                  </a:cubicBezTo>
                  <a:cubicBezTo>
                    <a:pt x="420" y="60"/>
                    <a:pt x="0" y="316"/>
                    <a:pt x="19" y="553"/>
                  </a:cubicBezTo>
                  <a:cubicBezTo>
                    <a:pt x="50" y="776"/>
                    <a:pt x="414" y="929"/>
                    <a:pt x="868" y="929"/>
                  </a:cubicBezTo>
                  <a:cubicBezTo>
                    <a:pt x="936" y="929"/>
                    <a:pt x="1006" y="926"/>
                    <a:pt x="1077" y="918"/>
                  </a:cubicBezTo>
                  <a:cubicBezTo>
                    <a:pt x="1643" y="882"/>
                    <a:pt x="2063" y="626"/>
                    <a:pt x="2045" y="371"/>
                  </a:cubicBezTo>
                  <a:cubicBezTo>
                    <a:pt x="2012" y="156"/>
                    <a:pt x="1619" y="1"/>
                    <a:pt x="1138" y="1"/>
                  </a:cubicBezTo>
                  <a:close/>
                </a:path>
              </a:pathLst>
            </a:custGeom>
            <a:solidFill>
              <a:srgbClr val="99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2"/>
            <p:cNvSpPr/>
            <p:nvPr/>
          </p:nvSpPr>
          <p:spPr>
            <a:xfrm>
              <a:off x="2474252" y="2079701"/>
              <a:ext cx="70281" cy="214935"/>
            </a:xfrm>
            <a:custGeom>
              <a:avLst/>
              <a:gdLst/>
              <a:ahLst/>
              <a:cxnLst/>
              <a:rect l="l" t="t" r="r" b="b"/>
              <a:pathLst>
                <a:path w="1443" h="4413" extrusionOk="0">
                  <a:moveTo>
                    <a:pt x="499" y="1"/>
                  </a:moveTo>
                  <a:cubicBezTo>
                    <a:pt x="459" y="1"/>
                    <a:pt x="420" y="29"/>
                    <a:pt x="420" y="79"/>
                  </a:cubicBezTo>
                  <a:cubicBezTo>
                    <a:pt x="402" y="1393"/>
                    <a:pt x="785" y="2781"/>
                    <a:pt x="1095" y="4059"/>
                  </a:cubicBezTo>
                  <a:cubicBezTo>
                    <a:pt x="767" y="4113"/>
                    <a:pt x="438" y="4113"/>
                    <a:pt x="110" y="4168"/>
                  </a:cubicBezTo>
                  <a:cubicBezTo>
                    <a:pt x="0" y="4205"/>
                    <a:pt x="0" y="4351"/>
                    <a:pt x="110" y="4387"/>
                  </a:cubicBezTo>
                  <a:cubicBezTo>
                    <a:pt x="238" y="4405"/>
                    <a:pt x="367" y="4413"/>
                    <a:pt x="496" y="4413"/>
                  </a:cubicBezTo>
                  <a:cubicBezTo>
                    <a:pt x="769" y="4413"/>
                    <a:pt x="1042" y="4376"/>
                    <a:pt x="1315" y="4314"/>
                  </a:cubicBezTo>
                  <a:cubicBezTo>
                    <a:pt x="1388" y="4296"/>
                    <a:pt x="1442" y="4223"/>
                    <a:pt x="1442" y="4150"/>
                  </a:cubicBezTo>
                  <a:cubicBezTo>
                    <a:pt x="1278" y="3475"/>
                    <a:pt x="1114" y="2799"/>
                    <a:pt x="986" y="2124"/>
                  </a:cubicBezTo>
                  <a:cubicBezTo>
                    <a:pt x="876" y="1430"/>
                    <a:pt x="749" y="736"/>
                    <a:pt x="584" y="61"/>
                  </a:cubicBezTo>
                  <a:cubicBezTo>
                    <a:pt x="568" y="20"/>
                    <a:pt x="533" y="1"/>
                    <a:pt x="499"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2"/>
            <p:cNvSpPr/>
            <p:nvPr/>
          </p:nvSpPr>
          <p:spPr>
            <a:xfrm>
              <a:off x="2091910" y="2114623"/>
              <a:ext cx="80753" cy="129994"/>
            </a:xfrm>
            <a:custGeom>
              <a:avLst/>
              <a:gdLst/>
              <a:ahLst/>
              <a:cxnLst/>
              <a:rect l="l" t="t" r="r" b="b"/>
              <a:pathLst>
                <a:path w="1658" h="2669" extrusionOk="0">
                  <a:moveTo>
                    <a:pt x="1193" y="1"/>
                  </a:moveTo>
                  <a:cubicBezTo>
                    <a:pt x="955" y="1"/>
                    <a:pt x="688" y="180"/>
                    <a:pt x="512" y="330"/>
                  </a:cubicBezTo>
                  <a:cubicBezTo>
                    <a:pt x="183" y="622"/>
                    <a:pt x="0" y="1060"/>
                    <a:pt x="55" y="1516"/>
                  </a:cubicBezTo>
                  <a:cubicBezTo>
                    <a:pt x="92" y="1954"/>
                    <a:pt x="329" y="2338"/>
                    <a:pt x="712" y="2538"/>
                  </a:cubicBezTo>
                  <a:cubicBezTo>
                    <a:pt x="856" y="2610"/>
                    <a:pt x="1039" y="2669"/>
                    <a:pt x="1207" y="2669"/>
                  </a:cubicBezTo>
                  <a:cubicBezTo>
                    <a:pt x="1382" y="2669"/>
                    <a:pt x="1542" y="2606"/>
                    <a:pt x="1625" y="2429"/>
                  </a:cubicBezTo>
                  <a:cubicBezTo>
                    <a:pt x="1658" y="2364"/>
                    <a:pt x="1632" y="2298"/>
                    <a:pt x="1574" y="2298"/>
                  </a:cubicBezTo>
                  <a:cubicBezTo>
                    <a:pt x="1567" y="2298"/>
                    <a:pt x="1560" y="2299"/>
                    <a:pt x="1552" y="2301"/>
                  </a:cubicBezTo>
                  <a:cubicBezTo>
                    <a:pt x="1508" y="2299"/>
                    <a:pt x="1465" y="2298"/>
                    <a:pt x="1424" y="2298"/>
                  </a:cubicBezTo>
                  <a:cubicBezTo>
                    <a:pt x="1370" y="2298"/>
                    <a:pt x="1318" y="2299"/>
                    <a:pt x="1268" y="2299"/>
                  </a:cubicBezTo>
                  <a:cubicBezTo>
                    <a:pt x="1092" y="2299"/>
                    <a:pt x="938" y="2283"/>
                    <a:pt x="767" y="2137"/>
                  </a:cubicBezTo>
                  <a:cubicBezTo>
                    <a:pt x="475" y="1900"/>
                    <a:pt x="347" y="1516"/>
                    <a:pt x="420" y="1133"/>
                  </a:cubicBezTo>
                  <a:cubicBezTo>
                    <a:pt x="475" y="841"/>
                    <a:pt x="658" y="603"/>
                    <a:pt x="895" y="439"/>
                  </a:cubicBezTo>
                  <a:cubicBezTo>
                    <a:pt x="1078" y="330"/>
                    <a:pt x="1278" y="311"/>
                    <a:pt x="1424" y="147"/>
                  </a:cubicBezTo>
                  <a:cubicBezTo>
                    <a:pt x="1443" y="129"/>
                    <a:pt x="1443" y="92"/>
                    <a:pt x="1424" y="74"/>
                  </a:cubicBezTo>
                  <a:cubicBezTo>
                    <a:pt x="1354" y="22"/>
                    <a:pt x="1275" y="1"/>
                    <a:pt x="119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2"/>
            <p:cNvSpPr/>
            <p:nvPr/>
          </p:nvSpPr>
          <p:spPr>
            <a:xfrm>
              <a:off x="2411714" y="2340180"/>
              <a:ext cx="78659" cy="28979"/>
            </a:xfrm>
            <a:custGeom>
              <a:avLst/>
              <a:gdLst/>
              <a:ahLst/>
              <a:cxnLst/>
              <a:rect l="l" t="t" r="r" b="b"/>
              <a:pathLst>
                <a:path w="1615" h="595" extrusionOk="0">
                  <a:moveTo>
                    <a:pt x="247" y="1"/>
                  </a:moveTo>
                  <a:cubicBezTo>
                    <a:pt x="92" y="1"/>
                    <a:pt x="0" y="227"/>
                    <a:pt x="171" y="335"/>
                  </a:cubicBezTo>
                  <a:cubicBezTo>
                    <a:pt x="423" y="500"/>
                    <a:pt x="720" y="594"/>
                    <a:pt x="1018" y="594"/>
                  </a:cubicBezTo>
                  <a:cubicBezTo>
                    <a:pt x="1150" y="594"/>
                    <a:pt x="1283" y="575"/>
                    <a:pt x="1412" y="536"/>
                  </a:cubicBezTo>
                  <a:cubicBezTo>
                    <a:pt x="1614" y="469"/>
                    <a:pt x="1552" y="183"/>
                    <a:pt x="1368" y="183"/>
                  </a:cubicBezTo>
                  <a:cubicBezTo>
                    <a:pt x="1353" y="183"/>
                    <a:pt x="1337" y="185"/>
                    <a:pt x="1321" y="189"/>
                  </a:cubicBezTo>
                  <a:cubicBezTo>
                    <a:pt x="1222" y="210"/>
                    <a:pt x="1122" y="221"/>
                    <a:pt x="1025" y="221"/>
                  </a:cubicBezTo>
                  <a:cubicBezTo>
                    <a:pt x="780" y="221"/>
                    <a:pt x="544" y="155"/>
                    <a:pt x="335" y="25"/>
                  </a:cubicBezTo>
                  <a:cubicBezTo>
                    <a:pt x="304" y="8"/>
                    <a:pt x="274" y="1"/>
                    <a:pt x="247"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2"/>
            <p:cNvSpPr/>
            <p:nvPr/>
          </p:nvSpPr>
          <p:spPr>
            <a:xfrm>
              <a:off x="1602901" y="3597131"/>
              <a:ext cx="894613" cy="224189"/>
            </a:xfrm>
            <a:custGeom>
              <a:avLst/>
              <a:gdLst/>
              <a:ahLst/>
              <a:cxnLst/>
              <a:rect l="l" t="t" r="r" b="b"/>
              <a:pathLst>
                <a:path w="18368" h="4603" extrusionOk="0">
                  <a:moveTo>
                    <a:pt x="2770" y="1"/>
                  </a:moveTo>
                  <a:cubicBezTo>
                    <a:pt x="2463" y="1"/>
                    <a:pt x="2158" y="24"/>
                    <a:pt x="1862" y="67"/>
                  </a:cubicBezTo>
                  <a:cubicBezTo>
                    <a:pt x="1223" y="177"/>
                    <a:pt x="493" y="359"/>
                    <a:pt x="0" y="797"/>
                  </a:cubicBezTo>
                  <a:cubicBezTo>
                    <a:pt x="0" y="797"/>
                    <a:pt x="0" y="834"/>
                    <a:pt x="18" y="834"/>
                  </a:cubicBezTo>
                  <a:cubicBezTo>
                    <a:pt x="767" y="670"/>
                    <a:pt x="1424" y="341"/>
                    <a:pt x="2191" y="268"/>
                  </a:cubicBezTo>
                  <a:cubicBezTo>
                    <a:pt x="2347" y="256"/>
                    <a:pt x="2504" y="250"/>
                    <a:pt x="2660" y="250"/>
                  </a:cubicBezTo>
                  <a:cubicBezTo>
                    <a:pt x="3233" y="250"/>
                    <a:pt x="3804" y="329"/>
                    <a:pt x="4363" y="487"/>
                  </a:cubicBezTo>
                  <a:cubicBezTo>
                    <a:pt x="5915" y="889"/>
                    <a:pt x="7430" y="1400"/>
                    <a:pt x="8963" y="1856"/>
                  </a:cubicBezTo>
                  <a:lnTo>
                    <a:pt x="18146" y="4594"/>
                  </a:lnTo>
                  <a:cubicBezTo>
                    <a:pt x="18161" y="4600"/>
                    <a:pt x="18176" y="4602"/>
                    <a:pt x="18190" y="4602"/>
                  </a:cubicBezTo>
                  <a:cubicBezTo>
                    <a:pt x="18322" y="4602"/>
                    <a:pt x="18367" y="4388"/>
                    <a:pt x="18219" y="4339"/>
                  </a:cubicBezTo>
                  <a:lnTo>
                    <a:pt x="8525" y="1436"/>
                  </a:lnTo>
                  <a:cubicBezTo>
                    <a:pt x="6974" y="962"/>
                    <a:pt x="5385" y="359"/>
                    <a:pt x="3779" y="85"/>
                  </a:cubicBezTo>
                  <a:cubicBezTo>
                    <a:pt x="3445" y="28"/>
                    <a:pt x="3106" y="1"/>
                    <a:pt x="2770"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2"/>
            <p:cNvSpPr/>
            <p:nvPr/>
          </p:nvSpPr>
          <p:spPr>
            <a:xfrm>
              <a:off x="2629819" y="3549935"/>
              <a:ext cx="468980" cy="49825"/>
            </a:xfrm>
            <a:custGeom>
              <a:avLst/>
              <a:gdLst/>
              <a:ahLst/>
              <a:cxnLst/>
              <a:rect l="l" t="t" r="r" b="b"/>
              <a:pathLst>
                <a:path w="9629" h="1023" extrusionOk="0">
                  <a:moveTo>
                    <a:pt x="1708" y="0"/>
                  </a:moveTo>
                  <a:cubicBezTo>
                    <a:pt x="1134" y="0"/>
                    <a:pt x="562" y="41"/>
                    <a:pt x="1" y="123"/>
                  </a:cubicBezTo>
                  <a:cubicBezTo>
                    <a:pt x="1" y="142"/>
                    <a:pt x="1" y="142"/>
                    <a:pt x="1" y="160"/>
                  </a:cubicBezTo>
                  <a:cubicBezTo>
                    <a:pt x="636" y="220"/>
                    <a:pt x="1259" y="256"/>
                    <a:pt x="1889" y="256"/>
                  </a:cubicBezTo>
                  <a:cubicBezTo>
                    <a:pt x="2020" y="256"/>
                    <a:pt x="2151" y="254"/>
                    <a:pt x="2283" y="251"/>
                  </a:cubicBezTo>
                  <a:cubicBezTo>
                    <a:pt x="3049" y="270"/>
                    <a:pt x="3798" y="306"/>
                    <a:pt x="4565" y="361"/>
                  </a:cubicBezTo>
                  <a:cubicBezTo>
                    <a:pt x="6189" y="489"/>
                    <a:pt x="7814" y="708"/>
                    <a:pt x="9420" y="1018"/>
                  </a:cubicBezTo>
                  <a:cubicBezTo>
                    <a:pt x="9432" y="1021"/>
                    <a:pt x="9442" y="1022"/>
                    <a:pt x="9453" y="1022"/>
                  </a:cubicBezTo>
                  <a:cubicBezTo>
                    <a:pt x="9576" y="1022"/>
                    <a:pt x="9628" y="833"/>
                    <a:pt x="9493" y="799"/>
                  </a:cubicBezTo>
                  <a:cubicBezTo>
                    <a:pt x="7924" y="489"/>
                    <a:pt x="6335" y="270"/>
                    <a:pt x="4747" y="142"/>
                  </a:cubicBezTo>
                  <a:cubicBezTo>
                    <a:pt x="3926" y="87"/>
                    <a:pt x="3104" y="32"/>
                    <a:pt x="2283" y="14"/>
                  </a:cubicBezTo>
                  <a:cubicBezTo>
                    <a:pt x="2091" y="5"/>
                    <a:pt x="1899" y="0"/>
                    <a:pt x="17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2"/>
            <p:cNvSpPr/>
            <p:nvPr/>
          </p:nvSpPr>
          <p:spPr>
            <a:xfrm>
              <a:off x="1763388" y="2853977"/>
              <a:ext cx="150742" cy="756437"/>
            </a:xfrm>
            <a:custGeom>
              <a:avLst/>
              <a:gdLst/>
              <a:ahLst/>
              <a:cxnLst/>
              <a:rect l="l" t="t" r="r" b="b"/>
              <a:pathLst>
                <a:path w="3095" h="15531" extrusionOk="0">
                  <a:moveTo>
                    <a:pt x="1505" y="0"/>
                  </a:moveTo>
                  <a:cubicBezTo>
                    <a:pt x="1456" y="0"/>
                    <a:pt x="1420" y="60"/>
                    <a:pt x="1433" y="100"/>
                  </a:cubicBezTo>
                  <a:cubicBezTo>
                    <a:pt x="2620" y="2729"/>
                    <a:pt x="1634" y="5267"/>
                    <a:pt x="1105" y="7932"/>
                  </a:cubicBezTo>
                  <a:cubicBezTo>
                    <a:pt x="612" y="10396"/>
                    <a:pt x="247" y="12879"/>
                    <a:pt x="9" y="15380"/>
                  </a:cubicBezTo>
                  <a:cubicBezTo>
                    <a:pt x="0" y="15480"/>
                    <a:pt x="78" y="15531"/>
                    <a:pt x="160" y="15531"/>
                  </a:cubicBezTo>
                  <a:cubicBezTo>
                    <a:pt x="242" y="15531"/>
                    <a:pt x="329" y="15480"/>
                    <a:pt x="338" y="15380"/>
                  </a:cubicBezTo>
                  <a:cubicBezTo>
                    <a:pt x="594" y="12368"/>
                    <a:pt x="1086" y="9374"/>
                    <a:pt x="1780" y="6417"/>
                  </a:cubicBezTo>
                  <a:cubicBezTo>
                    <a:pt x="2255" y="4463"/>
                    <a:pt x="3094" y="1762"/>
                    <a:pt x="1561" y="27"/>
                  </a:cubicBezTo>
                  <a:cubicBezTo>
                    <a:pt x="1542" y="8"/>
                    <a:pt x="1522" y="0"/>
                    <a:pt x="15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2"/>
            <p:cNvSpPr/>
            <p:nvPr/>
          </p:nvSpPr>
          <p:spPr>
            <a:xfrm>
              <a:off x="1711370" y="2765138"/>
              <a:ext cx="67603" cy="25278"/>
            </a:xfrm>
            <a:custGeom>
              <a:avLst/>
              <a:gdLst/>
              <a:ahLst/>
              <a:cxnLst/>
              <a:rect l="l" t="t" r="r" b="b"/>
              <a:pathLst>
                <a:path w="1388" h="519" extrusionOk="0">
                  <a:moveTo>
                    <a:pt x="525" y="0"/>
                  </a:moveTo>
                  <a:cubicBezTo>
                    <a:pt x="374" y="0"/>
                    <a:pt x="223" y="33"/>
                    <a:pt x="92" y="99"/>
                  </a:cubicBezTo>
                  <a:cubicBezTo>
                    <a:pt x="0" y="135"/>
                    <a:pt x="55" y="263"/>
                    <a:pt x="128" y="263"/>
                  </a:cubicBezTo>
                  <a:cubicBezTo>
                    <a:pt x="347" y="263"/>
                    <a:pt x="566" y="300"/>
                    <a:pt x="767" y="336"/>
                  </a:cubicBezTo>
                  <a:cubicBezTo>
                    <a:pt x="950" y="391"/>
                    <a:pt x="1114" y="519"/>
                    <a:pt x="1296" y="519"/>
                  </a:cubicBezTo>
                  <a:cubicBezTo>
                    <a:pt x="1351" y="519"/>
                    <a:pt x="1388" y="464"/>
                    <a:pt x="1388" y="409"/>
                  </a:cubicBezTo>
                  <a:cubicBezTo>
                    <a:pt x="1315" y="190"/>
                    <a:pt x="1023" y="99"/>
                    <a:pt x="822" y="44"/>
                  </a:cubicBezTo>
                  <a:cubicBezTo>
                    <a:pt x="727" y="15"/>
                    <a:pt x="626" y="0"/>
                    <a:pt x="5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2"/>
            <p:cNvSpPr/>
            <p:nvPr/>
          </p:nvSpPr>
          <p:spPr>
            <a:xfrm>
              <a:off x="2813002" y="2751159"/>
              <a:ext cx="48949" cy="34094"/>
            </a:xfrm>
            <a:custGeom>
              <a:avLst/>
              <a:gdLst/>
              <a:ahLst/>
              <a:cxnLst/>
              <a:rect l="l" t="t" r="r" b="b"/>
              <a:pathLst>
                <a:path w="1005" h="700" extrusionOk="0">
                  <a:moveTo>
                    <a:pt x="737" y="1"/>
                  </a:moveTo>
                  <a:cubicBezTo>
                    <a:pt x="601" y="1"/>
                    <a:pt x="452" y="67"/>
                    <a:pt x="347" y="149"/>
                  </a:cubicBezTo>
                  <a:cubicBezTo>
                    <a:pt x="183" y="258"/>
                    <a:pt x="0" y="404"/>
                    <a:pt x="0" y="605"/>
                  </a:cubicBezTo>
                  <a:cubicBezTo>
                    <a:pt x="0" y="652"/>
                    <a:pt x="41" y="700"/>
                    <a:pt x="100" y="700"/>
                  </a:cubicBezTo>
                  <a:cubicBezTo>
                    <a:pt x="109" y="700"/>
                    <a:pt x="118" y="699"/>
                    <a:pt x="128" y="696"/>
                  </a:cubicBezTo>
                  <a:cubicBezTo>
                    <a:pt x="274" y="642"/>
                    <a:pt x="384" y="514"/>
                    <a:pt x="530" y="459"/>
                  </a:cubicBezTo>
                  <a:cubicBezTo>
                    <a:pt x="694" y="386"/>
                    <a:pt x="877" y="368"/>
                    <a:pt x="968" y="240"/>
                  </a:cubicBezTo>
                  <a:cubicBezTo>
                    <a:pt x="1004" y="185"/>
                    <a:pt x="986" y="112"/>
                    <a:pt x="950" y="76"/>
                  </a:cubicBezTo>
                  <a:cubicBezTo>
                    <a:pt x="890" y="23"/>
                    <a:pt x="816" y="1"/>
                    <a:pt x="7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2"/>
            <p:cNvSpPr/>
            <p:nvPr/>
          </p:nvSpPr>
          <p:spPr>
            <a:xfrm>
              <a:off x="1395706" y="3346978"/>
              <a:ext cx="401086" cy="124198"/>
            </a:xfrm>
            <a:custGeom>
              <a:avLst/>
              <a:gdLst/>
              <a:ahLst/>
              <a:cxnLst/>
              <a:rect l="l" t="t" r="r" b="b"/>
              <a:pathLst>
                <a:path w="8235" h="2550" extrusionOk="0">
                  <a:moveTo>
                    <a:pt x="110" y="1"/>
                  </a:moveTo>
                  <a:cubicBezTo>
                    <a:pt x="19" y="1"/>
                    <a:pt x="1" y="147"/>
                    <a:pt x="92" y="183"/>
                  </a:cubicBezTo>
                  <a:cubicBezTo>
                    <a:pt x="713" y="439"/>
                    <a:pt x="1425" y="548"/>
                    <a:pt x="2082" y="731"/>
                  </a:cubicBezTo>
                  <a:cubicBezTo>
                    <a:pt x="2721" y="913"/>
                    <a:pt x="3396" y="1096"/>
                    <a:pt x="4072" y="1278"/>
                  </a:cubicBezTo>
                  <a:cubicBezTo>
                    <a:pt x="5386" y="1680"/>
                    <a:pt x="6700" y="2100"/>
                    <a:pt x="8015" y="2538"/>
                  </a:cubicBezTo>
                  <a:cubicBezTo>
                    <a:pt x="8032" y="2546"/>
                    <a:pt x="8048" y="2549"/>
                    <a:pt x="8063" y="2549"/>
                  </a:cubicBezTo>
                  <a:cubicBezTo>
                    <a:pt x="8192" y="2549"/>
                    <a:pt x="8235" y="2295"/>
                    <a:pt x="8088" y="2246"/>
                  </a:cubicBezTo>
                  <a:cubicBezTo>
                    <a:pt x="6755" y="1771"/>
                    <a:pt x="5404" y="1351"/>
                    <a:pt x="4053" y="950"/>
                  </a:cubicBezTo>
                  <a:cubicBezTo>
                    <a:pt x="3378" y="767"/>
                    <a:pt x="2721" y="585"/>
                    <a:pt x="2045" y="420"/>
                  </a:cubicBezTo>
                  <a:cubicBezTo>
                    <a:pt x="1388" y="256"/>
                    <a:pt x="749" y="37"/>
                    <a:pt x="1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Oval 2">
            <a:extLst>
              <a:ext uri="{FF2B5EF4-FFF2-40B4-BE49-F238E27FC236}">
                <a16:creationId xmlns:a16="http://schemas.microsoft.com/office/drawing/2014/main" id="{5856580A-9AD8-C2D4-1AEE-AE71FDD19046}"/>
              </a:ext>
            </a:extLst>
          </p:cNvPr>
          <p:cNvSpPr/>
          <p:nvPr/>
        </p:nvSpPr>
        <p:spPr>
          <a:xfrm>
            <a:off x="8686800" y="4796852"/>
            <a:ext cx="232348" cy="2323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3</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64"/>
          <p:cNvSpPr txBox="1">
            <a:spLocks noGrp="1"/>
          </p:cNvSpPr>
          <p:nvPr>
            <p:ph type="title"/>
          </p:nvPr>
        </p:nvSpPr>
        <p:spPr>
          <a:xfrm>
            <a:off x="714300" y="2354175"/>
            <a:ext cx="3599898" cy="841800"/>
          </a:xfrm>
          <a:prstGeom prst="rect">
            <a:avLst/>
          </a:prstGeom>
        </p:spPr>
        <p:txBody>
          <a:bodyPr spcFirstLastPara="1" wrap="square" lIns="91425" tIns="91425" rIns="91425" bIns="91425" anchor="ctr" anchorCtr="0">
            <a:noAutofit/>
          </a:bodyPr>
          <a:lstStyle/>
          <a:p>
            <a:pPr lvl="0"/>
            <a:r>
              <a:rPr lang="en-US" dirty="0"/>
              <a:t>Data Collection</a:t>
            </a:r>
          </a:p>
        </p:txBody>
      </p:sp>
      <p:sp>
        <p:nvSpPr>
          <p:cNvPr id="793" name="Google Shape;793;p64"/>
          <p:cNvSpPr txBox="1">
            <a:spLocks noGrp="1"/>
          </p:cNvSpPr>
          <p:nvPr>
            <p:ph type="subTitle" idx="1"/>
          </p:nvPr>
        </p:nvSpPr>
        <p:spPr>
          <a:xfrm>
            <a:off x="714300" y="3453150"/>
            <a:ext cx="2521800" cy="585000"/>
          </a:xfrm>
          <a:prstGeom prst="rect">
            <a:avLst/>
          </a:prstGeom>
        </p:spPr>
        <p:txBody>
          <a:bodyPr spcFirstLastPara="1" wrap="square" lIns="91425" tIns="91425" rIns="91425" bIns="91425" anchor="t" anchorCtr="0">
            <a:noAutofit/>
          </a:bodyPr>
          <a:lstStyle/>
          <a:p>
            <a:pPr marL="285750" lvl="0" indent="-285750">
              <a:spcAft>
                <a:spcPts val="1200"/>
              </a:spcAft>
              <a:buFont typeface="Arial" panose="020B0604020202020204" pitchFamily="34" charset="0"/>
              <a:buChar char="•"/>
            </a:pPr>
            <a:r>
              <a:rPr lang="en-US" dirty="0"/>
              <a:t>Overview of Datasets</a:t>
            </a:r>
          </a:p>
          <a:p>
            <a:pPr marL="285750" lvl="0" indent="-285750">
              <a:spcAft>
                <a:spcPts val="1200"/>
              </a:spcAft>
              <a:buFont typeface="Arial" panose="020B0604020202020204" pitchFamily="34" charset="0"/>
              <a:buChar char="•"/>
            </a:pPr>
            <a:r>
              <a:rPr lang="en-US" dirty="0"/>
              <a:t>Dataset Details</a:t>
            </a:r>
          </a:p>
        </p:txBody>
      </p:sp>
      <p:sp>
        <p:nvSpPr>
          <p:cNvPr id="794" name="Google Shape;794;p64"/>
          <p:cNvSpPr txBox="1">
            <a:spLocks noGrp="1"/>
          </p:cNvSpPr>
          <p:nvPr>
            <p:ph type="title" idx="2"/>
          </p:nvPr>
        </p:nvSpPr>
        <p:spPr>
          <a:xfrm>
            <a:off x="714300" y="1010100"/>
            <a:ext cx="3048000" cy="139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
        <p:nvSpPr>
          <p:cNvPr id="795" name="Google Shape;795;p64"/>
          <p:cNvSpPr/>
          <p:nvPr/>
        </p:nvSpPr>
        <p:spPr>
          <a:xfrm>
            <a:off x="7959915" y="812711"/>
            <a:ext cx="116400" cy="1164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64"/>
          <p:cNvSpPr/>
          <p:nvPr/>
        </p:nvSpPr>
        <p:spPr>
          <a:xfrm>
            <a:off x="8124171" y="812711"/>
            <a:ext cx="116400" cy="1164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64"/>
          <p:cNvSpPr/>
          <p:nvPr/>
        </p:nvSpPr>
        <p:spPr>
          <a:xfrm>
            <a:off x="8288427" y="812711"/>
            <a:ext cx="116400" cy="1164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98" name="Google Shape;798;p64"/>
          <p:cNvGrpSpPr/>
          <p:nvPr/>
        </p:nvGrpSpPr>
        <p:grpSpPr>
          <a:xfrm>
            <a:off x="4195962" y="812731"/>
            <a:ext cx="4338518" cy="3791511"/>
            <a:chOff x="4195962" y="812731"/>
            <a:chExt cx="4338518" cy="3791511"/>
          </a:xfrm>
        </p:grpSpPr>
        <p:grpSp>
          <p:nvGrpSpPr>
            <p:cNvPr id="799" name="Google Shape;799;p64"/>
            <p:cNvGrpSpPr/>
            <p:nvPr/>
          </p:nvGrpSpPr>
          <p:grpSpPr>
            <a:xfrm>
              <a:off x="4470000" y="812731"/>
              <a:ext cx="3490051" cy="2287960"/>
              <a:chOff x="4849800" y="1060525"/>
              <a:chExt cx="2932816" cy="1922656"/>
            </a:xfrm>
          </p:grpSpPr>
          <p:sp>
            <p:nvSpPr>
              <p:cNvPr id="800" name="Google Shape;800;p64"/>
              <p:cNvSpPr/>
              <p:nvPr/>
            </p:nvSpPr>
            <p:spPr>
              <a:xfrm>
                <a:off x="5702118" y="1354752"/>
                <a:ext cx="412858" cy="1595400"/>
              </a:xfrm>
              <a:custGeom>
                <a:avLst/>
                <a:gdLst/>
                <a:ahLst/>
                <a:cxnLst/>
                <a:rect l="l" t="t" r="r" b="b"/>
                <a:pathLst>
                  <a:path w="5725" h="22123" extrusionOk="0">
                    <a:moveTo>
                      <a:pt x="5610" y="0"/>
                    </a:moveTo>
                    <a:cubicBezTo>
                      <a:pt x="3750" y="286"/>
                      <a:pt x="2663" y="1689"/>
                      <a:pt x="2233" y="4293"/>
                    </a:cubicBezTo>
                    <a:cubicBezTo>
                      <a:pt x="1890" y="6468"/>
                      <a:pt x="2062" y="9244"/>
                      <a:pt x="2233" y="11906"/>
                    </a:cubicBezTo>
                    <a:cubicBezTo>
                      <a:pt x="2491" y="16485"/>
                      <a:pt x="2748" y="20806"/>
                      <a:pt x="487" y="21293"/>
                    </a:cubicBezTo>
                    <a:cubicBezTo>
                      <a:pt x="316" y="21321"/>
                      <a:pt x="173" y="21350"/>
                      <a:pt x="1" y="21350"/>
                    </a:cubicBezTo>
                    <a:lnTo>
                      <a:pt x="58" y="22123"/>
                    </a:lnTo>
                    <a:cubicBezTo>
                      <a:pt x="173" y="22123"/>
                      <a:pt x="287" y="22094"/>
                      <a:pt x="402" y="22094"/>
                    </a:cubicBezTo>
                    <a:cubicBezTo>
                      <a:pt x="487" y="22065"/>
                      <a:pt x="573" y="22037"/>
                      <a:pt x="631" y="22037"/>
                    </a:cubicBezTo>
                    <a:cubicBezTo>
                      <a:pt x="3550" y="21407"/>
                      <a:pt x="3264" y="16771"/>
                      <a:pt x="2977" y="11848"/>
                    </a:cubicBezTo>
                    <a:cubicBezTo>
                      <a:pt x="2663" y="6668"/>
                      <a:pt x="2348" y="1288"/>
                      <a:pt x="5725" y="744"/>
                    </a:cubicBezTo>
                    <a:lnTo>
                      <a:pt x="561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64"/>
              <p:cNvSpPr/>
              <p:nvPr/>
            </p:nvSpPr>
            <p:spPr>
              <a:xfrm>
                <a:off x="5559765" y="1393045"/>
                <a:ext cx="1783260" cy="1590136"/>
              </a:xfrm>
              <a:custGeom>
                <a:avLst/>
                <a:gdLst/>
                <a:ahLst/>
                <a:cxnLst/>
                <a:rect l="l" t="t" r="r" b="b"/>
                <a:pathLst>
                  <a:path w="24728" h="22050" extrusionOk="0">
                    <a:moveTo>
                      <a:pt x="17788" y="1"/>
                    </a:moveTo>
                    <a:cubicBezTo>
                      <a:pt x="15721" y="1"/>
                      <a:pt x="13551" y="1179"/>
                      <a:pt x="12078" y="3733"/>
                    </a:cubicBezTo>
                    <a:cubicBezTo>
                      <a:pt x="11792" y="4247"/>
                      <a:pt x="11267" y="4533"/>
                      <a:pt x="10729" y="4533"/>
                    </a:cubicBezTo>
                    <a:cubicBezTo>
                      <a:pt x="10457" y="4533"/>
                      <a:pt x="10181" y="4459"/>
                      <a:pt x="9931" y="4306"/>
                    </a:cubicBezTo>
                    <a:cubicBezTo>
                      <a:pt x="8557" y="3481"/>
                      <a:pt x="7201" y="3115"/>
                      <a:pt x="5960" y="3115"/>
                    </a:cubicBezTo>
                    <a:cubicBezTo>
                      <a:pt x="2548" y="3115"/>
                      <a:pt x="0" y="5884"/>
                      <a:pt x="315" y="9514"/>
                    </a:cubicBezTo>
                    <a:cubicBezTo>
                      <a:pt x="687" y="13664"/>
                      <a:pt x="7384" y="19417"/>
                      <a:pt x="14024" y="21878"/>
                    </a:cubicBezTo>
                    <a:cubicBezTo>
                      <a:pt x="14337" y="21993"/>
                      <a:pt x="14665" y="22049"/>
                      <a:pt x="14991" y="22049"/>
                    </a:cubicBezTo>
                    <a:cubicBezTo>
                      <a:pt x="15794" y="22049"/>
                      <a:pt x="16585" y="21708"/>
                      <a:pt x="17115" y="21077"/>
                    </a:cubicBezTo>
                    <a:cubicBezTo>
                      <a:pt x="21694" y="15668"/>
                      <a:pt x="24727" y="7368"/>
                      <a:pt x="23010" y="3590"/>
                    </a:cubicBezTo>
                    <a:cubicBezTo>
                      <a:pt x="21975" y="1272"/>
                      <a:pt x="19936" y="1"/>
                      <a:pt x="177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64"/>
              <p:cNvSpPr/>
              <p:nvPr/>
            </p:nvSpPr>
            <p:spPr>
              <a:xfrm>
                <a:off x="5451954" y="1248455"/>
                <a:ext cx="1794077" cy="1507348"/>
              </a:xfrm>
              <a:custGeom>
                <a:avLst/>
                <a:gdLst/>
                <a:ahLst/>
                <a:cxnLst/>
                <a:rect l="l" t="t" r="r" b="b"/>
                <a:pathLst>
                  <a:path w="24878" h="20902" extrusionOk="0">
                    <a:moveTo>
                      <a:pt x="18912" y="0"/>
                    </a:moveTo>
                    <a:cubicBezTo>
                      <a:pt x="16974" y="0"/>
                      <a:pt x="15119" y="985"/>
                      <a:pt x="13801" y="2476"/>
                    </a:cubicBezTo>
                    <a:cubicBezTo>
                      <a:pt x="13086" y="3306"/>
                      <a:pt x="12485" y="4250"/>
                      <a:pt x="12056" y="5280"/>
                    </a:cubicBezTo>
                    <a:cubicBezTo>
                      <a:pt x="10056" y="3479"/>
                      <a:pt x="7989" y="2708"/>
                      <a:pt x="6148" y="2708"/>
                    </a:cubicBezTo>
                    <a:cubicBezTo>
                      <a:pt x="2667" y="2708"/>
                      <a:pt x="0" y="5467"/>
                      <a:pt x="150" y="9230"/>
                    </a:cubicBezTo>
                    <a:cubicBezTo>
                      <a:pt x="265" y="12006"/>
                      <a:pt x="2440" y="14524"/>
                      <a:pt x="4300" y="16385"/>
                    </a:cubicBezTo>
                    <a:cubicBezTo>
                      <a:pt x="5988" y="18102"/>
                      <a:pt x="7963" y="20048"/>
                      <a:pt x="10367" y="20620"/>
                    </a:cubicBezTo>
                    <a:cubicBezTo>
                      <a:pt x="11144" y="20811"/>
                      <a:pt x="11906" y="20901"/>
                      <a:pt x="12651" y="20901"/>
                    </a:cubicBezTo>
                    <a:cubicBezTo>
                      <a:pt x="18933" y="20901"/>
                      <a:pt x="23912" y="14508"/>
                      <a:pt x="24705" y="8572"/>
                    </a:cubicBezTo>
                    <a:cubicBezTo>
                      <a:pt x="24848" y="7599"/>
                      <a:pt x="24877" y="6597"/>
                      <a:pt x="24791" y="5595"/>
                    </a:cubicBezTo>
                    <a:cubicBezTo>
                      <a:pt x="24734" y="5080"/>
                      <a:pt x="24620" y="4565"/>
                      <a:pt x="24476" y="4078"/>
                    </a:cubicBezTo>
                    <a:cubicBezTo>
                      <a:pt x="23875" y="2333"/>
                      <a:pt x="22530" y="959"/>
                      <a:pt x="20813" y="329"/>
                    </a:cubicBezTo>
                    <a:cubicBezTo>
                      <a:pt x="20181" y="105"/>
                      <a:pt x="19542" y="0"/>
                      <a:pt x="1891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64"/>
              <p:cNvSpPr/>
              <p:nvPr/>
            </p:nvSpPr>
            <p:spPr>
              <a:xfrm>
                <a:off x="6443092" y="1464510"/>
                <a:ext cx="359133" cy="270143"/>
              </a:xfrm>
              <a:custGeom>
                <a:avLst/>
                <a:gdLst/>
                <a:ahLst/>
                <a:cxnLst/>
                <a:rect l="l" t="t" r="r" b="b"/>
                <a:pathLst>
                  <a:path w="4980" h="3746" extrusionOk="0">
                    <a:moveTo>
                      <a:pt x="4469" y="1"/>
                    </a:moveTo>
                    <a:cubicBezTo>
                      <a:pt x="4393" y="1"/>
                      <a:pt x="4315" y="17"/>
                      <a:pt x="4236" y="52"/>
                    </a:cubicBezTo>
                    <a:cubicBezTo>
                      <a:pt x="3749" y="224"/>
                      <a:pt x="3291" y="539"/>
                      <a:pt x="2919" y="939"/>
                    </a:cubicBezTo>
                    <a:cubicBezTo>
                      <a:pt x="2461" y="1397"/>
                      <a:pt x="2032" y="1855"/>
                      <a:pt x="1632" y="2370"/>
                    </a:cubicBezTo>
                    <a:cubicBezTo>
                      <a:pt x="1317" y="2800"/>
                      <a:pt x="859" y="3143"/>
                      <a:pt x="344" y="3372"/>
                    </a:cubicBezTo>
                    <a:cubicBezTo>
                      <a:pt x="286" y="3372"/>
                      <a:pt x="201" y="3401"/>
                      <a:pt x="143" y="3429"/>
                    </a:cubicBezTo>
                    <a:cubicBezTo>
                      <a:pt x="57" y="3486"/>
                      <a:pt x="0" y="3572"/>
                      <a:pt x="29" y="3658"/>
                    </a:cubicBezTo>
                    <a:cubicBezTo>
                      <a:pt x="158" y="3714"/>
                      <a:pt x="300" y="3745"/>
                      <a:pt x="445" y="3745"/>
                    </a:cubicBezTo>
                    <a:cubicBezTo>
                      <a:pt x="525" y="3745"/>
                      <a:pt x="606" y="3736"/>
                      <a:pt x="687" y="3715"/>
                    </a:cubicBezTo>
                    <a:cubicBezTo>
                      <a:pt x="1832" y="3458"/>
                      <a:pt x="2605" y="2485"/>
                      <a:pt x="3578" y="1855"/>
                    </a:cubicBezTo>
                    <a:cubicBezTo>
                      <a:pt x="4007" y="1569"/>
                      <a:pt x="4522" y="1340"/>
                      <a:pt x="4837" y="853"/>
                    </a:cubicBezTo>
                    <a:cubicBezTo>
                      <a:pt x="4951" y="653"/>
                      <a:pt x="4980" y="424"/>
                      <a:pt x="4894" y="224"/>
                    </a:cubicBezTo>
                    <a:cubicBezTo>
                      <a:pt x="4795" y="85"/>
                      <a:pt x="4640" y="1"/>
                      <a:pt x="4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4"/>
              <p:cNvSpPr/>
              <p:nvPr/>
            </p:nvSpPr>
            <p:spPr>
              <a:xfrm>
                <a:off x="5629932" y="1721959"/>
                <a:ext cx="267114" cy="403988"/>
              </a:xfrm>
              <a:custGeom>
                <a:avLst/>
                <a:gdLst/>
                <a:ahLst/>
                <a:cxnLst/>
                <a:rect l="l" t="t" r="r" b="b"/>
                <a:pathLst>
                  <a:path w="3704" h="5602" extrusionOk="0">
                    <a:moveTo>
                      <a:pt x="3355" y="1"/>
                    </a:moveTo>
                    <a:cubicBezTo>
                      <a:pt x="2798" y="1"/>
                      <a:pt x="1682" y="823"/>
                      <a:pt x="1517" y="947"/>
                    </a:cubicBezTo>
                    <a:cubicBezTo>
                      <a:pt x="773" y="1605"/>
                      <a:pt x="286" y="2521"/>
                      <a:pt x="143" y="3522"/>
                    </a:cubicBezTo>
                    <a:cubicBezTo>
                      <a:pt x="0" y="4095"/>
                      <a:pt x="86" y="4696"/>
                      <a:pt x="315" y="5240"/>
                    </a:cubicBezTo>
                    <a:cubicBezTo>
                      <a:pt x="413" y="5410"/>
                      <a:pt x="593" y="5602"/>
                      <a:pt x="786" y="5602"/>
                    </a:cubicBezTo>
                    <a:cubicBezTo>
                      <a:pt x="820" y="5602"/>
                      <a:pt x="854" y="5596"/>
                      <a:pt x="887" y="5583"/>
                    </a:cubicBezTo>
                    <a:cubicBezTo>
                      <a:pt x="1116" y="5497"/>
                      <a:pt x="1116" y="5268"/>
                      <a:pt x="1145" y="5068"/>
                    </a:cubicBezTo>
                    <a:cubicBezTo>
                      <a:pt x="1317" y="3866"/>
                      <a:pt x="1660" y="2607"/>
                      <a:pt x="2490" y="1719"/>
                    </a:cubicBezTo>
                    <a:cubicBezTo>
                      <a:pt x="2862" y="1405"/>
                      <a:pt x="3206" y="1090"/>
                      <a:pt x="3520" y="718"/>
                    </a:cubicBezTo>
                    <a:cubicBezTo>
                      <a:pt x="3578" y="632"/>
                      <a:pt x="3635" y="546"/>
                      <a:pt x="3664" y="460"/>
                    </a:cubicBezTo>
                    <a:cubicBezTo>
                      <a:pt x="3704" y="124"/>
                      <a:pt x="3571" y="1"/>
                      <a:pt x="335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4"/>
              <p:cNvSpPr/>
              <p:nvPr/>
            </p:nvSpPr>
            <p:spPr>
              <a:xfrm>
                <a:off x="5958051" y="1678330"/>
                <a:ext cx="123894" cy="63461"/>
              </a:xfrm>
              <a:custGeom>
                <a:avLst/>
                <a:gdLst/>
                <a:ahLst/>
                <a:cxnLst/>
                <a:rect l="l" t="t" r="r" b="b"/>
                <a:pathLst>
                  <a:path w="1718" h="880" extrusionOk="0">
                    <a:moveTo>
                      <a:pt x="934" y="0"/>
                    </a:moveTo>
                    <a:cubicBezTo>
                      <a:pt x="718" y="0"/>
                      <a:pt x="507" y="41"/>
                      <a:pt x="373" y="92"/>
                    </a:cubicBezTo>
                    <a:cubicBezTo>
                      <a:pt x="230" y="121"/>
                      <a:pt x="87" y="235"/>
                      <a:pt x="29" y="378"/>
                    </a:cubicBezTo>
                    <a:cubicBezTo>
                      <a:pt x="1" y="493"/>
                      <a:pt x="87" y="665"/>
                      <a:pt x="201" y="722"/>
                    </a:cubicBezTo>
                    <a:cubicBezTo>
                      <a:pt x="258" y="779"/>
                      <a:pt x="344" y="808"/>
                      <a:pt x="430" y="836"/>
                    </a:cubicBezTo>
                    <a:cubicBezTo>
                      <a:pt x="587" y="865"/>
                      <a:pt x="738" y="879"/>
                      <a:pt x="888" y="879"/>
                    </a:cubicBezTo>
                    <a:cubicBezTo>
                      <a:pt x="1038" y="879"/>
                      <a:pt x="1188" y="865"/>
                      <a:pt x="1346" y="836"/>
                    </a:cubicBezTo>
                    <a:cubicBezTo>
                      <a:pt x="1432" y="836"/>
                      <a:pt x="1518" y="808"/>
                      <a:pt x="1603" y="750"/>
                    </a:cubicBezTo>
                    <a:cubicBezTo>
                      <a:pt x="1661" y="722"/>
                      <a:pt x="1718" y="636"/>
                      <a:pt x="1718" y="550"/>
                    </a:cubicBezTo>
                    <a:cubicBezTo>
                      <a:pt x="1718" y="128"/>
                      <a:pt x="1319" y="0"/>
                      <a:pt x="9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4"/>
              <p:cNvSpPr/>
              <p:nvPr/>
            </p:nvSpPr>
            <p:spPr>
              <a:xfrm>
                <a:off x="4849800" y="1905995"/>
                <a:ext cx="338508" cy="280599"/>
              </a:xfrm>
              <a:custGeom>
                <a:avLst/>
                <a:gdLst/>
                <a:ahLst/>
                <a:cxnLst/>
                <a:rect l="l" t="t" r="r" b="b"/>
                <a:pathLst>
                  <a:path w="4694" h="3891" extrusionOk="0">
                    <a:moveTo>
                      <a:pt x="2539" y="0"/>
                    </a:moveTo>
                    <a:cubicBezTo>
                      <a:pt x="2391" y="0"/>
                      <a:pt x="2241" y="18"/>
                      <a:pt x="2089" y="55"/>
                    </a:cubicBezTo>
                    <a:cubicBezTo>
                      <a:pt x="401" y="398"/>
                      <a:pt x="0" y="2630"/>
                      <a:pt x="1460" y="3575"/>
                    </a:cubicBezTo>
                    <a:cubicBezTo>
                      <a:pt x="1797" y="3793"/>
                      <a:pt x="2156" y="3891"/>
                      <a:pt x="2504" y="3891"/>
                    </a:cubicBezTo>
                    <a:cubicBezTo>
                      <a:pt x="3660" y="3891"/>
                      <a:pt x="4694" y="2812"/>
                      <a:pt x="4408" y="1514"/>
                    </a:cubicBezTo>
                    <a:cubicBezTo>
                      <a:pt x="4211" y="631"/>
                      <a:pt x="3426" y="0"/>
                      <a:pt x="25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64"/>
              <p:cNvSpPr/>
              <p:nvPr/>
            </p:nvSpPr>
            <p:spPr>
              <a:xfrm>
                <a:off x="4913765" y="1944577"/>
                <a:ext cx="239350" cy="197956"/>
              </a:xfrm>
              <a:custGeom>
                <a:avLst/>
                <a:gdLst/>
                <a:ahLst/>
                <a:cxnLst/>
                <a:rect l="l" t="t" r="r" b="b"/>
                <a:pathLst>
                  <a:path w="3319" h="2745" extrusionOk="0">
                    <a:moveTo>
                      <a:pt x="1782" y="0"/>
                    </a:moveTo>
                    <a:cubicBezTo>
                      <a:pt x="1684" y="0"/>
                      <a:pt x="1586" y="11"/>
                      <a:pt x="1489" y="35"/>
                    </a:cubicBezTo>
                    <a:cubicBezTo>
                      <a:pt x="287" y="292"/>
                      <a:pt x="0" y="1866"/>
                      <a:pt x="1031" y="2525"/>
                    </a:cubicBezTo>
                    <a:cubicBezTo>
                      <a:pt x="1269" y="2677"/>
                      <a:pt x="1522" y="2745"/>
                      <a:pt x="1767" y="2745"/>
                    </a:cubicBezTo>
                    <a:cubicBezTo>
                      <a:pt x="2585" y="2745"/>
                      <a:pt x="3318" y="1990"/>
                      <a:pt x="3120" y="1065"/>
                    </a:cubicBezTo>
                    <a:cubicBezTo>
                      <a:pt x="2972" y="447"/>
                      <a:pt x="2397" y="0"/>
                      <a:pt x="1782" y="0"/>
                    </a:cubicBezTo>
                    <a:close/>
                  </a:path>
                </a:pathLst>
              </a:custGeom>
              <a:solidFill>
                <a:srgbClr val="A2C6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4"/>
              <p:cNvSpPr/>
              <p:nvPr/>
            </p:nvSpPr>
            <p:spPr>
              <a:xfrm>
                <a:off x="5045879" y="2005225"/>
                <a:ext cx="660501" cy="945572"/>
              </a:xfrm>
              <a:custGeom>
                <a:avLst/>
                <a:gdLst/>
                <a:ahLst/>
                <a:cxnLst/>
                <a:rect l="l" t="t" r="r" b="b"/>
                <a:pathLst>
                  <a:path w="9159" h="13112" extrusionOk="0">
                    <a:moveTo>
                      <a:pt x="1073" y="0"/>
                    </a:moveTo>
                    <a:cubicBezTo>
                      <a:pt x="694" y="0"/>
                      <a:pt x="324" y="101"/>
                      <a:pt x="0" y="281"/>
                    </a:cubicBezTo>
                    <a:lnTo>
                      <a:pt x="401" y="911"/>
                    </a:lnTo>
                    <a:cubicBezTo>
                      <a:pt x="607" y="808"/>
                      <a:pt x="833" y="756"/>
                      <a:pt x="1062" y="756"/>
                    </a:cubicBezTo>
                    <a:cubicBezTo>
                      <a:pt x="1215" y="756"/>
                      <a:pt x="1368" y="779"/>
                      <a:pt x="1517" y="825"/>
                    </a:cubicBezTo>
                    <a:cubicBezTo>
                      <a:pt x="2204" y="1083"/>
                      <a:pt x="3234" y="1855"/>
                      <a:pt x="4264" y="4402"/>
                    </a:cubicBezTo>
                    <a:cubicBezTo>
                      <a:pt x="4722" y="5662"/>
                      <a:pt x="5123" y="6950"/>
                      <a:pt x="5438" y="8237"/>
                    </a:cubicBezTo>
                    <a:cubicBezTo>
                      <a:pt x="6128" y="10861"/>
                      <a:pt x="6712" y="13112"/>
                      <a:pt x="8912" y="13112"/>
                    </a:cubicBezTo>
                    <a:cubicBezTo>
                      <a:pt x="8992" y="13112"/>
                      <a:pt x="9074" y="13109"/>
                      <a:pt x="9158" y="13103"/>
                    </a:cubicBezTo>
                    <a:lnTo>
                      <a:pt x="9130" y="12330"/>
                    </a:lnTo>
                    <a:cubicBezTo>
                      <a:pt x="9055" y="12336"/>
                      <a:pt x="8983" y="12339"/>
                      <a:pt x="8914" y="12339"/>
                    </a:cubicBezTo>
                    <a:cubicBezTo>
                      <a:pt x="7372" y="12339"/>
                      <a:pt x="6921" y="10830"/>
                      <a:pt x="6182" y="8037"/>
                    </a:cubicBezTo>
                    <a:cubicBezTo>
                      <a:pt x="5867" y="6721"/>
                      <a:pt x="5466" y="5404"/>
                      <a:pt x="4980" y="4116"/>
                    </a:cubicBezTo>
                    <a:cubicBezTo>
                      <a:pt x="4064" y="1855"/>
                      <a:pt x="2976" y="482"/>
                      <a:pt x="1746" y="110"/>
                    </a:cubicBezTo>
                    <a:cubicBezTo>
                      <a:pt x="1523" y="35"/>
                      <a:pt x="1296" y="0"/>
                      <a:pt x="10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4"/>
              <p:cNvSpPr/>
              <p:nvPr/>
            </p:nvSpPr>
            <p:spPr>
              <a:xfrm>
                <a:off x="7028584" y="2256616"/>
                <a:ext cx="317883" cy="720357"/>
              </a:xfrm>
              <a:custGeom>
                <a:avLst/>
                <a:gdLst/>
                <a:ahLst/>
                <a:cxnLst/>
                <a:rect l="l" t="t" r="r" b="b"/>
                <a:pathLst>
                  <a:path w="4408" h="9989" extrusionOk="0">
                    <a:moveTo>
                      <a:pt x="4207" y="1"/>
                    </a:moveTo>
                    <a:lnTo>
                      <a:pt x="3435" y="29"/>
                    </a:lnTo>
                    <a:cubicBezTo>
                      <a:pt x="3692" y="7585"/>
                      <a:pt x="1861" y="8930"/>
                      <a:pt x="0" y="9216"/>
                    </a:cubicBezTo>
                    <a:lnTo>
                      <a:pt x="115" y="9989"/>
                    </a:lnTo>
                    <a:cubicBezTo>
                      <a:pt x="3206" y="9474"/>
                      <a:pt x="4408" y="6497"/>
                      <a:pt x="4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4"/>
              <p:cNvSpPr/>
              <p:nvPr/>
            </p:nvSpPr>
            <p:spPr>
              <a:xfrm>
                <a:off x="6106679" y="1351435"/>
                <a:ext cx="934971" cy="1630592"/>
              </a:xfrm>
              <a:custGeom>
                <a:avLst/>
                <a:gdLst/>
                <a:ahLst/>
                <a:cxnLst/>
                <a:rect l="l" t="t" r="r" b="b"/>
                <a:pathLst>
                  <a:path w="12965" h="22611" extrusionOk="0">
                    <a:moveTo>
                      <a:pt x="556" y="0"/>
                    </a:moveTo>
                    <a:cubicBezTo>
                      <a:pt x="376" y="0"/>
                      <a:pt x="191" y="15"/>
                      <a:pt x="0" y="46"/>
                    </a:cubicBezTo>
                    <a:lnTo>
                      <a:pt x="115" y="790"/>
                    </a:lnTo>
                    <a:cubicBezTo>
                      <a:pt x="253" y="768"/>
                      <a:pt x="387" y="757"/>
                      <a:pt x="518" y="757"/>
                    </a:cubicBezTo>
                    <a:cubicBezTo>
                      <a:pt x="3436" y="757"/>
                      <a:pt x="4722" y="6118"/>
                      <a:pt x="5982" y="11322"/>
                    </a:cubicBezTo>
                    <a:cubicBezTo>
                      <a:pt x="7292" y="16871"/>
                      <a:pt x="8684" y="22610"/>
                      <a:pt x="12249" y="22610"/>
                    </a:cubicBezTo>
                    <a:cubicBezTo>
                      <a:pt x="12343" y="22610"/>
                      <a:pt x="12438" y="22606"/>
                      <a:pt x="12536" y="22598"/>
                    </a:cubicBezTo>
                    <a:cubicBezTo>
                      <a:pt x="12679" y="22569"/>
                      <a:pt x="12822" y="22569"/>
                      <a:pt x="12965" y="22541"/>
                    </a:cubicBezTo>
                    <a:lnTo>
                      <a:pt x="12822" y="21768"/>
                    </a:lnTo>
                    <a:cubicBezTo>
                      <a:pt x="12736" y="21768"/>
                      <a:pt x="12593" y="21797"/>
                      <a:pt x="12478" y="21797"/>
                    </a:cubicBezTo>
                    <a:cubicBezTo>
                      <a:pt x="12401" y="21804"/>
                      <a:pt x="12324" y="21807"/>
                      <a:pt x="12248" y="21807"/>
                    </a:cubicBezTo>
                    <a:cubicBezTo>
                      <a:pt x="9265" y="21807"/>
                      <a:pt x="7981" y="16369"/>
                      <a:pt x="6697" y="11122"/>
                    </a:cubicBezTo>
                    <a:cubicBezTo>
                      <a:pt x="5391" y="5651"/>
                      <a:pt x="4033" y="0"/>
                      <a:pt x="5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4"/>
              <p:cNvSpPr/>
              <p:nvPr/>
            </p:nvSpPr>
            <p:spPr>
              <a:xfrm>
                <a:off x="6847580" y="1168841"/>
                <a:ext cx="220888" cy="660646"/>
              </a:xfrm>
              <a:custGeom>
                <a:avLst/>
                <a:gdLst/>
                <a:ahLst/>
                <a:cxnLst/>
                <a:rect l="l" t="t" r="r" b="b"/>
                <a:pathLst>
                  <a:path w="3063" h="9161" extrusionOk="0">
                    <a:moveTo>
                      <a:pt x="2967" y="1"/>
                    </a:moveTo>
                    <a:cubicBezTo>
                      <a:pt x="2171" y="1"/>
                      <a:pt x="1409" y="341"/>
                      <a:pt x="859" y="947"/>
                    </a:cubicBezTo>
                    <a:cubicBezTo>
                      <a:pt x="172" y="1805"/>
                      <a:pt x="1" y="3179"/>
                      <a:pt x="373" y="4925"/>
                    </a:cubicBezTo>
                    <a:cubicBezTo>
                      <a:pt x="630" y="6270"/>
                      <a:pt x="945" y="7701"/>
                      <a:pt x="1403" y="9160"/>
                    </a:cubicBezTo>
                    <a:lnTo>
                      <a:pt x="1889" y="9017"/>
                    </a:lnTo>
                    <a:cubicBezTo>
                      <a:pt x="1460" y="7586"/>
                      <a:pt x="1145" y="6155"/>
                      <a:pt x="859" y="4839"/>
                    </a:cubicBezTo>
                    <a:cubicBezTo>
                      <a:pt x="544" y="3236"/>
                      <a:pt x="659" y="1977"/>
                      <a:pt x="1260" y="1262"/>
                    </a:cubicBezTo>
                    <a:cubicBezTo>
                      <a:pt x="1695" y="772"/>
                      <a:pt x="2311" y="515"/>
                      <a:pt x="2960" y="515"/>
                    </a:cubicBezTo>
                    <a:cubicBezTo>
                      <a:pt x="2994" y="515"/>
                      <a:pt x="3028" y="516"/>
                      <a:pt x="3063" y="517"/>
                    </a:cubicBezTo>
                    <a:lnTo>
                      <a:pt x="3063" y="2"/>
                    </a:lnTo>
                    <a:cubicBezTo>
                      <a:pt x="3031" y="1"/>
                      <a:pt x="2999" y="1"/>
                      <a:pt x="29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4"/>
              <p:cNvSpPr/>
              <p:nvPr/>
            </p:nvSpPr>
            <p:spPr>
              <a:xfrm>
                <a:off x="6932170" y="1814987"/>
                <a:ext cx="759587" cy="478844"/>
              </a:xfrm>
              <a:custGeom>
                <a:avLst/>
                <a:gdLst/>
                <a:ahLst/>
                <a:cxnLst/>
                <a:rect l="l" t="t" r="r" b="b"/>
                <a:pathLst>
                  <a:path w="10533" h="6640" extrusionOk="0">
                    <a:moveTo>
                      <a:pt x="974" y="0"/>
                    </a:moveTo>
                    <a:lnTo>
                      <a:pt x="1" y="286"/>
                    </a:lnTo>
                    <a:cubicBezTo>
                      <a:pt x="1317" y="4551"/>
                      <a:pt x="3006" y="6611"/>
                      <a:pt x="5210" y="6640"/>
                    </a:cubicBezTo>
                    <a:cubicBezTo>
                      <a:pt x="5381" y="6640"/>
                      <a:pt x="5582" y="6640"/>
                      <a:pt x="5782" y="6583"/>
                    </a:cubicBezTo>
                    <a:cubicBezTo>
                      <a:pt x="7700" y="6296"/>
                      <a:pt x="9274" y="4236"/>
                      <a:pt x="10533" y="372"/>
                    </a:cubicBezTo>
                    <a:lnTo>
                      <a:pt x="9560" y="57"/>
                    </a:lnTo>
                    <a:cubicBezTo>
                      <a:pt x="8367" y="3750"/>
                      <a:pt x="6892" y="5610"/>
                      <a:pt x="5247" y="5610"/>
                    </a:cubicBezTo>
                    <a:cubicBezTo>
                      <a:pt x="5235" y="5610"/>
                      <a:pt x="5222" y="5610"/>
                      <a:pt x="5210" y="5610"/>
                    </a:cubicBezTo>
                    <a:cubicBezTo>
                      <a:pt x="3550" y="5610"/>
                      <a:pt x="2119" y="3721"/>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4"/>
              <p:cNvSpPr/>
              <p:nvPr/>
            </p:nvSpPr>
            <p:spPr>
              <a:xfrm>
                <a:off x="7565838" y="1173024"/>
                <a:ext cx="216778" cy="664684"/>
              </a:xfrm>
              <a:custGeom>
                <a:avLst/>
                <a:gdLst/>
                <a:ahLst/>
                <a:cxnLst/>
                <a:rect l="l" t="t" r="r" b="b"/>
                <a:pathLst>
                  <a:path w="3006" h="9217" extrusionOk="0">
                    <a:moveTo>
                      <a:pt x="89" y="0"/>
                    </a:moveTo>
                    <a:cubicBezTo>
                      <a:pt x="60" y="0"/>
                      <a:pt x="30" y="1"/>
                      <a:pt x="0" y="2"/>
                    </a:cubicBezTo>
                    <a:lnTo>
                      <a:pt x="0" y="517"/>
                    </a:lnTo>
                    <a:cubicBezTo>
                      <a:pt x="32" y="515"/>
                      <a:pt x="63" y="515"/>
                      <a:pt x="94" y="515"/>
                    </a:cubicBezTo>
                    <a:cubicBezTo>
                      <a:pt x="747" y="515"/>
                      <a:pt x="1365" y="798"/>
                      <a:pt x="1774" y="1289"/>
                    </a:cubicBezTo>
                    <a:cubicBezTo>
                      <a:pt x="2375" y="2062"/>
                      <a:pt x="2490" y="3293"/>
                      <a:pt x="2147" y="4867"/>
                    </a:cubicBezTo>
                    <a:cubicBezTo>
                      <a:pt x="1832" y="6183"/>
                      <a:pt x="1488" y="7614"/>
                      <a:pt x="1030" y="9045"/>
                    </a:cubicBezTo>
                    <a:lnTo>
                      <a:pt x="1488" y="9217"/>
                    </a:lnTo>
                    <a:cubicBezTo>
                      <a:pt x="1975" y="7757"/>
                      <a:pt x="2318" y="6326"/>
                      <a:pt x="2604" y="4981"/>
                    </a:cubicBezTo>
                    <a:cubicBezTo>
                      <a:pt x="3005" y="3236"/>
                      <a:pt x="2862" y="1862"/>
                      <a:pt x="2175" y="975"/>
                    </a:cubicBezTo>
                    <a:cubicBezTo>
                      <a:pt x="1651" y="368"/>
                      <a:pt x="887" y="0"/>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4"/>
              <p:cNvSpPr/>
              <p:nvPr/>
            </p:nvSpPr>
            <p:spPr>
              <a:xfrm>
                <a:off x="7002410" y="1152471"/>
                <a:ext cx="66057" cy="84663"/>
              </a:xfrm>
              <a:custGeom>
                <a:avLst/>
                <a:gdLst/>
                <a:ahLst/>
                <a:cxnLst/>
                <a:rect l="l" t="t" r="r" b="b"/>
                <a:pathLst>
                  <a:path w="916" h="1174" extrusionOk="0">
                    <a:moveTo>
                      <a:pt x="744" y="0"/>
                    </a:moveTo>
                    <a:lnTo>
                      <a:pt x="0" y="115"/>
                    </a:lnTo>
                    <a:lnTo>
                      <a:pt x="143" y="1174"/>
                    </a:lnTo>
                    <a:lnTo>
                      <a:pt x="916" y="1031"/>
                    </a:lnTo>
                    <a:lnTo>
                      <a:pt x="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4"/>
              <p:cNvSpPr/>
              <p:nvPr/>
            </p:nvSpPr>
            <p:spPr>
              <a:xfrm>
                <a:off x="7056063" y="1115044"/>
                <a:ext cx="165143" cy="134711"/>
              </a:xfrm>
              <a:custGeom>
                <a:avLst/>
                <a:gdLst/>
                <a:ahLst/>
                <a:cxnLst/>
                <a:rect l="l" t="t" r="r" b="b"/>
                <a:pathLst>
                  <a:path w="2290" h="1868" extrusionOk="0">
                    <a:moveTo>
                      <a:pt x="721" y="0"/>
                    </a:moveTo>
                    <a:cubicBezTo>
                      <a:pt x="467" y="0"/>
                      <a:pt x="233" y="131"/>
                      <a:pt x="0" y="519"/>
                    </a:cubicBezTo>
                    <a:lnTo>
                      <a:pt x="57" y="806"/>
                    </a:lnTo>
                    <a:lnTo>
                      <a:pt x="115" y="1235"/>
                    </a:lnTo>
                    <a:lnTo>
                      <a:pt x="172" y="1550"/>
                    </a:lnTo>
                    <a:cubicBezTo>
                      <a:pt x="420" y="1779"/>
                      <a:pt x="630" y="1868"/>
                      <a:pt x="818" y="1868"/>
                    </a:cubicBezTo>
                    <a:cubicBezTo>
                      <a:pt x="913" y="1868"/>
                      <a:pt x="1002" y="1845"/>
                      <a:pt x="1088" y="1807"/>
                    </a:cubicBezTo>
                    <a:cubicBezTo>
                      <a:pt x="1345" y="1664"/>
                      <a:pt x="2232" y="1263"/>
                      <a:pt x="2290" y="777"/>
                    </a:cubicBezTo>
                    <a:cubicBezTo>
                      <a:pt x="2290" y="748"/>
                      <a:pt x="2290" y="720"/>
                      <a:pt x="2290" y="691"/>
                    </a:cubicBezTo>
                    <a:cubicBezTo>
                      <a:pt x="2290" y="662"/>
                      <a:pt x="2261" y="634"/>
                      <a:pt x="2261" y="605"/>
                    </a:cubicBezTo>
                    <a:cubicBezTo>
                      <a:pt x="2061" y="147"/>
                      <a:pt x="1088" y="33"/>
                      <a:pt x="801" y="4"/>
                    </a:cubicBezTo>
                    <a:cubicBezTo>
                      <a:pt x="774" y="2"/>
                      <a:pt x="748" y="0"/>
                      <a:pt x="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4"/>
              <p:cNvSpPr/>
              <p:nvPr/>
            </p:nvSpPr>
            <p:spPr>
              <a:xfrm>
                <a:off x="7072577" y="1060525"/>
                <a:ext cx="288965" cy="163268"/>
              </a:xfrm>
              <a:custGeom>
                <a:avLst/>
                <a:gdLst/>
                <a:ahLst/>
                <a:cxnLst/>
                <a:rect l="l" t="t" r="r" b="b"/>
                <a:pathLst>
                  <a:path w="4007" h="2264" extrusionOk="0">
                    <a:moveTo>
                      <a:pt x="2369" y="1"/>
                    </a:moveTo>
                    <a:cubicBezTo>
                      <a:pt x="2196" y="1"/>
                      <a:pt x="2016" y="15"/>
                      <a:pt x="1832" y="45"/>
                    </a:cubicBezTo>
                    <a:cubicBezTo>
                      <a:pt x="773" y="188"/>
                      <a:pt x="0" y="817"/>
                      <a:pt x="115" y="1447"/>
                    </a:cubicBezTo>
                    <a:cubicBezTo>
                      <a:pt x="185" y="1943"/>
                      <a:pt x="842" y="2264"/>
                      <a:pt x="1648" y="2264"/>
                    </a:cubicBezTo>
                    <a:cubicBezTo>
                      <a:pt x="1819" y="2264"/>
                      <a:pt x="1996" y="2250"/>
                      <a:pt x="2175" y="2220"/>
                    </a:cubicBezTo>
                    <a:cubicBezTo>
                      <a:pt x="3234" y="2077"/>
                      <a:pt x="4007" y="1447"/>
                      <a:pt x="3892" y="817"/>
                    </a:cubicBezTo>
                    <a:cubicBezTo>
                      <a:pt x="3821" y="321"/>
                      <a:pt x="3185" y="1"/>
                      <a:pt x="23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4"/>
              <p:cNvSpPr/>
              <p:nvPr/>
            </p:nvSpPr>
            <p:spPr>
              <a:xfrm>
                <a:off x="7569948" y="1150380"/>
                <a:ext cx="66129" cy="84735"/>
              </a:xfrm>
              <a:custGeom>
                <a:avLst/>
                <a:gdLst/>
                <a:ahLst/>
                <a:cxnLst/>
                <a:rect l="l" t="t" r="r" b="b"/>
                <a:pathLst>
                  <a:path w="917" h="1175" extrusionOk="0">
                    <a:moveTo>
                      <a:pt x="172" y="1"/>
                    </a:moveTo>
                    <a:lnTo>
                      <a:pt x="0" y="1060"/>
                    </a:lnTo>
                    <a:lnTo>
                      <a:pt x="773" y="1174"/>
                    </a:lnTo>
                    <a:lnTo>
                      <a:pt x="916" y="115"/>
                    </a:lnTo>
                    <a:lnTo>
                      <a:pt x="17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4"/>
              <p:cNvSpPr/>
              <p:nvPr/>
            </p:nvSpPr>
            <p:spPr>
              <a:xfrm>
                <a:off x="7417211" y="1115044"/>
                <a:ext cx="163124" cy="134278"/>
              </a:xfrm>
              <a:custGeom>
                <a:avLst/>
                <a:gdLst/>
                <a:ahLst/>
                <a:cxnLst/>
                <a:rect l="l" t="t" r="r" b="b"/>
                <a:pathLst>
                  <a:path w="2262" h="1862" extrusionOk="0">
                    <a:moveTo>
                      <a:pt x="1541" y="0"/>
                    </a:moveTo>
                    <a:cubicBezTo>
                      <a:pt x="1514" y="0"/>
                      <a:pt x="1487" y="1"/>
                      <a:pt x="1460" y="4"/>
                    </a:cubicBezTo>
                    <a:cubicBezTo>
                      <a:pt x="1203" y="33"/>
                      <a:pt x="229" y="176"/>
                      <a:pt x="29" y="634"/>
                    </a:cubicBezTo>
                    <a:cubicBezTo>
                      <a:pt x="1" y="662"/>
                      <a:pt x="1" y="662"/>
                      <a:pt x="1" y="691"/>
                    </a:cubicBezTo>
                    <a:cubicBezTo>
                      <a:pt x="1" y="720"/>
                      <a:pt x="1" y="748"/>
                      <a:pt x="1" y="777"/>
                    </a:cubicBezTo>
                    <a:cubicBezTo>
                      <a:pt x="58" y="1292"/>
                      <a:pt x="945" y="1693"/>
                      <a:pt x="1203" y="1807"/>
                    </a:cubicBezTo>
                    <a:cubicBezTo>
                      <a:pt x="1291" y="1843"/>
                      <a:pt x="1380" y="1862"/>
                      <a:pt x="1470" y="1862"/>
                    </a:cubicBezTo>
                    <a:cubicBezTo>
                      <a:pt x="1671" y="1862"/>
                      <a:pt x="1881" y="1767"/>
                      <a:pt x="2118" y="1550"/>
                    </a:cubicBezTo>
                    <a:lnTo>
                      <a:pt x="2176" y="1235"/>
                    </a:lnTo>
                    <a:lnTo>
                      <a:pt x="2233" y="806"/>
                    </a:lnTo>
                    <a:lnTo>
                      <a:pt x="2261" y="491"/>
                    </a:lnTo>
                    <a:cubicBezTo>
                      <a:pt x="2028" y="128"/>
                      <a:pt x="1795" y="0"/>
                      <a:pt x="1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4"/>
              <p:cNvSpPr/>
              <p:nvPr/>
            </p:nvSpPr>
            <p:spPr>
              <a:xfrm>
                <a:off x="7276876" y="1061535"/>
                <a:ext cx="286946" cy="164206"/>
              </a:xfrm>
              <a:custGeom>
                <a:avLst/>
                <a:gdLst/>
                <a:ahLst/>
                <a:cxnLst/>
                <a:rect l="l" t="t" r="r" b="b"/>
                <a:pathLst>
                  <a:path w="3979" h="2277" extrusionOk="0">
                    <a:moveTo>
                      <a:pt x="1707" y="0"/>
                    </a:moveTo>
                    <a:cubicBezTo>
                      <a:pt x="861" y="0"/>
                      <a:pt x="160" y="347"/>
                      <a:pt x="86" y="861"/>
                    </a:cubicBezTo>
                    <a:cubicBezTo>
                      <a:pt x="0" y="1462"/>
                      <a:pt x="773" y="2091"/>
                      <a:pt x="1832" y="2234"/>
                    </a:cubicBezTo>
                    <a:cubicBezTo>
                      <a:pt x="2007" y="2263"/>
                      <a:pt x="2178" y="2276"/>
                      <a:pt x="2342" y="2276"/>
                    </a:cubicBezTo>
                    <a:cubicBezTo>
                      <a:pt x="3171" y="2276"/>
                      <a:pt x="3821" y="1930"/>
                      <a:pt x="3893" y="1404"/>
                    </a:cubicBezTo>
                    <a:cubicBezTo>
                      <a:pt x="3978" y="803"/>
                      <a:pt x="3206" y="202"/>
                      <a:pt x="2147" y="31"/>
                    </a:cubicBezTo>
                    <a:cubicBezTo>
                      <a:pt x="1998" y="10"/>
                      <a:pt x="1850" y="0"/>
                      <a:pt x="170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4"/>
              <p:cNvSpPr/>
              <p:nvPr/>
            </p:nvSpPr>
            <p:spPr>
              <a:xfrm>
                <a:off x="4913765" y="1955394"/>
                <a:ext cx="217066" cy="179638"/>
              </a:xfrm>
              <a:custGeom>
                <a:avLst/>
                <a:gdLst/>
                <a:ahLst/>
                <a:cxnLst/>
                <a:rect l="l" t="t" r="r" b="b"/>
                <a:pathLst>
                  <a:path w="3010" h="2491" extrusionOk="0">
                    <a:moveTo>
                      <a:pt x="1603" y="0"/>
                    </a:moveTo>
                    <a:cubicBezTo>
                      <a:pt x="1517" y="0"/>
                      <a:pt x="1431" y="9"/>
                      <a:pt x="1346" y="28"/>
                    </a:cubicBezTo>
                    <a:cubicBezTo>
                      <a:pt x="258" y="285"/>
                      <a:pt x="0" y="1688"/>
                      <a:pt x="945" y="2289"/>
                    </a:cubicBezTo>
                    <a:cubicBezTo>
                      <a:pt x="1164" y="2428"/>
                      <a:pt x="1396" y="2491"/>
                      <a:pt x="1619" y="2491"/>
                    </a:cubicBezTo>
                    <a:cubicBezTo>
                      <a:pt x="2358" y="2491"/>
                      <a:pt x="3010" y="1807"/>
                      <a:pt x="2834" y="972"/>
                    </a:cubicBezTo>
                    <a:cubicBezTo>
                      <a:pt x="2709" y="400"/>
                      <a:pt x="2173" y="0"/>
                      <a:pt x="16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1" name="Google Shape;821;p64"/>
            <p:cNvGrpSpPr/>
            <p:nvPr/>
          </p:nvGrpSpPr>
          <p:grpSpPr>
            <a:xfrm>
              <a:off x="7414457" y="2192098"/>
              <a:ext cx="849904" cy="2412145"/>
              <a:chOff x="6603185" y="2152793"/>
              <a:chExt cx="887165" cy="2517897"/>
            </a:xfrm>
          </p:grpSpPr>
          <p:sp>
            <p:nvSpPr>
              <p:cNvPr id="822" name="Google Shape;822;p64"/>
              <p:cNvSpPr/>
              <p:nvPr/>
            </p:nvSpPr>
            <p:spPr>
              <a:xfrm>
                <a:off x="6672660" y="2152793"/>
                <a:ext cx="522077" cy="436681"/>
              </a:xfrm>
              <a:custGeom>
                <a:avLst/>
                <a:gdLst/>
                <a:ahLst/>
                <a:cxnLst/>
                <a:rect l="l" t="t" r="r" b="b"/>
                <a:pathLst>
                  <a:path w="4952" h="4142" extrusionOk="0">
                    <a:moveTo>
                      <a:pt x="2541" y="1"/>
                    </a:moveTo>
                    <a:cubicBezTo>
                      <a:pt x="1450" y="1"/>
                      <a:pt x="1002" y="821"/>
                      <a:pt x="1002" y="821"/>
                    </a:cubicBezTo>
                    <a:cubicBezTo>
                      <a:pt x="1002" y="821"/>
                      <a:pt x="0" y="907"/>
                      <a:pt x="258" y="2424"/>
                    </a:cubicBezTo>
                    <a:cubicBezTo>
                      <a:pt x="315" y="2767"/>
                      <a:pt x="344" y="3054"/>
                      <a:pt x="372" y="3311"/>
                    </a:cubicBezTo>
                    <a:cubicBezTo>
                      <a:pt x="773" y="3683"/>
                      <a:pt x="1288" y="3912"/>
                      <a:pt x="1832" y="3969"/>
                    </a:cubicBezTo>
                    <a:cubicBezTo>
                      <a:pt x="2004" y="3998"/>
                      <a:pt x="2147" y="4055"/>
                      <a:pt x="2261" y="4141"/>
                    </a:cubicBezTo>
                    <a:lnTo>
                      <a:pt x="2862" y="3998"/>
                    </a:lnTo>
                    <a:cubicBezTo>
                      <a:pt x="3234" y="3941"/>
                      <a:pt x="3606" y="3798"/>
                      <a:pt x="3921" y="3626"/>
                    </a:cubicBezTo>
                    <a:cubicBezTo>
                      <a:pt x="3978" y="3426"/>
                      <a:pt x="4951" y="707"/>
                      <a:pt x="3434" y="163"/>
                    </a:cubicBezTo>
                    <a:cubicBezTo>
                      <a:pt x="3098" y="47"/>
                      <a:pt x="2801" y="1"/>
                      <a:pt x="254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4"/>
              <p:cNvSpPr/>
              <p:nvPr/>
            </p:nvSpPr>
            <p:spPr>
              <a:xfrm>
                <a:off x="7082976" y="2619515"/>
                <a:ext cx="168368" cy="242694"/>
              </a:xfrm>
              <a:custGeom>
                <a:avLst/>
                <a:gdLst/>
                <a:ahLst/>
                <a:cxnLst/>
                <a:rect l="l" t="t" r="r" b="b"/>
                <a:pathLst>
                  <a:path w="1597" h="2302" extrusionOk="0">
                    <a:moveTo>
                      <a:pt x="0" y="0"/>
                    </a:moveTo>
                    <a:cubicBezTo>
                      <a:pt x="0" y="0"/>
                      <a:pt x="172" y="1460"/>
                      <a:pt x="258" y="1689"/>
                    </a:cubicBezTo>
                    <a:cubicBezTo>
                      <a:pt x="344" y="1946"/>
                      <a:pt x="630" y="1946"/>
                      <a:pt x="659" y="2004"/>
                    </a:cubicBezTo>
                    <a:cubicBezTo>
                      <a:pt x="690" y="2020"/>
                      <a:pt x="1042" y="2302"/>
                      <a:pt x="1283" y="2302"/>
                    </a:cubicBezTo>
                    <a:cubicBezTo>
                      <a:pt x="1474" y="2302"/>
                      <a:pt x="1596" y="2123"/>
                      <a:pt x="1431" y="1489"/>
                    </a:cubicBezTo>
                    <a:cubicBezTo>
                      <a:pt x="1031" y="29"/>
                      <a:pt x="0" y="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64"/>
              <p:cNvSpPr/>
              <p:nvPr/>
            </p:nvSpPr>
            <p:spPr>
              <a:xfrm>
                <a:off x="6932112" y="3446268"/>
                <a:ext cx="262620" cy="1155696"/>
              </a:xfrm>
              <a:custGeom>
                <a:avLst/>
                <a:gdLst/>
                <a:ahLst/>
                <a:cxnLst/>
                <a:rect l="l" t="t" r="r" b="b"/>
                <a:pathLst>
                  <a:path w="2491" h="10962" extrusionOk="0">
                    <a:moveTo>
                      <a:pt x="0" y="0"/>
                    </a:moveTo>
                    <a:lnTo>
                      <a:pt x="430" y="10961"/>
                    </a:lnTo>
                    <a:lnTo>
                      <a:pt x="1374" y="10961"/>
                    </a:lnTo>
                    <a:lnTo>
                      <a:pt x="2490" y="2347"/>
                    </a:lnTo>
                    <a:lnTo>
                      <a:pt x="249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64"/>
              <p:cNvSpPr/>
              <p:nvPr/>
            </p:nvSpPr>
            <p:spPr>
              <a:xfrm>
                <a:off x="6684678" y="3446268"/>
                <a:ext cx="262620" cy="1155696"/>
              </a:xfrm>
              <a:custGeom>
                <a:avLst/>
                <a:gdLst/>
                <a:ahLst/>
                <a:cxnLst/>
                <a:rect l="l" t="t" r="r" b="b"/>
                <a:pathLst>
                  <a:path w="2491" h="10962" extrusionOk="0">
                    <a:moveTo>
                      <a:pt x="1" y="0"/>
                    </a:moveTo>
                    <a:lnTo>
                      <a:pt x="430" y="10961"/>
                    </a:lnTo>
                    <a:lnTo>
                      <a:pt x="1346" y="10961"/>
                    </a:lnTo>
                    <a:lnTo>
                      <a:pt x="2491" y="2347"/>
                    </a:lnTo>
                    <a:lnTo>
                      <a:pt x="24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64"/>
              <p:cNvSpPr/>
              <p:nvPr/>
            </p:nvSpPr>
            <p:spPr>
              <a:xfrm>
                <a:off x="6687736" y="3563924"/>
                <a:ext cx="256505" cy="166048"/>
              </a:xfrm>
              <a:custGeom>
                <a:avLst/>
                <a:gdLst/>
                <a:ahLst/>
                <a:cxnLst/>
                <a:rect l="l" t="t" r="r" b="b"/>
                <a:pathLst>
                  <a:path w="2433" h="1575" extrusionOk="0">
                    <a:moveTo>
                      <a:pt x="1345" y="0"/>
                    </a:moveTo>
                    <a:cubicBezTo>
                      <a:pt x="887" y="29"/>
                      <a:pt x="458" y="115"/>
                      <a:pt x="0" y="258"/>
                    </a:cubicBezTo>
                    <a:lnTo>
                      <a:pt x="57" y="1574"/>
                    </a:lnTo>
                    <a:cubicBezTo>
                      <a:pt x="1031" y="1574"/>
                      <a:pt x="2433" y="1403"/>
                      <a:pt x="2433" y="1403"/>
                    </a:cubicBezTo>
                    <a:lnTo>
                      <a:pt x="2347" y="286"/>
                    </a:lnTo>
                    <a:cubicBezTo>
                      <a:pt x="2032" y="172"/>
                      <a:pt x="1689" y="57"/>
                      <a:pt x="13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64"/>
              <p:cNvSpPr/>
              <p:nvPr/>
            </p:nvSpPr>
            <p:spPr>
              <a:xfrm>
                <a:off x="6726954" y="4601846"/>
                <a:ext cx="227407" cy="68844"/>
              </a:xfrm>
              <a:custGeom>
                <a:avLst/>
                <a:gdLst/>
                <a:ahLst/>
                <a:cxnLst/>
                <a:rect l="l" t="t" r="r" b="b"/>
                <a:pathLst>
                  <a:path w="2157" h="653" extrusionOk="0">
                    <a:moveTo>
                      <a:pt x="0" y="0"/>
                    </a:moveTo>
                    <a:lnTo>
                      <a:pt x="0" y="601"/>
                    </a:lnTo>
                    <a:cubicBezTo>
                      <a:pt x="0" y="601"/>
                      <a:pt x="967" y="652"/>
                      <a:pt x="1603" y="652"/>
                    </a:cubicBezTo>
                    <a:cubicBezTo>
                      <a:pt x="1921" y="652"/>
                      <a:pt x="2156" y="639"/>
                      <a:pt x="2147" y="601"/>
                    </a:cubicBezTo>
                    <a:cubicBezTo>
                      <a:pt x="2147"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64"/>
              <p:cNvSpPr/>
              <p:nvPr/>
            </p:nvSpPr>
            <p:spPr>
              <a:xfrm>
                <a:off x="6932112" y="3446268"/>
                <a:ext cx="262620" cy="331991"/>
              </a:xfrm>
              <a:custGeom>
                <a:avLst/>
                <a:gdLst/>
                <a:ahLst/>
                <a:cxnLst/>
                <a:rect l="l" t="t" r="r" b="b"/>
                <a:pathLst>
                  <a:path w="2491" h="3149" extrusionOk="0">
                    <a:moveTo>
                      <a:pt x="1231" y="0"/>
                    </a:moveTo>
                    <a:lnTo>
                      <a:pt x="258" y="29"/>
                    </a:lnTo>
                    <a:lnTo>
                      <a:pt x="0" y="687"/>
                    </a:lnTo>
                    <a:lnTo>
                      <a:pt x="115" y="3148"/>
                    </a:lnTo>
                    <a:lnTo>
                      <a:pt x="2490" y="2261"/>
                    </a:lnTo>
                    <a:lnTo>
                      <a:pt x="2490" y="630"/>
                    </a:lnTo>
                    <a:cubicBezTo>
                      <a:pt x="2090" y="401"/>
                      <a:pt x="1660" y="200"/>
                      <a:pt x="12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64"/>
              <p:cNvSpPr/>
              <p:nvPr/>
            </p:nvSpPr>
            <p:spPr>
              <a:xfrm>
                <a:off x="6639451" y="2619515"/>
                <a:ext cx="606524" cy="1092334"/>
              </a:xfrm>
              <a:custGeom>
                <a:avLst/>
                <a:gdLst/>
                <a:ahLst/>
                <a:cxnLst/>
                <a:rect l="l" t="t" r="r" b="b"/>
                <a:pathLst>
                  <a:path w="5753" h="10361" extrusionOk="0">
                    <a:moveTo>
                      <a:pt x="2118" y="0"/>
                    </a:moveTo>
                    <a:cubicBezTo>
                      <a:pt x="2118" y="0"/>
                      <a:pt x="1231" y="58"/>
                      <a:pt x="659" y="172"/>
                    </a:cubicBezTo>
                    <a:lnTo>
                      <a:pt x="802" y="5180"/>
                    </a:lnTo>
                    <a:lnTo>
                      <a:pt x="0" y="9731"/>
                    </a:lnTo>
                    <a:cubicBezTo>
                      <a:pt x="0" y="9731"/>
                      <a:pt x="1497" y="10344"/>
                      <a:pt x="2787" y="10344"/>
                    </a:cubicBezTo>
                    <a:cubicBezTo>
                      <a:pt x="2890" y="10344"/>
                      <a:pt x="2992" y="10340"/>
                      <a:pt x="3091" y="10332"/>
                    </a:cubicBezTo>
                    <a:lnTo>
                      <a:pt x="3435" y="8014"/>
                    </a:lnTo>
                    <a:lnTo>
                      <a:pt x="3606" y="10361"/>
                    </a:lnTo>
                    <a:cubicBezTo>
                      <a:pt x="4350" y="10332"/>
                      <a:pt x="5066" y="10189"/>
                      <a:pt x="5753" y="9931"/>
                    </a:cubicBezTo>
                    <a:lnTo>
                      <a:pt x="5037" y="5180"/>
                    </a:lnTo>
                    <a:cubicBezTo>
                      <a:pt x="4923" y="4408"/>
                      <a:pt x="4894" y="3606"/>
                      <a:pt x="5009" y="2834"/>
                    </a:cubicBezTo>
                    <a:cubicBezTo>
                      <a:pt x="5095" y="2376"/>
                      <a:pt x="5066" y="1918"/>
                      <a:pt x="4866" y="1517"/>
                    </a:cubicBezTo>
                    <a:cubicBezTo>
                      <a:pt x="4780" y="1345"/>
                      <a:pt x="4694" y="1174"/>
                      <a:pt x="4608" y="1031"/>
                    </a:cubicBezTo>
                    <a:lnTo>
                      <a:pt x="4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64"/>
              <p:cNvSpPr/>
              <p:nvPr/>
            </p:nvSpPr>
            <p:spPr>
              <a:xfrm>
                <a:off x="6751097" y="2701010"/>
                <a:ext cx="96677" cy="281386"/>
              </a:xfrm>
              <a:custGeom>
                <a:avLst/>
                <a:gdLst/>
                <a:ahLst/>
                <a:cxnLst/>
                <a:rect l="l" t="t" r="r" b="b"/>
                <a:pathLst>
                  <a:path w="917" h="2669" extrusionOk="0">
                    <a:moveTo>
                      <a:pt x="286" y="0"/>
                    </a:moveTo>
                    <a:cubicBezTo>
                      <a:pt x="143" y="744"/>
                      <a:pt x="58" y="1517"/>
                      <a:pt x="0" y="2290"/>
                    </a:cubicBezTo>
                    <a:cubicBezTo>
                      <a:pt x="18" y="2571"/>
                      <a:pt x="25" y="2626"/>
                      <a:pt x="27" y="2626"/>
                    </a:cubicBezTo>
                    <a:cubicBezTo>
                      <a:pt x="29" y="2626"/>
                      <a:pt x="29" y="2604"/>
                      <a:pt x="29" y="2604"/>
                    </a:cubicBezTo>
                    <a:cubicBezTo>
                      <a:pt x="29" y="2604"/>
                      <a:pt x="251" y="2669"/>
                      <a:pt x="472" y="2669"/>
                    </a:cubicBezTo>
                    <a:cubicBezTo>
                      <a:pt x="694" y="2669"/>
                      <a:pt x="916" y="2604"/>
                      <a:pt x="916" y="2347"/>
                    </a:cubicBezTo>
                    <a:cubicBezTo>
                      <a:pt x="887" y="1832"/>
                      <a:pt x="286" y="0"/>
                      <a:pt x="2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64"/>
              <p:cNvSpPr/>
              <p:nvPr/>
            </p:nvSpPr>
            <p:spPr>
              <a:xfrm>
                <a:off x="6868751" y="2483726"/>
                <a:ext cx="105744" cy="135896"/>
              </a:xfrm>
              <a:custGeom>
                <a:avLst/>
                <a:gdLst/>
                <a:ahLst/>
                <a:cxnLst/>
                <a:rect l="l" t="t" r="r" b="b"/>
                <a:pathLst>
                  <a:path w="1003" h="1289" extrusionOk="0">
                    <a:moveTo>
                      <a:pt x="0" y="1"/>
                    </a:moveTo>
                    <a:lnTo>
                      <a:pt x="0" y="1288"/>
                    </a:lnTo>
                    <a:lnTo>
                      <a:pt x="1002" y="1288"/>
                    </a:lnTo>
                    <a:lnTo>
                      <a:pt x="1002" y="602"/>
                    </a:lnTo>
                    <a:lnTo>
                      <a:pt x="1002" y="1"/>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64"/>
              <p:cNvSpPr/>
              <p:nvPr/>
            </p:nvSpPr>
            <p:spPr>
              <a:xfrm>
                <a:off x="6868751" y="2483726"/>
                <a:ext cx="105744" cy="108696"/>
              </a:xfrm>
              <a:custGeom>
                <a:avLst/>
                <a:gdLst/>
                <a:ahLst/>
                <a:cxnLst/>
                <a:rect l="l" t="t" r="r" b="b"/>
                <a:pathLst>
                  <a:path w="1003" h="1031" extrusionOk="0">
                    <a:moveTo>
                      <a:pt x="229" y="1"/>
                    </a:moveTo>
                    <a:lnTo>
                      <a:pt x="0" y="401"/>
                    </a:lnTo>
                    <a:cubicBezTo>
                      <a:pt x="0" y="401"/>
                      <a:pt x="115" y="888"/>
                      <a:pt x="1002" y="1031"/>
                    </a:cubicBezTo>
                    <a:lnTo>
                      <a:pt x="1002" y="86"/>
                    </a:lnTo>
                    <a:lnTo>
                      <a:pt x="945" y="58"/>
                    </a:lnTo>
                    <a:lnTo>
                      <a:pt x="344" y="1"/>
                    </a:ln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64"/>
              <p:cNvSpPr/>
              <p:nvPr/>
            </p:nvSpPr>
            <p:spPr>
              <a:xfrm>
                <a:off x="6721050" y="2267181"/>
                <a:ext cx="346962" cy="286025"/>
              </a:xfrm>
              <a:custGeom>
                <a:avLst/>
                <a:gdLst/>
                <a:ahLst/>
                <a:cxnLst/>
                <a:rect l="l" t="t" r="r" b="b"/>
                <a:pathLst>
                  <a:path w="3291" h="2713" extrusionOk="0">
                    <a:moveTo>
                      <a:pt x="2307" y="0"/>
                    </a:moveTo>
                    <a:cubicBezTo>
                      <a:pt x="2244" y="0"/>
                      <a:pt x="2180" y="8"/>
                      <a:pt x="2117" y="23"/>
                    </a:cubicBezTo>
                    <a:cubicBezTo>
                      <a:pt x="1716" y="51"/>
                      <a:pt x="1344" y="194"/>
                      <a:pt x="1029" y="423"/>
                    </a:cubicBezTo>
                    <a:cubicBezTo>
                      <a:pt x="1058" y="738"/>
                      <a:pt x="972" y="1053"/>
                      <a:pt x="743" y="1282"/>
                    </a:cubicBezTo>
                    <a:cubicBezTo>
                      <a:pt x="743" y="1282"/>
                      <a:pt x="620" y="993"/>
                      <a:pt x="390" y="993"/>
                    </a:cubicBezTo>
                    <a:cubicBezTo>
                      <a:pt x="349" y="993"/>
                      <a:pt x="304" y="1003"/>
                      <a:pt x="257" y="1024"/>
                    </a:cubicBezTo>
                    <a:cubicBezTo>
                      <a:pt x="1" y="1152"/>
                      <a:pt x="156" y="1828"/>
                      <a:pt x="641" y="1828"/>
                    </a:cubicBezTo>
                    <a:cubicBezTo>
                      <a:pt x="699" y="1828"/>
                      <a:pt x="762" y="1818"/>
                      <a:pt x="829" y="1797"/>
                    </a:cubicBezTo>
                    <a:cubicBezTo>
                      <a:pt x="1287" y="2598"/>
                      <a:pt x="1917" y="2713"/>
                      <a:pt x="2088" y="2713"/>
                    </a:cubicBezTo>
                    <a:cubicBezTo>
                      <a:pt x="2918" y="2684"/>
                      <a:pt x="3290" y="1597"/>
                      <a:pt x="3176" y="767"/>
                    </a:cubicBezTo>
                    <a:cubicBezTo>
                      <a:pt x="3126" y="319"/>
                      <a:pt x="2730" y="0"/>
                      <a:pt x="2307"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64"/>
              <p:cNvSpPr/>
              <p:nvPr/>
            </p:nvSpPr>
            <p:spPr>
              <a:xfrm>
                <a:off x="6748039" y="2394747"/>
                <a:ext cx="39324" cy="46810"/>
              </a:xfrm>
              <a:custGeom>
                <a:avLst/>
                <a:gdLst/>
                <a:ahLst/>
                <a:cxnLst/>
                <a:rect l="l" t="t" r="r" b="b"/>
                <a:pathLst>
                  <a:path w="373" h="444" extrusionOk="0">
                    <a:moveTo>
                      <a:pt x="187" y="0"/>
                    </a:moveTo>
                    <a:cubicBezTo>
                      <a:pt x="151" y="0"/>
                      <a:pt x="115" y="15"/>
                      <a:pt x="87" y="43"/>
                    </a:cubicBezTo>
                    <a:cubicBezTo>
                      <a:pt x="1" y="100"/>
                      <a:pt x="87" y="444"/>
                      <a:pt x="373" y="444"/>
                    </a:cubicBezTo>
                    <a:cubicBezTo>
                      <a:pt x="287" y="387"/>
                      <a:pt x="201" y="329"/>
                      <a:pt x="172" y="215"/>
                    </a:cubicBezTo>
                    <a:cubicBezTo>
                      <a:pt x="125" y="96"/>
                      <a:pt x="196" y="36"/>
                      <a:pt x="255" y="36"/>
                    </a:cubicBezTo>
                    <a:cubicBezTo>
                      <a:pt x="266" y="36"/>
                      <a:pt x="277" y="38"/>
                      <a:pt x="287" y="43"/>
                    </a:cubicBezTo>
                    <a:cubicBezTo>
                      <a:pt x="258" y="15"/>
                      <a:pt x="222" y="0"/>
                      <a:pt x="187" y="0"/>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64"/>
              <p:cNvSpPr/>
              <p:nvPr/>
            </p:nvSpPr>
            <p:spPr>
              <a:xfrm>
                <a:off x="6820467" y="2619515"/>
                <a:ext cx="193249" cy="256611"/>
              </a:xfrm>
              <a:custGeom>
                <a:avLst/>
                <a:gdLst/>
                <a:ahLst/>
                <a:cxnLst/>
                <a:rect l="l" t="t" r="r" b="b"/>
                <a:pathLst>
                  <a:path w="1833" h="2434" extrusionOk="0">
                    <a:moveTo>
                      <a:pt x="401" y="0"/>
                    </a:moveTo>
                    <a:lnTo>
                      <a:pt x="1" y="29"/>
                    </a:lnTo>
                    <a:lnTo>
                      <a:pt x="1718" y="2433"/>
                    </a:lnTo>
                    <a:lnTo>
                      <a:pt x="1832" y="0"/>
                    </a:ln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64"/>
              <p:cNvSpPr/>
              <p:nvPr/>
            </p:nvSpPr>
            <p:spPr>
              <a:xfrm>
                <a:off x="6868751" y="2688886"/>
                <a:ext cx="141905" cy="187239"/>
              </a:xfrm>
              <a:custGeom>
                <a:avLst/>
                <a:gdLst/>
                <a:ahLst/>
                <a:cxnLst/>
                <a:rect l="l" t="t" r="r" b="b"/>
                <a:pathLst>
                  <a:path w="1346" h="1776" extrusionOk="0">
                    <a:moveTo>
                      <a:pt x="0" y="1"/>
                    </a:moveTo>
                    <a:lnTo>
                      <a:pt x="1260" y="1775"/>
                    </a:lnTo>
                    <a:lnTo>
                      <a:pt x="1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64"/>
              <p:cNvSpPr/>
              <p:nvPr/>
            </p:nvSpPr>
            <p:spPr>
              <a:xfrm>
                <a:off x="7001482" y="2619515"/>
                <a:ext cx="78543" cy="256611"/>
              </a:xfrm>
              <a:custGeom>
                <a:avLst/>
                <a:gdLst/>
                <a:ahLst/>
                <a:cxnLst/>
                <a:rect l="l" t="t" r="r" b="b"/>
                <a:pathLst>
                  <a:path w="745" h="2434" extrusionOk="0">
                    <a:moveTo>
                      <a:pt x="115" y="0"/>
                    </a:moveTo>
                    <a:lnTo>
                      <a:pt x="1" y="2433"/>
                    </a:lnTo>
                    <a:lnTo>
                      <a:pt x="659" y="1603"/>
                    </a:lnTo>
                    <a:lnTo>
                      <a:pt x="344" y="1174"/>
                    </a:lnTo>
                    <a:lnTo>
                      <a:pt x="745" y="1088"/>
                    </a:lnTo>
                    <a:lnTo>
                      <a:pt x="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64"/>
              <p:cNvSpPr/>
              <p:nvPr/>
            </p:nvSpPr>
            <p:spPr>
              <a:xfrm>
                <a:off x="6820467" y="2622573"/>
                <a:ext cx="181124" cy="253553"/>
              </a:xfrm>
              <a:custGeom>
                <a:avLst/>
                <a:gdLst/>
                <a:ahLst/>
                <a:cxnLst/>
                <a:rect l="l" t="t" r="r" b="b"/>
                <a:pathLst>
                  <a:path w="1718" h="2405" extrusionOk="0">
                    <a:moveTo>
                      <a:pt x="1" y="0"/>
                    </a:moveTo>
                    <a:lnTo>
                      <a:pt x="1" y="1145"/>
                    </a:lnTo>
                    <a:lnTo>
                      <a:pt x="602" y="1345"/>
                    </a:lnTo>
                    <a:lnTo>
                      <a:pt x="401" y="1717"/>
                    </a:lnTo>
                    <a:lnTo>
                      <a:pt x="1718" y="2404"/>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64"/>
              <p:cNvSpPr/>
              <p:nvPr/>
            </p:nvSpPr>
            <p:spPr>
              <a:xfrm>
                <a:off x="6977340" y="4601846"/>
                <a:ext cx="226458" cy="68844"/>
              </a:xfrm>
              <a:custGeom>
                <a:avLst/>
                <a:gdLst/>
                <a:ahLst/>
                <a:cxnLst/>
                <a:rect l="l" t="t" r="r" b="b"/>
                <a:pathLst>
                  <a:path w="2148" h="653" extrusionOk="0">
                    <a:moveTo>
                      <a:pt x="1" y="0"/>
                    </a:moveTo>
                    <a:lnTo>
                      <a:pt x="1" y="601"/>
                    </a:lnTo>
                    <a:cubicBezTo>
                      <a:pt x="1" y="601"/>
                      <a:pt x="955" y="652"/>
                      <a:pt x="1591" y="652"/>
                    </a:cubicBezTo>
                    <a:cubicBezTo>
                      <a:pt x="1909" y="652"/>
                      <a:pt x="2147" y="639"/>
                      <a:pt x="2147" y="601"/>
                    </a:cubicBezTo>
                    <a:cubicBezTo>
                      <a:pt x="2119" y="487"/>
                      <a:pt x="945" y="0"/>
                      <a:pt x="9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64"/>
              <p:cNvSpPr/>
              <p:nvPr/>
            </p:nvSpPr>
            <p:spPr>
              <a:xfrm>
                <a:off x="7007491" y="2384204"/>
                <a:ext cx="24248" cy="30258"/>
              </a:xfrm>
              <a:custGeom>
                <a:avLst/>
                <a:gdLst/>
                <a:ahLst/>
                <a:cxnLst/>
                <a:rect l="l" t="t" r="r" b="b"/>
                <a:pathLst>
                  <a:path w="230" h="287" extrusionOk="0">
                    <a:moveTo>
                      <a:pt x="115" y="0"/>
                    </a:moveTo>
                    <a:cubicBezTo>
                      <a:pt x="58" y="0"/>
                      <a:pt x="1" y="57"/>
                      <a:pt x="1" y="143"/>
                    </a:cubicBezTo>
                    <a:cubicBezTo>
                      <a:pt x="1" y="229"/>
                      <a:pt x="58" y="286"/>
                      <a:pt x="115" y="286"/>
                    </a:cubicBezTo>
                    <a:cubicBezTo>
                      <a:pt x="173" y="286"/>
                      <a:pt x="230" y="229"/>
                      <a:pt x="230" y="143"/>
                    </a:cubicBezTo>
                    <a:cubicBezTo>
                      <a:pt x="230" y="57"/>
                      <a:pt x="173"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64"/>
              <p:cNvSpPr/>
              <p:nvPr/>
            </p:nvSpPr>
            <p:spPr>
              <a:xfrm>
                <a:off x="6944131" y="2399280"/>
                <a:ext cx="42382" cy="63467"/>
              </a:xfrm>
              <a:custGeom>
                <a:avLst/>
                <a:gdLst/>
                <a:ahLst/>
                <a:cxnLst/>
                <a:rect l="l" t="t" r="r" b="b"/>
                <a:pathLst>
                  <a:path w="402" h="602" extrusionOk="0">
                    <a:moveTo>
                      <a:pt x="201" y="0"/>
                    </a:moveTo>
                    <a:cubicBezTo>
                      <a:pt x="144" y="201"/>
                      <a:pt x="230" y="372"/>
                      <a:pt x="230" y="458"/>
                    </a:cubicBezTo>
                    <a:cubicBezTo>
                      <a:pt x="230" y="544"/>
                      <a:pt x="1" y="601"/>
                      <a:pt x="173" y="601"/>
                    </a:cubicBezTo>
                    <a:cubicBezTo>
                      <a:pt x="344" y="601"/>
                      <a:pt x="402" y="515"/>
                      <a:pt x="344" y="429"/>
                    </a:cubicBezTo>
                    <a:cubicBezTo>
                      <a:pt x="258" y="286"/>
                      <a:pt x="230" y="143"/>
                      <a:pt x="201" y="0"/>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64"/>
              <p:cNvSpPr/>
              <p:nvPr/>
            </p:nvSpPr>
            <p:spPr>
              <a:xfrm>
                <a:off x="6998530" y="2361116"/>
                <a:ext cx="51343" cy="17079"/>
              </a:xfrm>
              <a:custGeom>
                <a:avLst/>
                <a:gdLst/>
                <a:ahLst/>
                <a:cxnLst/>
                <a:rect l="l" t="t" r="r" b="b"/>
                <a:pathLst>
                  <a:path w="487" h="162" extrusionOk="0">
                    <a:moveTo>
                      <a:pt x="238" y="0"/>
                    </a:moveTo>
                    <a:cubicBezTo>
                      <a:pt x="168" y="0"/>
                      <a:pt x="95" y="23"/>
                      <a:pt x="29" y="76"/>
                    </a:cubicBezTo>
                    <a:cubicBezTo>
                      <a:pt x="0" y="76"/>
                      <a:pt x="0" y="105"/>
                      <a:pt x="29" y="133"/>
                    </a:cubicBezTo>
                    <a:lnTo>
                      <a:pt x="86" y="133"/>
                    </a:lnTo>
                    <a:cubicBezTo>
                      <a:pt x="129" y="90"/>
                      <a:pt x="186" y="69"/>
                      <a:pt x="247" y="69"/>
                    </a:cubicBezTo>
                    <a:cubicBezTo>
                      <a:pt x="308" y="69"/>
                      <a:pt x="372" y="90"/>
                      <a:pt x="429" y="133"/>
                    </a:cubicBezTo>
                    <a:cubicBezTo>
                      <a:pt x="429" y="133"/>
                      <a:pt x="429" y="162"/>
                      <a:pt x="429" y="162"/>
                    </a:cubicBezTo>
                    <a:lnTo>
                      <a:pt x="458" y="162"/>
                    </a:lnTo>
                    <a:cubicBezTo>
                      <a:pt x="487" y="133"/>
                      <a:pt x="487" y="105"/>
                      <a:pt x="458" y="76"/>
                    </a:cubicBezTo>
                    <a:cubicBezTo>
                      <a:pt x="397" y="30"/>
                      <a:pt x="319" y="0"/>
                      <a:pt x="238"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64"/>
              <p:cNvSpPr/>
              <p:nvPr/>
            </p:nvSpPr>
            <p:spPr>
              <a:xfrm>
                <a:off x="7019615" y="2387156"/>
                <a:ext cx="21191" cy="3163"/>
              </a:xfrm>
              <a:custGeom>
                <a:avLst/>
                <a:gdLst/>
                <a:ahLst/>
                <a:cxnLst/>
                <a:rect l="l" t="t" r="r" b="b"/>
                <a:pathLst>
                  <a:path w="201" h="30" extrusionOk="0">
                    <a:moveTo>
                      <a:pt x="0" y="1"/>
                    </a:moveTo>
                    <a:cubicBezTo>
                      <a:pt x="0" y="1"/>
                      <a:pt x="0" y="1"/>
                      <a:pt x="0" y="29"/>
                    </a:cubicBezTo>
                    <a:lnTo>
                      <a:pt x="201" y="29"/>
                    </a:lnTo>
                    <a:cubicBezTo>
                      <a:pt x="201" y="1"/>
                      <a:pt x="201" y="1"/>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64"/>
              <p:cNvSpPr/>
              <p:nvPr/>
            </p:nvSpPr>
            <p:spPr>
              <a:xfrm>
                <a:off x="7016558" y="2387156"/>
                <a:ext cx="21296" cy="9172"/>
              </a:xfrm>
              <a:custGeom>
                <a:avLst/>
                <a:gdLst/>
                <a:ahLst/>
                <a:cxnLst/>
                <a:rect l="l" t="t" r="r" b="b"/>
                <a:pathLst>
                  <a:path w="202" h="87" extrusionOk="0">
                    <a:moveTo>
                      <a:pt x="29" y="1"/>
                    </a:moveTo>
                    <a:cubicBezTo>
                      <a:pt x="29" y="1"/>
                      <a:pt x="1" y="29"/>
                      <a:pt x="29" y="58"/>
                    </a:cubicBezTo>
                    <a:cubicBezTo>
                      <a:pt x="87" y="87"/>
                      <a:pt x="144" y="87"/>
                      <a:pt x="201" y="87"/>
                    </a:cubicBezTo>
                    <a:cubicBezTo>
                      <a:pt x="201" y="87"/>
                      <a:pt x="201" y="58"/>
                      <a:pt x="201" y="58"/>
                    </a:cubicBezTo>
                    <a:cubicBezTo>
                      <a:pt x="144" y="58"/>
                      <a:pt x="87" y="29"/>
                      <a:pt x="29"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64"/>
              <p:cNvSpPr/>
              <p:nvPr/>
            </p:nvSpPr>
            <p:spPr>
              <a:xfrm>
                <a:off x="6892894" y="2384204"/>
                <a:ext cx="24248" cy="30258"/>
              </a:xfrm>
              <a:custGeom>
                <a:avLst/>
                <a:gdLst/>
                <a:ahLst/>
                <a:cxnLst/>
                <a:rect l="l" t="t" r="r" b="b"/>
                <a:pathLst>
                  <a:path w="230" h="287" extrusionOk="0">
                    <a:moveTo>
                      <a:pt x="115" y="0"/>
                    </a:moveTo>
                    <a:cubicBezTo>
                      <a:pt x="58" y="0"/>
                      <a:pt x="0" y="57"/>
                      <a:pt x="0" y="143"/>
                    </a:cubicBezTo>
                    <a:cubicBezTo>
                      <a:pt x="0" y="229"/>
                      <a:pt x="58" y="286"/>
                      <a:pt x="115" y="286"/>
                    </a:cubicBezTo>
                    <a:cubicBezTo>
                      <a:pt x="172" y="286"/>
                      <a:pt x="229" y="229"/>
                      <a:pt x="229" y="143"/>
                    </a:cubicBezTo>
                    <a:cubicBezTo>
                      <a:pt x="229" y="57"/>
                      <a:pt x="172" y="0"/>
                      <a:pt x="11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64"/>
              <p:cNvSpPr/>
              <p:nvPr/>
            </p:nvSpPr>
            <p:spPr>
              <a:xfrm>
                <a:off x="6874761" y="2361116"/>
                <a:ext cx="48391" cy="17079"/>
              </a:xfrm>
              <a:custGeom>
                <a:avLst/>
                <a:gdLst/>
                <a:ahLst/>
                <a:cxnLst/>
                <a:rect l="l" t="t" r="r" b="b"/>
                <a:pathLst>
                  <a:path w="459" h="162" extrusionOk="0">
                    <a:moveTo>
                      <a:pt x="236" y="0"/>
                    </a:moveTo>
                    <a:cubicBezTo>
                      <a:pt x="148" y="0"/>
                      <a:pt x="62" y="30"/>
                      <a:pt x="1" y="76"/>
                    </a:cubicBezTo>
                    <a:cubicBezTo>
                      <a:pt x="1" y="105"/>
                      <a:pt x="1" y="133"/>
                      <a:pt x="1" y="162"/>
                    </a:cubicBezTo>
                    <a:lnTo>
                      <a:pt x="29" y="162"/>
                    </a:lnTo>
                    <a:cubicBezTo>
                      <a:pt x="58" y="162"/>
                      <a:pt x="58" y="133"/>
                      <a:pt x="58" y="133"/>
                    </a:cubicBezTo>
                    <a:cubicBezTo>
                      <a:pt x="101" y="90"/>
                      <a:pt x="158" y="69"/>
                      <a:pt x="215" y="69"/>
                    </a:cubicBezTo>
                    <a:cubicBezTo>
                      <a:pt x="273" y="69"/>
                      <a:pt x="330" y="90"/>
                      <a:pt x="373" y="133"/>
                    </a:cubicBezTo>
                    <a:lnTo>
                      <a:pt x="459" y="133"/>
                    </a:lnTo>
                    <a:cubicBezTo>
                      <a:pt x="459" y="105"/>
                      <a:pt x="459" y="76"/>
                      <a:pt x="459" y="76"/>
                    </a:cubicBezTo>
                    <a:cubicBezTo>
                      <a:pt x="392" y="23"/>
                      <a:pt x="313" y="0"/>
                      <a:pt x="236"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64"/>
              <p:cNvSpPr/>
              <p:nvPr/>
            </p:nvSpPr>
            <p:spPr>
              <a:xfrm>
                <a:off x="6883827" y="2387156"/>
                <a:ext cx="21191" cy="3163"/>
              </a:xfrm>
              <a:custGeom>
                <a:avLst/>
                <a:gdLst/>
                <a:ahLst/>
                <a:cxnLst/>
                <a:rect l="l" t="t" r="r" b="b"/>
                <a:pathLst>
                  <a:path w="201" h="30" extrusionOk="0">
                    <a:moveTo>
                      <a:pt x="1" y="1"/>
                    </a:moveTo>
                    <a:cubicBezTo>
                      <a:pt x="1" y="1"/>
                      <a:pt x="1" y="1"/>
                      <a:pt x="1" y="29"/>
                    </a:cubicBezTo>
                    <a:lnTo>
                      <a:pt x="201" y="29"/>
                    </a:lnTo>
                    <a:lnTo>
                      <a:pt x="172" y="1"/>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64"/>
              <p:cNvSpPr/>
              <p:nvPr/>
            </p:nvSpPr>
            <p:spPr>
              <a:xfrm>
                <a:off x="6883827" y="2387156"/>
                <a:ext cx="21191" cy="9172"/>
              </a:xfrm>
              <a:custGeom>
                <a:avLst/>
                <a:gdLst/>
                <a:ahLst/>
                <a:cxnLst/>
                <a:rect l="l" t="t" r="r" b="b"/>
                <a:pathLst>
                  <a:path w="201" h="87" extrusionOk="0">
                    <a:moveTo>
                      <a:pt x="172" y="1"/>
                    </a:moveTo>
                    <a:cubicBezTo>
                      <a:pt x="144" y="29"/>
                      <a:pt x="86" y="58"/>
                      <a:pt x="29" y="58"/>
                    </a:cubicBezTo>
                    <a:lnTo>
                      <a:pt x="1" y="58"/>
                    </a:lnTo>
                    <a:cubicBezTo>
                      <a:pt x="1" y="87"/>
                      <a:pt x="1" y="87"/>
                      <a:pt x="29" y="87"/>
                    </a:cubicBezTo>
                    <a:cubicBezTo>
                      <a:pt x="86" y="87"/>
                      <a:pt x="144" y="58"/>
                      <a:pt x="201" y="29"/>
                    </a:cubicBezTo>
                    <a:cubicBezTo>
                      <a:pt x="201" y="29"/>
                      <a:pt x="201" y="29"/>
                      <a:pt x="201"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64"/>
              <p:cNvSpPr/>
              <p:nvPr/>
            </p:nvSpPr>
            <p:spPr>
              <a:xfrm>
                <a:off x="6904912" y="2480669"/>
                <a:ext cx="72534" cy="18661"/>
              </a:xfrm>
              <a:custGeom>
                <a:avLst/>
                <a:gdLst/>
                <a:ahLst/>
                <a:cxnLst/>
                <a:rect l="l" t="t" r="r" b="b"/>
                <a:pathLst>
                  <a:path w="688" h="177" extrusionOk="0">
                    <a:moveTo>
                      <a:pt x="1" y="1"/>
                    </a:moveTo>
                    <a:lnTo>
                      <a:pt x="1" y="1"/>
                    </a:lnTo>
                    <a:cubicBezTo>
                      <a:pt x="101" y="118"/>
                      <a:pt x="250" y="176"/>
                      <a:pt x="396" y="176"/>
                    </a:cubicBezTo>
                    <a:cubicBezTo>
                      <a:pt x="501" y="176"/>
                      <a:pt x="604" y="146"/>
                      <a:pt x="688" y="87"/>
                    </a:cubicBezTo>
                    <a:lnTo>
                      <a:pt x="688" y="87"/>
                    </a:lnTo>
                    <a:cubicBezTo>
                      <a:pt x="611" y="106"/>
                      <a:pt x="535" y="115"/>
                      <a:pt x="459" y="115"/>
                    </a:cubicBezTo>
                    <a:cubicBezTo>
                      <a:pt x="306" y="115"/>
                      <a:pt x="153" y="77"/>
                      <a:pt x="1" y="1"/>
                    </a:cubicBezTo>
                    <a:close/>
                  </a:path>
                </a:pathLst>
              </a:custGeom>
              <a:solidFill>
                <a:srgbClr val="E375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64"/>
              <p:cNvSpPr/>
              <p:nvPr/>
            </p:nvSpPr>
            <p:spPr>
              <a:xfrm>
                <a:off x="6717887" y="2857884"/>
                <a:ext cx="45334" cy="114705"/>
              </a:xfrm>
              <a:custGeom>
                <a:avLst/>
                <a:gdLst/>
                <a:ahLst/>
                <a:cxnLst/>
                <a:rect l="l" t="t" r="r" b="b"/>
                <a:pathLst>
                  <a:path w="430" h="1088" extrusionOk="0">
                    <a:moveTo>
                      <a:pt x="430" y="0"/>
                    </a:moveTo>
                    <a:lnTo>
                      <a:pt x="0" y="258"/>
                    </a:lnTo>
                    <a:lnTo>
                      <a:pt x="29" y="1088"/>
                    </a:lnTo>
                    <a:lnTo>
                      <a:pt x="430" y="0"/>
                    </a:lnTo>
                    <a:close/>
                  </a:path>
                </a:pathLst>
              </a:custGeom>
              <a:solidFill>
                <a:srgbClr val="C4CFE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64"/>
              <p:cNvSpPr/>
              <p:nvPr/>
            </p:nvSpPr>
            <p:spPr>
              <a:xfrm>
                <a:off x="6913979" y="2770380"/>
                <a:ext cx="120820" cy="108696"/>
              </a:xfrm>
              <a:custGeom>
                <a:avLst/>
                <a:gdLst/>
                <a:ahLst/>
                <a:cxnLst/>
                <a:rect l="l" t="t" r="r" b="b"/>
                <a:pathLst>
                  <a:path w="1146" h="1031" extrusionOk="0">
                    <a:moveTo>
                      <a:pt x="87" y="0"/>
                    </a:moveTo>
                    <a:lnTo>
                      <a:pt x="1" y="86"/>
                    </a:lnTo>
                    <a:lnTo>
                      <a:pt x="1002" y="1031"/>
                    </a:lnTo>
                    <a:lnTo>
                      <a:pt x="1145" y="888"/>
                    </a:lnTo>
                    <a:lnTo>
                      <a:pt x="87" y="0"/>
                    </a:ln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64"/>
              <p:cNvSpPr/>
              <p:nvPr/>
            </p:nvSpPr>
            <p:spPr>
              <a:xfrm>
                <a:off x="6877818" y="2740229"/>
                <a:ext cx="45334" cy="39324"/>
              </a:xfrm>
              <a:custGeom>
                <a:avLst/>
                <a:gdLst/>
                <a:ahLst/>
                <a:cxnLst/>
                <a:rect l="l" t="t" r="r" b="b"/>
                <a:pathLst>
                  <a:path w="430" h="373" extrusionOk="0">
                    <a:moveTo>
                      <a:pt x="86" y="0"/>
                    </a:moveTo>
                    <a:lnTo>
                      <a:pt x="0" y="86"/>
                    </a:lnTo>
                    <a:lnTo>
                      <a:pt x="344" y="372"/>
                    </a:lnTo>
                    <a:lnTo>
                      <a:pt x="430" y="286"/>
                    </a:lnTo>
                    <a:lnTo>
                      <a:pt x="86" y="0"/>
                    </a:ln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64"/>
              <p:cNvSpPr/>
              <p:nvPr/>
            </p:nvSpPr>
            <p:spPr>
              <a:xfrm>
                <a:off x="6639451" y="2845760"/>
                <a:ext cx="485915" cy="262198"/>
              </a:xfrm>
              <a:custGeom>
                <a:avLst/>
                <a:gdLst/>
                <a:ahLst/>
                <a:cxnLst/>
                <a:rect l="l" t="t" r="r" b="b"/>
                <a:pathLst>
                  <a:path w="4609" h="2487" extrusionOk="0">
                    <a:moveTo>
                      <a:pt x="3664" y="1"/>
                    </a:moveTo>
                    <a:cubicBezTo>
                      <a:pt x="3521" y="29"/>
                      <a:pt x="3206" y="802"/>
                      <a:pt x="3206" y="802"/>
                    </a:cubicBezTo>
                    <a:lnTo>
                      <a:pt x="1260" y="1060"/>
                    </a:lnTo>
                    <a:lnTo>
                      <a:pt x="1202" y="745"/>
                    </a:lnTo>
                    <a:lnTo>
                      <a:pt x="0" y="859"/>
                    </a:lnTo>
                    <a:cubicBezTo>
                      <a:pt x="0" y="859"/>
                      <a:pt x="0" y="2147"/>
                      <a:pt x="201" y="2433"/>
                    </a:cubicBezTo>
                    <a:cubicBezTo>
                      <a:pt x="225" y="2470"/>
                      <a:pt x="294" y="2486"/>
                      <a:pt x="398" y="2486"/>
                    </a:cubicBezTo>
                    <a:cubicBezTo>
                      <a:pt x="1032" y="2486"/>
                      <a:pt x="2958" y="1871"/>
                      <a:pt x="3721" y="1403"/>
                    </a:cubicBezTo>
                    <a:cubicBezTo>
                      <a:pt x="4608" y="859"/>
                      <a:pt x="4322" y="144"/>
                      <a:pt x="4322" y="144"/>
                    </a:cubicBezTo>
                    <a:cubicBezTo>
                      <a:pt x="4122" y="58"/>
                      <a:pt x="3893" y="29"/>
                      <a:pt x="3664" y="1"/>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64"/>
              <p:cNvSpPr/>
              <p:nvPr/>
            </p:nvSpPr>
            <p:spPr>
              <a:xfrm>
                <a:off x="6639451" y="2942331"/>
                <a:ext cx="132839" cy="78543"/>
              </a:xfrm>
              <a:custGeom>
                <a:avLst/>
                <a:gdLst/>
                <a:ahLst/>
                <a:cxnLst/>
                <a:rect l="l" t="t" r="r" b="b"/>
                <a:pathLst>
                  <a:path w="1260" h="745" extrusionOk="0">
                    <a:moveTo>
                      <a:pt x="143" y="1"/>
                    </a:moveTo>
                    <a:cubicBezTo>
                      <a:pt x="115" y="1"/>
                      <a:pt x="58" y="87"/>
                      <a:pt x="0" y="172"/>
                    </a:cubicBezTo>
                    <a:cubicBezTo>
                      <a:pt x="0" y="315"/>
                      <a:pt x="0" y="544"/>
                      <a:pt x="29" y="745"/>
                    </a:cubicBezTo>
                    <a:lnTo>
                      <a:pt x="1260" y="144"/>
                    </a:lnTo>
                    <a:cubicBezTo>
                      <a:pt x="1260" y="144"/>
                      <a:pt x="287" y="1"/>
                      <a:pt x="143" y="1"/>
                    </a:cubicBezTo>
                    <a:close/>
                  </a:path>
                </a:pathLst>
              </a:custGeom>
              <a:solidFill>
                <a:srgbClr val="EB97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64"/>
              <p:cNvSpPr/>
              <p:nvPr/>
            </p:nvSpPr>
            <p:spPr>
              <a:xfrm>
                <a:off x="6603185" y="2636384"/>
                <a:ext cx="214334" cy="339266"/>
              </a:xfrm>
              <a:custGeom>
                <a:avLst/>
                <a:gdLst/>
                <a:ahLst/>
                <a:cxnLst/>
                <a:rect l="l" t="t" r="r" b="b"/>
                <a:pathLst>
                  <a:path w="2033" h="3218" extrusionOk="0">
                    <a:moveTo>
                      <a:pt x="1093" y="0"/>
                    </a:moveTo>
                    <a:cubicBezTo>
                      <a:pt x="923" y="0"/>
                      <a:pt x="590" y="73"/>
                      <a:pt x="344" y="584"/>
                    </a:cubicBezTo>
                    <a:cubicBezTo>
                      <a:pt x="1" y="1271"/>
                      <a:pt x="115" y="3217"/>
                      <a:pt x="115" y="3217"/>
                    </a:cubicBezTo>
                    <a:lnTo>
                      <a:pt x="1775" y="3017"/>
                    </a:lnTo>
                    <a:cubicBezTo>
                      <a:pt x="1775" y="3017"/>
                      <a:pt x="2033" y="241"/>
                      <a:pt x="1203" y="12"/>
                    </a:cubicBezTo>
                    <a:cubicBezTo>
                      <a:pt x="1203" y="12"/>
                      <a:pt x="1161" y="0"/>
                      <a:pt x="1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64"/>
              <p:cNvSpPr/>
              <p:nvPr/>
            </p:nvSpPr>
            <p:spPr>
              <a:xfrm>
                <a:off x="6992416" y="2661791"/>
                <a:ext cx="485915" cy="479801"/>
              </a:xfrm>
              <a:custGeom>
                <a:avLst/>
                <a:gdLst/>
                <a:ahLst/>
                <a:cxnLst/>
                <a:rect l="l" t="t" r="r" b="b"/>
                <a:pathLst>
                  <a:path w="4609" h="4551" extrusionOk="0">
                    <a:moveTo>
                      <a:pt x="1231" y="0"/>
                    </a:moveTo>
                    <a:lnTo>
                      <a:pt x="1" y="4551"/>
                    </a:lnTo>
                    <a:lnTo>
                      <a:pt x="3406" y="4551"/>
                    </a:lnTo>
                    <a:lnTo>
                      <a:pt x="4608"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64"/>
              <p:cNvSpPr/>
              <p:nvPr/>
            </p:nvSpPr>
            <p:spPr>
              <a:xfrm>
                <a:off x="7004539" y="2676867"/>
                <a:ext cx="485810" cy="479801"/>
              </a:xfrm>
              <a:custGeom>
                <a:avLst/>
                <a:gdLst/>
                <a:ahLst/>
                <a:cxnLst/>
                <a:rect l="l" t="t" r="r" b="b"/>
                <a:pathLst>
                  <a:path w="4608" h="4551" extrusionOk="0">
                    <a:moveTo>
                      <a:pt x="1231" y="0"/>
                    </a:moveTo>
                    <a:lnTo>
                      <a:pt x="0" y="4551"/>
                    </a:lnTo>
                    <a:lnTo>
                      <a:pt x="3377" y="4551"/>
                    </a:lnTo>
                    <a:lnTo>
                      <a:pt x="46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64"/>
              <p:cNvSpPr/>
              <p:nvPr/>
            </p:nvSpPr>
            <p:spPr>
              <a:xfrm>
                <a:off x="7215707" y="2652725"/>
                <a:ext cx="193249" cy="72534"/>
              </a:xfrm>
              <a:custGeom>
                <a:avLst/>
                <a:gdLst/>
                <a:ahLst/>
                <a:cxnLst/>
                <a:rect l="l" t="t" r="r" b="b"/>
                <a:pathLst>
                  <a:path w="1833" h="688" extrusionOk="0">
                    <a:moveTo>
                      <a:pt x="172" y="0"/>
                    </a:moveTo>
                    <a:lnTo>
                      <a:pt x="1" y="687"/>
                    </a:lnTo>
                    <a:lnTo>
                      <a:pt x="1632" y="687"/>
                    </a:lnTo>
                    <a:lnTo>
                      <a:pt x="1832"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64"/>
              <p:cNvSpPr/>
              <p:nvPr/>
            </p:nvSpPr>
            <p:spPr>
              <a:xfrm>
                <a:off x="7263992" y="2622573"/>
                <a:ext cx="117763" cy="45334"/>
              </a:xfrm>
              <a:custGeom>
                <a:avLst/>
                <a:gdLst/>
                <a:ahLst/>
                <a:cxnLst/>
                <a:rect l="l" t="t" r="r" b="b"/>
                <a:pathLst>
                  <a:path w="1117" h="430" extrusionOk="0">
                    <a:moveTo>
                      <a:pt x="115" y="0"/>
                    </a:moveTo>
                    <a:lnTo>
                      <a:pt x="1" y="429"/>
                    </a:lnTo>
                    <a:lnTo>
                      <a:pt x="1002" y="429"/>
                    </a:lnTo>
                    <a:lnTo>
                      <a:pt x="1117"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64"/>
              <p:cNvSpPr/>
              <p:nvPr/>
            </p:nvSpPr>
            <p:spPr>
              <a:xfrm>
                <a:off x="7273058" y="2622573"/>
                <a:ext cx="120820" cy="45334"/>
              </a:xfrm>
              <a:custGeom>
                <a:avLst/>
                <a:gdLst/>
                <a:ahLst/>
                <a:cxnLst/>
                <a:rect l="l" t="t" r="r" b="b"/>
                <a:pathLst>
                  <a:path w="1146" h="430" extrusionOk="0">
                    <a:moveTo>
                      <a:pt x="143" y="0"/>
                    </a:moveTo>
                    <a:lnTo>
                      <a:pt x="0" y="429"/>
                    </a:lnTo>
                    <a:lnTo>
                      <a:pt x="1031" y="429"/>
                    </a:lnTo>
                    <a:lnTo>
                      <a:pt x="1145" y="0"/>
                    </a:lnTo>
                    <a:close/>
                  </a:path>
                </a:pathLst>
              </a:custGeom>
              <a:solidFill>
                <a:srgbClr val="4370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64"/>
              <p:cNvSpPr/>
              <p:nvPr/>
            </p:nvSpPr>
            <p:spPr>
              <a:xfrm>
                <a:off x="7224773" y="2652725"/>
                <a:ext cx="193249" cy="72534"/>
              </a:xfrm>
              <a:custGeom>
                <a:avLst/>
                <a:gdLst/>
                <a:ahLst/>
                <a:cxnLst/>
                <a:rect l="l" t="t" r="r" b="b"/>
                <a:pathLst>
                  <a:path w="1833" h="688" extrusionOk="0">
                    <a:moveTo>
                      <a:pt x="201" y="0"/>
                    </a:moveTo>
                    <a:lnTo>
                      <a:pt x="0" y="687"/>
                    </a:lnTo>
                    <a:lnTo>
                      <a:pt x="1660" y="687"/>
                    </a:lnTo>
                    <a:lnTo>
                      <a:pt x="1832" y="0"/>
                    </a:lnTo>
                    <a:close/>
                  </a:path>
                </a:pathLst>
              </a:custGeom>
              <a:solidFill>
                <a:srgbClr val="355C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64"/>
              <p:cNvSpPr/>
              <p:nvPr/>
            </p:nvSpPr>
            <p:spPr>
              <a:xfrm>
                <a:off x="7387656" y="2836061"/>
                <a:ext cx="95834" cy="158458"/>
              </a:xfrm>
              <a:custGeom>
                <a:avLst/>
                <a:gdLst/>
                <a:ahLst/>
                <a:cxnLst/>
                <a:rect l="l" t="t" r="r" b="b"/>
                <a:pathLst>
                  <a:path w="909" h="1503" extrusionOk="0">
                    <a:moveTo>
                      <a:pt x="370" y="0"/>
                    </a:moveTo>
                    <a:cubicBezTo>
                      <a:pt x="343" y="0"/>
                      <a:pt x="324" y="3"/>
                      <a:pt x="316" y="7"/>
                    </a:cubicBezTo>
                    <a:cubicBezTo>
                      <a:pt x="144" y="408"/>
                      <a:pt x="30" y="837"/>
                      <a:pt x="1" y="1295"/>
                    </a:cubicBezTo>
                    <a:cubicBezTo>
                      <a:pt x="49" y="1439"/>
                      <a:pt x="298" y="1502"/>
                      <a:pt x="428" y="1502"/>
                    </a:cubicBezTo>
                    <a:cubicBezTo>
                      <a:pt x="453" y="1502"/>
                      <a:pt x="474" y="1500"/>
                      <a:pt x="487" y="1495"/>
                    </a:cubicBezTo>
                    <a:cubicBezTo>
                      <a:pt x="659" y="1123"/>
                      <a:pt x="774" y="722"/>
                      <a:pt x="859" y="322"/>
                    </a:cubicBezTo>
                    <a:cubicBezTo>
                      <a:pt x="908" y="78"/>
                      <a:pt x="521" y="0"/>
                      <a:pt x="370" y="0"/>
                    </a:cubicBezTo>
                    <a:close/>
                  </a:path>
                </a:pathLst>
              </a:custGeom>
              <a:solidFill>
                <a:srgbClr val="F5B8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64"/>
              <p:cNvSpPr/>
              <p:nvPr/>
            </p:nvSpPr>
            <p:spPr>
              <a:xfrm>
                <a:off x="6802333" y="2233339"/>
                <a:ext cx="265677" cy="123772"/>
              </a:xfrm>
              <a:custGeom>
                <a:avLst/>
                <a:gdLst/>
                <a:ahLst/>
                <a:cxnLst/>
                <a:rect l="l" t="t" r="r" b="b"/>
                <a:pathLst>
                  <a:path w="2520" h="1174" extrusionOk="0">
                    <a:moveTo>
                      <a:pt x="1575" y="0"/>
                    </a:moveTo>
                    <a:cubicBezTo>
                      <a:pt x="1289" y="29"/>
                      <a:pt x="1031" y="86"/>
                      <a:pt x="745" y="172"/>
                    </a:cubicBezTo>
                    <a:cubicBezTo>
                      <a:pt x="573" y="229"/>
                      <a:pt x="373" y="286"/>
                      <a:pt x="173" y="372"/>
                    </a:cubicBezTo>
                    <a:cubicBezTo>
                      <a:pt x="1" y="630"/>
                      <a:pt x="29" y="945"/>
                      <a:pt x="230" y="1174"/>
                    </a:cubicBezTo>
                    <a:cubicBezTo>
                      <a:pt x="230" y="1174"/>
                      <a:pt x="662" y="895"/>
                      <a:pt x="1482" y="895"/>
                    </a:cubicBezTo>
                    <a:cubicBezTo>
                      <a:pt x="1778" y="895"/>
                      <a:pt x="2124" y="932"/>
                      <a:pt x="2519" y="1030"/>
                    </a:cubicBezTo>
                    <a:cubicBezTo>
                      <a:pt x="2462" y="773"/>
                      <a:pt x="2376" y="515"/>
                      <a:pt x="2262" y="286"/>
                    </a:cubicBezTo>
                    <a:cubicBezTo>
                      <a:pt x="2061" y="143"/>
                      <a:pt x="1832" y="29"/>
                      <a:pt x="1575" y="0"/>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4" name="Google Shape;864;p64"/>
            <p:cNvSpPr/>
            <p:nvPr/>
          </p:nvSpPr>
          <p:spPr>
            <a:xfrm rot="2700000">
              <a:off x="6257727" y="879916"/>
              <a:ext cx="199358" cy="199470"/>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5" name="Google Shape;865;p64"/>
            <p:cNvGrpSpPr/>
            <p:nvPr/>
          </p:nvGrpSpPr>
          <p:grpSpPr>
            <a:xfrm>
              <a:off x="4195962" y="2113572"/>
              <a:ext cx="1676362" cy="2488197"/>
              <a:chOff x="4587881" y="2070350"/>
              <a:chExt cx="1749856" cy="2597283"/>
            </a:xfrm>
          </p:grpSpPr>
          <p:sp>
            <p:nvSpPr>
              <p:cNvPr id="866" name="Google Shape;866;p64"/>
              <p:cNvSpPr/>
              <p:nvPr/>
            </p:nvSpPr>
            <p:spPr>
              <a:xfrm>
                <a:off x="4587881" y="2607602"/>
                <a:ext cx="188610" cy="196095"/>
              </a:xfrm>
              <a:custGeom>
                <a:avLst/>
                <a:gdLst/>
                <a:ahLst/>
                <a:cxnLst/>
                <a:rect l="l" t="t" r="r" b="b"/>
                <a:pathLst>
                  <a:path w="1789" h="1860" extrusionOk="0">
                    <a:moveTo>
                      <a:pt x="322" y="1"/>
                    </a:moveTo>
                    <a:cubicBezTo>
                      <a:pt x="147" y="1"/>
                      <a:pt x="1" y="592"/>
                      <a:pt x="129" y="1001"/>
                    </a:cubicBezTo>
                    <a:cubicBezTo>
                      <a:pt x="243" y="1430"/>
                      <a:pt x="1560" y="1859"/>
                      <a:pt x="1560" y="1859"/>
                    </a:cubicBezTo>
                    <a:cubicBezTo>
                      <a:pt x="1646" y="1630"/>
                      <a:pt x="1731" y="1373"/>
                      <a:pt x="1789" y="1115"/>
                    </a:cubicBezTo>
                    <a:cubicBezTo>
                      <a:pt x="1789" y="1115"/>
                      <a:pt x="1502" y="772"/>
                      <a:pt x="1417" y="686"/>
                    </a:cubicBezTo>
                    <a:cubicBezTo>
                      <a:pt x="1331" y="629"/>
                      <a:pt x="1188" y="171"/>
                      <a:pt x="1045" y="85"/>
                    </a:cubicBezTo>
                    <a:cubicBezTo>
                      <a:pt x="1033" y="78"/>
                      <a:pt x="1023" y="75"/>
                      <a:pt x="1014" y="75"/>
                    </a:cubicBezTo>
                    <a:cubicBezTo>
                      <a:pt x="915" y="75"/>
                      <a:pt x="990" y="492"/>
                      <a:pt x="1016" y="571"/>
                    </a:cubicBezTo>
                    <a:cubicBezTo>
                      <a:pt x="1016" y="571"/>
                      <a:pt x="558" y="228"/>
                      <a:pt x="386" y="28"/>
                    </a:cubicBezTo>
                    <a:cubicBezTo>
                      <a:pt x="365" y="9"/>
                      <a:pt x="343" y="1"/>
                      <a:pt x="322" y="1"/>
                    </a:cubicBezTo>
                    <a:close/>
                  </a:path>
                </a:pathLst>
              </a:custGeom>
              <a:solidFill>
                <a:srgbClr val="7C4B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64"/>
              <p:cNvSpPr/>
              <p:nvPr/>
            </p:nvSpPr>
            <p:spPr>
              <a:xfrm>
                <a:off x="4728097" y="2571230"/>
                <a:ext cx="618649" cy="362143"/>
              </a:xfrm>
              <a:custGeom>
                <a:avLst/>
                <a:gdLst/>
                <a:ahLst/>
                <a:cxnLst/>
                <a:rect l="l" t="t" r="r" b="b"/>
                <a:pathLst>
                  <a:path w="5868" h="3435" extrusionOk="0">
                    <a:moveTo>
                      <a:pt x="4923" y="0"/>
                    </a:moveTo>
                    <a:cubicBezTo>
                      <a:pt x="4322" y="687"/>
                      <a:pt x="3664" y="1346"/>
                      <a:pt x="3006" y="1947"/>
                    </a:cubicBezTo>
                    <a:cubicBezTo>
                      <a:pt x="1918" y="1718"/>
                      <a:pt x="487" y="1288"/>
                      <a:pt x="487" y="1288"/>
                    </a:cubicBezTo>
                    <a:lnTo>
                      <a:pt x="1" y="2347"/>
                    </a:lnTo>
                    <a:cubicBezTo>
                      <a:pt x="1" y="2347"/>
                      <a:pt x="2319" y="3378"/>
                      <a:pt x="3034" y="3435"/>
                    </a:cubicBezTo>
                    <a:cubicBezTo>
                      <a:pt x="3492" y="3435"/>
                      <a:pt x="4351" y="2748"/>
                      <a:pt x="5438" y="1546"/>
                    </a:cubicBezTo>
                    <a:cubicBezTo>
                      <a:pt x="5868" y="1088"/>
                      <a:pt x="5352" y="58"/>
                      <a:pt x="49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64"/>
              <p:cNvSpPr/>
              <p:nvPr/>
            </p:nvSpPr>
            <p:spPr>
              <a:xfrm>
                <a:off x="5114271" y="2746238"/>
                <a:ext cx="150972" cy="162991"/>
              </a:xfrm>
              <a:custGeom>
                <a:avLst/>
                <a:gdLst/>
                <a:ahLst/>
                <a:cxnLst/>
                <a:rect l="l" t="t" r="r" b="b"/>
                <a:pathLst>
                  <a:path w="1432" h="1546" extrusionOk="0">
                    <a:moveTo>
                      <a:pt x="1031" y="0"/>
                    </a:moveTo>
                    <a:lnTo>
                      <a:pt x="1" y="1546"/>
                    </a:lnTo>
                    <a:cubicBezTo>
                      <a:pt x="516" y="1174"/>
                      <a:pt x="1003" y="744"/>
                      <a:pt x="1432" y="258"/>
                    </a:cubicBezTo>
                    <a:cubicBezTo>
                      <a:pt x="1260" y="143"/>
                      <a:pt x="1031" y="0"/>
                      <a:pt x="10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64"/>
              <p:cNvSpPr/>
              <p:nvPr/>
            </p:nvSpPr>
            <p:spPr>
              <a:xfrm>
                <a:off x="6149233" y="2619726"/>
                <a:ext cx="188504" cy="199047"/>
              </a:xfrm>
              <a:custGeom>
                <a:avLst/>
                <a:gdLst/>
                <a:ahLst/>
                <a:cxnLst/>
                <a:rect l="l" t="t" r="r" b="b"/>
                <a:pathLst>
                  <a:path w="1788" h="1888" extrusionOk="0">
                    <a:moveTo>
                      <a:pt x="1467" y="0"/>
                    </a:moveTo>
                    <a:cubicBezTo>
                      <a:pt x="1446" y="0"/>
                      <a:pt x="1424" y="9"/>
                      <a:pt x="1403" y="27"/>
                    </a:cubicBezTo>
                    <a:cubicBezTo>
                      <a:pt x="1231" y="227"/>
                      <a:pt x="773" y="571"/>
                      <a:pt x="773" y="571"/>
                    </a:cubicBezTo>
                    <a:cubicBezTo>
                      <a:pt x="799" y="492"/>
                      <a:pt x="874" y="74"/>
                      <a:pt x="775" y="74"/>
                    </a:cubicBezTo>
                    <a:cubicBezTo>
                      <a:pt x="766" y="74"/>
                      <a:pt x="756" y="77"/>
                      <a:pt x="744" y="84"/>
                    </a:cubicBezTo>
                    <a:cubicBezTo>
                      <a:pt x="573" y="170"/>
                      <a:pt x="458" y="628"/>
                      <a:pt x="372" y="685"/>
                    </a:cubicBezTo>
                    <a:cubicBezTo>
                      <a:pt x="287" y="771"/>
                      <a:pt x="0" y="1143"/>
                      <a:pt x="0" y="1143"/>
                    </a:cubicBezTo>
                    <a:cubicBezTo>
                      <a:pt x="58" y="1372"/>
                      <a:pt x="115" y="1630"/>
                      <a:pt x="229" y="1887"/>
                    </a:cubicBezTo>
                    <a:cubicBezTo>
                      <a:pt x="229" y="1887"/>
                      <a:pt x="1546" y="1429"/>
                      <a:pt x="1660" y="1000"/>
                    </a:cubicBezTo>
                    <a:cubicBezTo>
                      <a:pt x="1788" y="591"/>
                      <a:pt x="1642" y="0"/>
                      <a:pt x="1467" y="0"/>
                    </a:cubicBezTo>
                    <a:close/>
                  </a:path>
                </a:pathLst>
              </a:custGeom>
              <a:solidFill>
                <a:srgbClr val="7C4B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64"/>
              <p:cNvSpPr/>
              <p:nvPr/>
            </p:nvSpPr>
            <p:spPr>
              <a:xfrm>
                <a:off x="5578986" y="2583249"/>
                <a:ext cx="615591" cy="362354"/>
              </a:xfrm>
              <a:custGeom>
                <a:avLst/>
                <a:gdLst/>
                <a:ahLst/>
                <a:cxnLst/>
                <a:rect l="l" t="t" r="r" b="b"/>
                <a:pathLst>
                  <a:path w="5839" h="3437" extrusionOk="0">
                    <a:moveTo>
                      <a:pt x="916" y="1"/>
                    </a:moveTo>
                    <a:cubicBezTo>
                      <a:pt x="487" y="58"/>
                      <a:pt x="0" y="1088"/>
                      <a:pt x="430" y="1575"/>
                    </a:cubicBezTo>
                    <a:cubicBezTo>
                      <a:pt x="1467" y="2753"/>
                      <a:pt x="2313" y="3436"/>
                      <a:pt x="2777" y="3436"/>
                    </a:cubicBezTo>
                    <a:cubicBezTo>
                      <a:pt x="2786" y="3436"/>
                      <a:pt x="2796" y="3436"/>
                      <a:pt x="2805" y="3435"/>
                    </a:cubicBezTo>
                    <a:cubicBezTo>
                      <a:pt x="3549" y="3378"/>
                      <a:pt x="5839" y="2376"/>
                      <a:pt x="5839" y="2376"/>
                    </a:cubicBezTo>
                    <a:lnTo>
                      <a:pt x="5352" y="1289"/>
                    </a:lnTo>
                    <a:cubicBezTo>
                      <a:pt x="5352" y="1289"/>
                      <a:pt x="3921" y="1718"/>
                      <a:pt x="2862" y="1976"/>
                    </a:cubicBezTo>
                    <a:cubicBezTo>
                      <a:pt x="2175" y="1346"/>
                      <a:pt x="1546" y="688"/>
                      <a:pt x="9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64"/>
              <p:cNvSpPr/>
              <p:nvPr/>
            </p:nvSpPr>
            <p:spPr>
              <a:xfrm>
                <a:off x="5636338" y="2719038"/>
                <a:ext cx="175010" cy="202315"/>
              </a:xfrm>
              <a:custGeom>
                <a:avLst/>
                <a:gdLst/>
                <a:ahLst/>
                <a:cxnLst/>
                <a:rect l="l" t="t" r="r" b="b"/>
                <a:pathLst>
                  <a:path w="1660" h="1919" extrusionOk="0">
                    <a:moveTo>
                      <a:pt x="544" y="1"/>
                    </a:moveTo>
                    <a:cubicBezTo>
                      <a:pt x="544" y="1"/>
                      <a:pt x="57" y="201"/>
                      <a:pt x="0" y="316"/>
                    </a:cubicBezTo>
                    <a:cubicBezTo>
                      <a:pt x="0" y="344"/>
                      <a:pt x="0" y="373"/>
                      <a:pt x="0" y="430"/>
                    </a:cubicBezTo>
                    <a:cubicBezTo>
                      <a:pt x="487" y="974"/>
                      <a:pt x="1059" y="1489"/>
                      <a:pt x="1660" y="1918"/>
                    </a:cubicBezTo>
                    <a:lnTo>
                      <a:pt x="5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64"/>
              <p:cNvSpPr/>
              <p:nvPr/>
            </p:nvSpPr>
            <p:spPr>
              <a:xfrm>
                <a:off x="5162556" y="3416011"/>
                <a:ext cx="280753" cy="1182897"/>
              </a:xfrm>
              <a:custGeom>
                <a:avLst/>
                <a:gdLst/>
                <a:ahLst/>
                <a:cxnLst/>
                <a:rect l="l" t="t" r="r" b="b"/>
                <a:pathLst>
                  <a:path w="2663" h="11220" extrusionOk="0">
                    <a:moveTo>
                      <a:pt x="87" y="1"/>
                    </a:moveTo>
                    <a:lnTo>
                      <a:pt x="1" y="1689"/>
                    </a:lnTo>
                    <a:lnTo>
                      <a:pt x="1260" y="11220"/>
                    </a:lnTo>
                    <a:lnTo>
                      <a:pt x="2205" y="11220"/>
                    </a:lnTo>
                    <a:lnTo>
                      <a:pt x="26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64"/>
              <p:cNvSpPr/>
              <p:nvPr/>
            </p:nvSpPr>
            <p:spPr>
              <a:xfrm>
                <a:off x="5162556" y="4598788"/>
                <a:ext cx="232468" cy="68844"/>
              </a:xfrm>
              <a:custGeom>
                <a:avLst/>
                <a:gdLst/>
                <a:ahLst/>
                <a:cxnLst/>
                <a:rect l="l" t="t" r="r" b="b"/>
                <a:pathLst>
                  <a:path w="2205" h="653" extrusionOk="0">
                    <a:moveTo>
                      <a:pt x="1260" y="1"/>
                    </a:moveTo>
                    <a:cubicBezTo>
                      <a:pt x="1260" y="1"/>
                      <a:pt x="29" y="487"/>
                      <a:pt x="1" y="602"/>
                    </a:cubicBezTo>
                    <a:cubicBezTo>
                      <a:pt x="1" y="640"/>
                      <a:pt x="246" y="652"/>
                      <a:pt x="572" y="652"/>
                    </a:cubicBezTo>
                    <a:cubicBezTo>
                      <a:pt x="1225" y="652"/>
                      <a:pt x="2205" y="602"/>
                      <a:pt x="2205" y="602"/>
                    </a:cubicBezTo>
                    <a:lnTo>
                      <a:pt x="22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64"/>
              <p:cNvSpPr/>
              <p:nvPr/>
            </p:nvSpPr>
            <p:spPr>
              <a:xfrm>
                <a:off x="5431074" y="3416011"/>
                <a:ext cx="271687" cy="1182897"/>
              </a:xfrm>
              <a:custGeom>
                <a:avLst/>
                <a:gdLst/>
                <a:ahLst/>
                <a:cxnLst/>
                <a:rect l="l" t="t" r="r" b="b"/>
                <a:pathLst>
                  <a:path w="2577" h="11220" extrusionOk="0">
                    <a:moveTo>
                      <a:pt x="1" y="1"/>
                    </a:moveTo>
                    <a:lnTo>
                      <a:pt x="58" y="1375"/>
                    </a:lnTo>
                    <a:lnTo>
                      <a:pt x="1174" y="11220"/>
                    </a:lnTo>
                    <a:lnTo>
                      <a:pt x="2119" y="11220"/>
                    </a:lnTo>
                    <a:lnTo>
                      <a:pt x="257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64"/>
              <p:cNvSpPr/>
              <p:nvPr/>
            </p:nvSpPr>
            <p:spPr>
              <a:xfrm>
                <a:off x="5424116" y="4598788"/>
                <a:ext cx="233416" cy="68844"/>
              </a:xfrm>
              <a:custGeom>
                <a:avLst/>
                <a:gdLst/>
                <a:ahLst/>
                <a:cxnLst/>
                <a:rect l="l" t="t" r="r" b="b"/>
                <a:pathLst>
                  <a:path w="2214" h="653" extrusionOk="0">
                    <a:moveTo>
                      <a:pt x="1240" y="1"/>
                    </a:moveTo>
                    <a:cubicBezTo>
                      <a:pt x="1240" y="1"/>
                      <a:pt x="10" y="487"/>
                      <a:pt x="10" y="602"/>
                    </a:cubicBezTo>
                    <a:cubicBezTo>
                      <a:pt x="0" y="640"/>
                      <a:pt x="242" y="652"/>
                      <a:pt x="568" y="652"/>
                    </a:cubicBezTo>
                    <a:cubicBezTo>
                      <a:pt x="1221" y="652"/>
                      <a:pt x="2213" y="602"/>
                      <a:pt x="2213" y="602"/>
                    </a:cubicBezTo>
                    <a:lnTo>
                      <a:pt x="22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64"/>
              <p:cNvSpPr/>
              <p:nvPr/>
            </p:nvSpPr>
            <p:spPr>
              <a:xfrm>
                <a:off x="5201774" y="2188006"/>
                <a:ext cx="226458" cy="214756"/>
              </a:xfrm>
              <a:custGeom>
                <a:avLst/>
                <a:gdLst/>
                <a:ahLst/>
                <a:cxnLst/>
                <a:rect l="l" t="t" r="r" b="b"/>
                <a:pathLst>
                  <a:path w="2148" h="2037" extrusionOk="0">
                    <a:moveTo>
                      <a:pt x="1260" y="1"/>
                    </a:moveTo>
                    <a:cubicBezTo>
                      <a:pt x="1260" y="1"/>
                      <a:pt x="1" y="430"/>
                      <a:pt x="945" y="1689"/>
                    </a:cubicBezTo>
                    <a:cubicBezTo>
                      <a:pt x="1131" y="1937"/>
                      <a:pt x="1290" y="2036"/>
                      <a:pt x="1426" y="2036"/>
                    </a:cubicBezTo>
                    <a:cubicBezTo>
                      <a:pt x="1981" y="2036"/>
                      <a:pt x="2147" y="373"/>
                      <a:pt x="2147" y="373"/>
                    </a:cubicBezTo>
                    <a:cubicBezTo>
                      <a:pt x="2147" y="344"/>
                      <a:pt x="1260" y="1"/>
                      <a:pt x="1260"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64"/>
              <p:cNvSpPr/>
              <p:nvPr/>
            </p:nvSpPr>
            <p:spPr>
              <a:xfrm>
                <a:off x="5114271" y="2568173"/>
                <a:ext cx="645849" cy="1071249"/>
              </a:xfrm>
              <a:custGeom>
                <a:avLst/>
                <a:gdLst/>
                <a:ahLst/>
                <a:cxnLst/>
                <a:rect l="l" t="t" r="r" b="b"/>
                <a:pathLst>
                  <a:path w="6126" h="10161" extrusionOk="0">
                    <a:moveTo>
                      <a:pt x="2634" y="1"/>
                    </a:moveTo>
                    <a:lnTo>
                      <a:pt x="1260" y="29"/>
                    </a:lnTo>
                    <a:lnTo>
                      <a:pt x="1" y="9846"/>
                    </a:lnTo>
                    <a:cubicBezTo>
                      <a:pt x="688" y="10018"/>
                      <a:pt x="1375" y="10103"/>
                      <a:pt x="2090" y="10161"/>
                    </a:cubicBezTo>
                    <a:lnTo>
                      <a:pt x="3006" y="8758"/>
                    </a:lnTo>
                    <a:cubicBezTo>
                      <a:pt x="4151" y="8816"/>
                      <a:pt x="5238" y="9245"/>
                      <a:pt x="6125" y="9960"/>
                    </a:cubicBezTo>
                    <a:lnTo>
                      <a:pt x="5439" y="2119"/>
                    </a:lnTo>
                    <a:lnTo>
                      <a:pt x="5267" y="402"/>
                    </a:lnTo>
                    <a:cubicBezTo>
                      <a:pt x="5267" y="258"/>
                      <a:pt x="5181" y="201"/>
                      <a:pt x="5038" y="201"/>
                    </a:cubicBezTo>
                    <a:cubicBezTo>
                      <a:pt x="4494" y="115"/>
                      <a:pt x="3779" y="1"/>
                      <a:pt x="37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64"/>
              <p:cNvSpPr/>
              <p:nvPr/>
            </p:nvSpPr>
            <p:spPr>
              <a:xfrm>
                <a:off x="5144528" y="2568173"/>
                <a:ext cx="594506" cy="805782"/>
              </a:xfrm>
              <a:custGeom>
                <a:avLst/>
                <a:gdLst/>
                <a:ahLst/>
                <a:cxnLst/>
                <a:rect l="l" t="t" r="r" b="b"/>
                <a:pathLst>
                  <a:path w="5639" h="7643" extrusionOk="0">
                    <a:moveTo>
                      <a:pt x="2347" y="1"/>
                    </a:moveTo>
                    <a:lnTo>
                      <a:pt x="973" y="29"/>
                    </a:lnTo>
                    <a:lnTo>
                      <a:pt x="0" y="7642"/>
                    </a:lnTo>
                    <a:lnTo>
                      <a:pt x="5638" y="7642"/>
                    </a:lnTo>
                    <a:lnTo>
                      <a:pt x="5152" y="2119"/>
                    </a:lnTo>
                    <a:lnTo>
                      <a:pt x="4980" y="402"/>
                    </a:lnTo>
                    <a:cubicBezTo>
                      <a:pt x="4980" y="258"/>
                      <a:pt x="4894" y="201"/>
                      <a:pt x="4751" y="201"/>
                    </a:cubicBezTo>
                    <a:cubicBezTo>
                      <a:pt x="4207" y="115"/>
                      <a:pt x="3492" y="1"/>
                      <a:pt x="349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64"/>
              <p:cNvSpPr/>
              <p:nvPr/>
            </p:nvSpPr>
            <p:spPr>
              <a:xfrm>
                <a:off x="5352638" y="2571230"/>
                <a:ext cx="60515" cy="802725"/>
              </a:xfrm>
              <a:custGeom>
                <a:avLst/>
                <a:gdLst/>
                <a:ahLst/>
                <a:cxnLst/>
                <a:rect l="l" t="t" r="r" b="b"/>
                <a:pathLst>
                  <a:path w="574" h="7614" extrusionOk="0">
                    <a:moveTo>
                      <a:pt x="344" y="0"/>
                    </a:moveTo>
                    <a:lnTo>
                      <a:pt x="1" y="7613"/>
                    </a:lnTo>
                    <a:lnTo>
                      <a:pt x="573" y="7613"/>
                    </a:lnTo>
                    <a:lnTo>
                      <a:pt x="3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64"/>
              <p:cNvSpPr/>
              <p:nvPr/>
            </p:nvSpPr>
            <p:spPr>
              <a:xfrm>
                <a:off x="5391856" y="2414356"/>
                <a:ext cx="120820" cy="153924"/>
              </a:xfrm>
              <a:custGeom>
                <a:avLst/>
                <a:gdLst/>
                <a:ahLst/>
                <a:cxnLst/>
                <a:rect l="l" t="t" r="r" b="b"/>
                <a:pathLst>
                  <a:path w="1146" h="1460" extrusionOk="0">
                    <a:moveTo>
                      <a:pt x="1" y="0"/>
                    </a:moveTo>
                    <a:lnTo>
                      <a:pt x="1" y="687"/>
                    </a:lnTo>
                    <a:lnTo>
                      <a:pt x="1" y="1460"/>
                    </a:lnTo>
                    <a:lnTo>
                      <a:pt x="1146" y="1460"/>
                    </a:lnTo>
                    <a:lnTo>
                      <a:pt x="1146" y="0"/>
                    </a:lnTo>
                    <a:close/>
                  </a:path>
                </a:pathLst>
              </a:custGeom>
              <a:solidFill>
                <a:srgbClr val="7C4B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64"/>
              <p:cNvSpPr/>
              <p:nvPr/>
            </p:nvSpPr>
            <p:spPr>
              <a:xfrm>
                <a:off x="5391856" y="2469388"/>
                <a:ext cx="120820" cy="81074"/>
              </a:xfrm>
              <a:custGeom>
                <a:avLst/>
                <a:gdLst/>
                <a:ahLst/>
                <a:cxnLst/>
                <a:rect l="l" t="t" r="r" b="b"/>
                <a:pathLst>
                  <a:path w="1146" h="769" extrusionOk="0">
                    <a:moveTo>
                      <a:pt x="101" y="1"/>
                    </a:moveTo>
                    <a:cubicBezTo>
                      <a:pt x="65" y="1"/>
                      <a:pt x="30" y="8"/>
                      <a:pt x="1" y="22"/>
                    </a:cubicBezTo>
                    <a:lnTo>
                      <a:pt x="1" y="766"/>
                    </a:lnTo>
                    <a:cubicBezTo>
                      <a:pt x="30" y="768"/>
                      <a:pt x="58" y="769"/>
                      <a:pt x="87" y="769"/>
                    </a:cubicBezTo>
                    <a:cubicBezTo>
                      <a:pt x="512" y="769"/>
                      <a:pt x="904" y="571"/>
                      <a:pt x="1146" y="222"/>
                    </a:cubicBezTo>
                    <a:cubicBezTo>
                      <a:pt x="1146" y="222"/>
                      <a:pt x="974" y="79"/>
                      <a:pt x="945" y="51"/>
                    </a:cubicBezTo>
                    <a:cubicBezTo>
                      <a:pt x="917" y="51"/>
                      <a:pt x="402" y="22"/>
                      <a:pt x="201" y="22"/>
                    </a:cubicBezTo>
                    <a:cubicBezTo>
                      <a:pt x="173" y="8"/>
                      <a:pt x="137" y="1"/>
                      <a:pt x="101"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64"/>
              <p:cNvSpPr/>
              <p:nvPr/>
            </p:nvSpPr>
            <p:spPr>
              <a:xfrm>
                <a:off x="5289277" y="2197916"/>
                <a:ext cx="391558" cy="325138"/>
              </a:xfrm>
              <a:custGeom>
                <a:avLst/>
                <a:gdLst/>
                <a:ahLst/>
                <a:cxnLst/>
                <a:rect l="l" t="t" r="r" b="b"/>
                <a:pathLst>
                  <a:path w="3714" h="3084" extrusionOk="0">
                    <a:moveTo>
                      <a:pt x="1081" y="1"/>
                    </a:moveTo>
                    <a:cubicBezTo>
                      <a:pt x="590" y="1"/>
                      <a:pt x="162" y="349"/>
                      <a:pt x="87" y="851"/>
                    </a:cubicBezTo>
                    <a:cubicBezTo>
                      <a:pt x="1" y="1796"/>
                      <a:pt x="402" y="3055"/>
                      <a:pt x="1346" y="3084"/>
                    </a:cubicBezTo>
                    <a:cubicBezTo>
                      <a:pt x="1546" y="3084"/>
                      <a:pt x="2262" y="2940"/>
                      <a:pt x="2777" y="2025"/>
                    </a:cubicBezTo>
                    <a:cubicBezTo>
                      <a:pt x="2851" y="2049"/>
                      <a:pt x="2920" y="2060"/>
                      <a:pt x="2984" y="2060"/>
                    </a:cubicBezTo>
                    <a:cubicBezTo>
                      <a:pt x="3518" y="2060"/>
                      <a:pt x="3713" y="1294"/>
                      <a:pt x="3407" y="1166"/>
                    </a:cubicBezTo>
                    <a:cubicBezTo>
                      <a:pt x="3348" y="1139"/>
                      <a:pt x="3293" y="1128"/>
                      <a:pt x="3243" y="1128"/>
                    </a:cubicBezTo>
                    <a:cubicBezTo>
                      <a:pt x="2976" y="1128"/>
                      <a:pt x="2834" y="1452"/>
                      <a:pt x="2834" y="1452"/>
                    </a:cubicBezTo>
                    <a:cubicBezTo>
                      <a:pt x="2834" y="1452"/>
                      <a:pt x="2491" y="1223"/>
                      <a:pt x="2548" y="451"/>
                    </a:cubicBezTo>
                    <a:cubicBezTo>
                      <a:pt x="2176" y="222"/>
                      <a:pt x="1747" y="50"/>
                      <a:pt x="1289" y="21"/>
                    </a:cubicBezTo>
                    <a:cubicBezTo>
                      <a:pt x="1219" y="7"/>
                      <a:pt x="1149" y="1"/>
                      <a:pt x="1081" y="1"/>
                    </a:cubicBezTo>
                    <a:close/>
                  </a:path>
                </a:pathLst>
              </a:custGeom>
              <a:solidFill>
                <a:srgbClr val="7C4B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64"/>
              <p:cNvSpPr/>
              <p:nvPr/>
            </p:nvSpPr>
            <p:spPr>
              <a:xfrm>
                <a:off x="5603129" y="2340452"/>
                <a:ext cx="48391" cy="55877"/>
              </a:xfrm>
              <a:custGeom>
                <a:avLst/>
                <a:gdLst/>
                <a:ahLst/>
                <a:cxnLst/>
                <a:rect l="l" t="t" r="r" b="b"/>
                <a:pathLst>
                  <a:path w="459" h="530" extrusionOk="0">
                    <a:moveTo>
                      <a:pt x="229" y="0"/>
                    </a:moveTo>
                    <a:cubicBezTo>
                      <a:pt x="186" y="0"/>
                      <a:pt x="143" y="14"/>
                      <a:pt x="115" y="43"/>
                    </a:cubicBezTo>
                    <a:cubicBezTo>
                      <a:pt x="172" y="43"/>
                      <a:pt x="286" y="100"/>
                      <a:pt x="258" y="272"/>
                    </a:cubicBezTo>
                    <a:cubicBezTo>
                      <a:pt x="201" y="386"/>
                      <a:pt x="115" y="472"/>
                      <a:pt x="0" y="530"/>
                    </a:cubicBezTo>
                    <a:cubicBezTo>
                      <a:pt x="344" y="501"/>
                      <a:pt x="458" y="129"/>
                      <a:pt x="344" y="43"/>
                    </a:cubicBezTo>
                    <a:cubicBezTo>
                      <a:pt x="315" y="14"/>
                      <a:pt x="272" y="0"/>
                      <a:pt x="229" y="0"/>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64"/>
              <p:cNvSpPr/>
              <p:nvPr/>
            </p:nvSpPr>
            <p:spPr>
              <a:xfrm>
                <a:off x="5325543" y="2338871"/>
                <a:ext cx="27200" cy="33315"/>
              </a:xfrm>
              <a:custGeom>
                <a:avLst/>
                <a:gdLst/>
                <a:ahLst/>
                <a:cxnLst/>
                <a:rect l="l" t="t" r="r" b="b"/>
                <a:pathLst>
                  <a:path w="258" h="316" extrusionOk="0">
                    <a:moveTo>
                      <a:pt x="143" y="1"/>
                    </a:moveTo>
                    <a:cubicBezTo>
                      <a:pt x="58" y="1"/>
                      <a:pt x="0" y="58"/>
                      <a:pt x="0" y="144"/>
                    </a:cubicBezTo>
                    <a:cubicBezTo>
                      <a:pt x="0" y="230"/>
                      <a:pt x="58" y="316"/>
                      <a:pt x="143" y="316"/>
                    </a:cubicBezTo>
                    <a:cubicBezTo>
                      <a:pt x="201" y="316"/>
                      <a:pt x="258" y="230"/>
                      <a:pt x="258" y="144"/>
                    </a:cubicBezTo>
                    <a:cubicBezTo>
                      <a:pt x="258" y="58"/>
                      <a:pt x="201" y="1"/>
                      <a:pt x="14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64"/>
              <p:cNvSpPr/>
              <p:nvPr/>
            </p:nvSpPr>
            <p:spPr>
              <a:xfrm>
                <a:off x="5376780" y="2338871"/>
                <a:ext cx="48391" cy="69582"/>
              </a:xfrm>
              <a:custGeom>
                <a:avLst/>
                <a:gdLst/>
                <a:ahLst/>
                <a:cxnLst/>
                <a:rect l="l" t="t" r="r" b="b"/>
                <a:pathLst>
                  <a:path w="459" h="660" extrusionOk="0">
                    <a:moveTo>
                      <a:pt x="258" y="1"/>
                    </a:moveTo>
                    <a:lnTo>
                      <a:pt x="258" y="1"/>
                    </a:lnTo>
                    <a:cubicBezTo>
                      <a:pt x="201" y="173"/>
                      <a:pt x="144" y="316"/>
                      <a:pt x="87" y="487"/>
                    </a:cubicBezTo>
                    <a:cubicBezTo>
                      <a:pt x="1" y="602"/>
                      <a:pt x="87" y="659"/>
                      <a:pt x="287" y="659"/>
                    </a:cubicBezTo>
                    <a:cubicBezTo>
                      <a:pt x="459" y="659"/>
                      <a:pt x="201" y="630"/>
                      <a:pt x="201" y="516"/>
                    </a:cubicBezTo>
                    <a:cubicBezTo>
                      <a:pt x="201" y="401"/>
                      <a:pt x="316" y="230"/>
                      <a:pt x="258" y="1"/>
                    </a:cubicBezTo>
                    <a:close/>
                  </a:path>
                </a:pathLst>
              </a:custGeom>
              <a:solidFill>
                <a:srgbClr val="8356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64"/>
              <p:cNvSpPr/>
              <p:nvPr/>
            </p:nvSpPr>
            <p:spPr>
              <a:xfrm>
                <a:off x="5304353" y="2307032"/>
                <a:ext cx="57458" cy="19926"/>
              </a:xfrm>
              <a:custGeom>
                <a:avLst/>
                <a:gdLst/>
                <a:ahLst/>
                <a:cxnLst/>
                <a:rect l="l" t="t" r="r" b="b"/>
                <a:pathLst>
                  <a:path w="545" h="189" extrusionOk="0">
                    <a:moveTo>
                      <a:pt x="305" y="1"/>
                    </a:moveTo>
                    <a:cubicBezTo>
                      <a:pt x="208" y="1"/>
                      <a:pt x="110" y="38"/>
                      <a:pt x="30" y="102"/>
                    </a:cubicBezTo>
                    <a:cubicBezTo>
                      <a:pt x="1" y="102"/>
                      <a:pt x="1" y="160"/>
                      <a:pt x="30" y="160"/>
                    </a:cubicBezTo>
                    <a:cubicBezTo>
                      <a:pt x="30" y="188"/>
                      <a:pt x="58" y="188"/>
                      <a:pt x="58" y="188"/>
                    </a:cubicBezTo>
                    <a:cubicBezTo>
                      <a:pt x="87" y="188"/>
                      <a:pt x="87" y="160"/>
                      <a:pt x="87" y="160"/>
                    </a:cubicBezTo>
                    <a:cubicBezTo>
                      <a:pt x="144" y="117"/>
                      <a:pt x="208" y="95"/>
                      <a:pt x="273" y="95"/>
                    </a:cubicBezTo>
                    <a:cubicBezTo>
                      <a:pt x="337" y="95"/>
                      <a:pt x="402" y="117"/>
                      <a:pt x="459" y="160"/>
                    </a:cubicBezTo>
                    <a:lnTo>
                      <a:pt x="516" y="160"/>
                    </a:lnTo>
                    <a:cubicBezTo>
                      <a:pt x="545" y="131"/>
                      <a:pt x="545" y="102"/>
                      <a:pt x="516" y="74"/>
                    </a:cubicBezTo>
                    <a:cubicBezTo>
                      <a:pt x="453" y="24"/>
                      <a:pt x="380" y="1"/>
                      <a:pt x="305"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64"/>
              <p:cNvSpPr/>
              <p:nvPr/>
            </p:nvSpPr>
            <p:spPr>
              <a:xfrm>
                <a:off x="5455217" y="2338871"/>
                <a:ext cx="30363" cy="33315"/>
              </a:xfrm>
              <a:custGeom>
                <a:avLst/>
                <a:gdLst/>
                <a:ahLst/>
                <a:cxnLst/>
                <a:rect l="l" t="t" r="r" b="b"/>
                <a:pathLst>
                  <a:path w="288" h="316" extrusionOk="0">
                    <a:moveTo>
                      <a:pt x="144" y="1"/>
                    </a:moveTo>
                    <a:cubicBezTo>
                      <a:pt x="87" y="1"/>
                      <a:pt x="1" y="58"/>
                      <a:pt x="1" y="144"/>
                    </a:cubicBezTo>
                    <a:cubicBezTo>
                      <a:pt x="1" y="230"/>
                      <a:pt x="87" y="316"/>
                      <a:pt x="144" y="316"/>
                    </a:cubicBezTo>
                    <a:cubicBezTo>
                      <a:pt x="230" y="316"/>
                      <a:pt x="287" y="230"/>
                      <a:pt x="287" y="144"/>
                    </a:cubicBezTo>
                    <a:cubicBezTo>
                      <a:pt x="287" y="58"/>
                      <a:pt x="230" y="1"/>
                      <a:pt x="14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64"/>
              <p:cNvSpPr/>
              <p:nvPr/>
            </p:nvSpPr>
            <p:spPr>
              <a:xfrm>
                <a:off x="5446256" y="2306083"/>
                <a:ext cx="60410" cy="20875"/>
              </a:xfrm>
              <a:custGeom>
                <a:avLst/>
                <a:gdLst/>
                <a:ahLst/>
                <a:cxnLst/>
                <a:rect l="l" t="t" r="r" b="b"/>
                <a:pathLst>
                  <a:path w="573" h="198" extrusionOk="0">
                    <a:moveTo>
                      <a:pt x="282" y="0"/>
                    </a:moveTo>
                    <a:cubicBezTo>
                      <a:pt x="197" y="0"/>
                      <a:pt x="110" y="29"/>
                      <a:pt x="29" y="83"/>
                    </a:cubicBezTo>
                    <a:cubicBezTo>
                      <a:pt x="0" y="111"/>
                      <a:pt x="0" y="140"/>
                      <a:pt x="29" y="169"/>
                    </a:cubicBezTo>
                    <a:lnTo>
                      <a:pt x="115" y="169"/>
                    </a:lnTo>
                    <a:cubicBezTo>
                      <a:pt x="172" y="126"/>
                      <a:pt x="229" y="104"/>
                      <a:pt x="286" y="104"/>
                    </a:cubicBezTo>
                    <a:cubicBezTo>
                      <a:pt x="343" y="104"/>
                      <a:pt x="401" y="126"/>
                      <a:pt x="458" y="169"/>
                    </a:cubicBezTo>
                    <a:cubicBezTo>
                      <a:pt x="458" y="169"/>
                      <a:pt x="487" y="197"/>
                      <a:pt x="515" y="197"/>
                    </a:cubicBezTo>
                    <a:cubicBezTo>
                      <a:pt x="515" y="197"/>
                      <a:pt x="544" y="197"/>
                      <a:pt x="544" y="169"/>
                    </a:cubicBezTo>
                    <a:cubicBezTo>
                      <a:pt x="572" y="169"/>
                      <a:pt x="572" y="111"/>
                      <a:pt x="544" y="111"/>
                    </a:cubicBezTo>
                    <a:cubicBezTo>
                      <a:pt x="468" y="36"/>
                      <a:pt x="377" y="0"/>
                      <a:pt x="28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64"/>
              <p:cNvSpPr/>
              <p:nvPr/>
            </p:nvSpPr>
            <p:spPr>
              <a:xfrm>
                <a:off x="5256173" y="2070350"/>
                <a:ext cx="419496" cy="280753"/>
              </a:xfrm>
              <a:custGeom>
                <a:avLst/>
                <a:gdLst/>
                <a:ahLst/>
                <a:cxnLst/>
                <a:rect l="l" t="t" r="r" b="b"/>
                <a:pathLst>
                  <a:path w="3979" h="2663" extrusionOk="0">
                    <a:moveTo>
                      <a:pt x="687" y="1"/>
                    </a:moveTo>
                    <a:lnTo>
                      <a:pt x="687" y="1"/>
                    </a:lnTo>
                    <a:cubicBezTo>
                      <a:pt x="429" y="29"/>
                      <a:pt x="0" y="401"/>
                      <a:pt x="0" y="1145"/>
                    </a:cubicBezTo>
                    <a:cubicBezTo>
                      <a:pt x="29" y="1975"/>
                      <a:pt x="1002" y="2147"/>
                      <a:pt x="1002" y="2147"/>
                    </a:cubicBezTo>
                    <a:cubicBezTo>
                      <a:pt x="887" y="2004"/>
                      <a:pt x="887" y="1775"/>
                      <a:pt x="1002" y="1632"/>
                    </a:cubicBezTo>
                    <a:lnTo>
                      <a:pt x="1002" y="1632"/>
                    </a:lnTo>
                    <a:cubicBezTo>
                      <a:pt x="973" y="1861"/>
                      <a:pt x="1116" y="2061"/>
                      <a:pt x="1345" y="2090"/>
                    </a:cubicBezTo>
                    <a:cubicBezTo>
                      <a:pt x="1345" y="2090"/>
                      <a:pt x="1202" y="1918"/>
                      <a:pt x="1460" y="1718"/>
                    </a:cubicBezTo>
                    <a:cubicBezTo>
                      <a:pt x="1554" y="1635"/>
                      <a:pt x="1808" y="1611"/>
                      <a:pt x="2075" y="1611"/>
                    </a:cubicBezTo>
                    <a:cubicBezTo>
                      <a:pt x="2456" y="1611"/>
                      <a:pt x="2862" y="1661"/>
                      <a:pt x="2862" y="1661"/>
                    </a:cubicBezTo>
                    <a:cubicBezTo>
                      <a:pt x="2776" y="2033"/>
                      <a:pt x="2891" y="2405"/>
                      <a:pt x="3148" y="2662"/>
                    </a:cubicBezTo>
                    <a:cubicBezTo>
                      <a:pt x="3303" y="2405"/>
                      <a:pt x="3478" y="2353"/>
                      <a:pt x="3593" y="2353"/>
                    </a:cubicBezTo>
                    <a:cubicBezTo>
                      <a:pt x="3670" y="2353"/>
                      <a:pt x="3721" y="2376"/>
                      <a:pt x="3721" y="2376"/>
                    </a:cubicBezTo>
                    <a:cubicBezTo>
                      <a:pt x="3978" y="1918"/>
                      <a:pt x="3778" y="1346"/>
                      <a:pt x="3320" y="1145"/>
                    </a:cubicBezTo>
                    <a:cubicBezTo>
                      <a:pt x="3320" y="1145"/>
                      <a:pt x="3406" y="516"/>
                      <a:pt x="2433" y="201"/>
                    </a:cubicBezTo>
                    <a:cubicBezTo>
                      <a:pt x="2261" y="146"/>
                      <a:pt x="2091" y="126"/>
                      <a:pt x="1929" y="126"/>
                    </a:cubicBezTo>
                    <a:cubicBezTo>
                      <a:pt x="1465" y="126"/>
                      <a:pt x="1066" y="293"/>
                      <a:pt x="882" y="293"/>
                    </a:cubicBezTo>
                    <a:cubicBezTo>
                      <a:pt x="862" y="293"/>
                      <a:pt x="845" y="291"/>
                      <a:pt x="830" y="287"/>
                    </a:cubicBezTo>
                    <a:cubicBezTo>
                      <a:pt x="716" y="230"/>
                      <a:pt x="658" y="115"/>
                      <a:pt x="687" y="1"/>
                    </a:cubicBezTo>
                    <a:close/>
                  </a:path>
                </a:pathLst>
              </a:custGeom>
              <a:solidFill>
                <a:srgbClr val="243C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64"/>
              <p:cNvSpPr/>
              <p:nvPr/>
            </p:nvSpPr>
            <p:spPr>
              <a:xfrm>
                <a:off x="5391856" y="2565221"/>
                <a:ext cx="120820" cy="42698"/>
              </a:xfrm>
              <a:custGeom>
                <a:avLst/>
                <a:gdLst/>
                <a:ahLst/>
                <a:cxnLst/>
                <a:rect l="l" t="t" r="r" b="b"/>
                <a:pathLst>
                  <a:path w="1146" h="405" extrusionOk="0">
                    <a:moveTo>
                      <a:pt x="1" y="0"/>
                    </a:moveTo>
                    <a:cubicBezTo>
                      <a:pt x="1" y="239"/>
                      <a:pt x="198" y="404"/>
                      <a:pt x="409" y="404"/>
                    </a:cubicBezTo>
                    <a:cubicBezTo>
                      <a:pt x="425" y="404"/>
                      <a:pt x="442" y="403"/>
                      <a:pt x="459" y="401"/>
                    </a:cubicBezTo>
                    <a:cubicBezTo>
                      <a:pt x="745" y="401"/>
                      <a:pt x="1003" y="258"/>
                      <a:pt x="1146" y="0"/>
                    </a:cubicBezTo>
                    <a:close/>
                  </a:path>
                </a:pathLst>
              </a:custGeom>
              <a:solidFill>
                <a:srgbClr val="7C4B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64"/>
              <p:cNvSpPr/>
              <p:nvPr/>
            </p:nvSpPr>
            <p:spPr>
              <a:xfrm>
                <a:off x="5379838" y="2429432"/>
                <a:ext cx="93620" cy="51976"/>
              </a:xfrm>
              <a:custGeom>
                <a:avLst/>
                <a:gdLst/>
                <a:ahLst/>
                <a:cxnLst/>
                <a:rect l="l" t="t" r="r" b="b"/>
                <a:pathLst>
                  <a:path w="888" h="493" extrusionOk="0">
                    <a:moveTo>
                      <a:pt x="687" y="0"/>
                    </a:moveTo>
                    <a:cubicBezTo>
                      <a:pt x="487" y="29"/>
                      <a:pt x="258" y="29"/>
                      <a:pt x="58" y="86"/>
                    </a:cubicBezTo>
                    <a:cubicBezTo>
                      <a:pt x="0" y="115"/>
                      <a:pt x="29" y="287"/>
                      <a:pt x="29" y="287"/>
                    </a:cubicBezTo>
                    <a:cubicBezTo>
                      <a:pt x="62" y="451"/>
                      <a:pt x="266" y="493"/>
                      <a:pt x="444" y="493"/>
                    </a:cubicBezTo>
                    <a:cubicBezTo>
                      <a:pt x="575" y="493"/>
                      <a:pt x="692" y="470"/>
                      <a:pt x="716" y="458"/>
                    </a:cubicBezTo>
                    <a:cubicBezTo>
                      <a:pt x="773" y="430"/>
                      <a:pt x="888" y="0"/>
                      <a:pt x="6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64"/>
              <p:cNvSpPr/>
              <p:nvPr/>
            </p:nvSpPr>
            <p:spPr>
              <a:xfrm>
                <a:off x="5014749" y="2568173"/>
                <a:ext cx="377220" cy="1593220"/>
              </a:xfrm>
              <a:custGeom>
                <a:avLst/>
                <a:gdLst/>
                <a:ahLst/>
                <a:cxnLst/>
                <a:rect l="l" t="t" r="r" b="b"/>
                <a:pathLst>
                  <a:path w="3578" h="15112" extrusionOk="0">
                    <a:moveTo>
                      <a:pt x="3578" y="1"/>
                    </a:moveTo>
                    <a:lnTo>
                      <a:pt x="2233" y="29"/>
                    </a:lnTo>
                    <a:lnTo>
                      <a:pt x="1" y="14969"/>
                    </a:lnTo>
                    <a:lnTo>
                      <a:pt x="3349" y="15112"/>
                    </a:lnTo>
                    <a:lnTo>
                      <a:pt x="35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64"/>
              <p:cNvSpPr/>
              <p:nvPr/>
            </p:nvSpPr>
            <p:spPr>
              <a:xfrm>
                <a:off x="5512568" y="2568173"/>
                <a:ext cx="362143" cy="1593220"/>
              </a:xfrm>
              <a:custGeom>
                <a:avLst/>
                <a:gdLst/>
                <a:ahLst/>
                <a:cxnLst/>
                <a:rect l="l" t="t" r="r" b="b"/>
                <a:pathLst>
                  <a:path w="3435" h="15112" extrusionOk="0">
                    <a:moveTo>
                      <a:pt x="1" y="1"/>
                    </a:moveTo>
                    <a:lnTo>
                      <a:pt x="87" y="15112"/>
                    </a:lnTo>
                    <a:lnTo>
                      <a:pt x="3435" y="14854"/>
                    </a:lnTo>
                    <a:lnTo>
                      <a:pt x="1546" y="144"/>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64"/>
              <p:cNvSpPr/>
              <p:nvPr/>
            </p:nvSpPr>
            <p:spPr>
              <a:xfrm>
                <a:off x="5319534" y="2568173"/>
                <a:ext cx="72429" cy="413487"/>
              </a:xfrm>
              <a:custGeom>
                <a:avLst/>
                <a:gdLst/>
                <a:ahLst/>
                <a:cxnLst/>
                <a:rect l="l" t="t" r="r" b="b"/>
                <a:pathLst>
                  <a:path w="687" h="3922" extrusionOk="0">
                    <a:moveTo>
                      <a:pt x="687" y="1"/>
                    </a:moveTo>
                    <a:lnTo>
                      <a:pt x="658" y="29"/>
                    </a:lnTo>
                    <a:lnTo>
                      <a:pt x="143" y="774"/>
                    </a:lnTo>
                    <a:lnTo>
                      <a:pt x="401" y="1003"/>
                    </a:lnTo>
                    <a:lnTo>
                      <a:pt x="0" y="1689"/>
                    </a:lnTo>
                    <a:lnTo>
                      <a:pt x="630" y="3922"/>
                    </a:lnTo>
                    <a:lnTo>
                      <a:pt x="68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64"/>
              <p:cNvSpPr/>
              <p:nvPr/>
            </p:nvSpPr>
            <p:spPr>
              <a:xfrm>
                <a:off x="5512568" y="2568173"/>
                <a:ext cx="72534" cy="413487"/>
              </a:xfrm>
              <a:custGeom>
                <a:avLst/>
                <a:gdLst/>
                <a:ahLst/>
                <a:cxnLst/>
                <a:rect l="l" t="t" r="r" b="b"/>
                <a:pathLst>
                  <a:path w="688" h="3922" extrusionOk="0">
                    <a:moveTo>
                      <a:pt x="1" y="1"/>
                    </a:moveTo>
                    <a:lnTo>
                      <a:pt x="29" y="3922"/>
                    </a:lnTo>
                    <a:lnTo>
                      <a:pt x="688" y="1604"/>
                    </a:lnTo>
                    <a:lnTo>
                      <a:pt x="230" y="1117"/>
                    </a:lnTo>
                    <a:lnTo>
                      <a:pt x="459" y="802"/>
                    </a:lnTo>
                    <a:lnTo>
                      <a:pt x="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64"/>
              <p:cNvSpPr/>
              <p:nvPr/>
            </p:nvSpPr>
            <p:spPr>
              <a:xfrm>
                <a:off x="5584996" y="3262194"/>
                <a:ext cx="129887" cy="21191"/>
              </a:xfrm>
              <a:custGeom>
                <a:avLst/>
                <a:gdLst/>
                <a:ahLst/>
                <a:cxnLst/>
                <a:rect l="l" t="t" r="r" b="b"/>
                <a:pathLst>
                  <a:path w="1232" h="201" extrusionOk="0">
                    <a:moveTo>
                      <a:pt x="1" y="0"/>
                    </a:moveTo>
                    <a:lnTo>
                      <a:pt x="1"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64"/>
              <p:cNvSpPr/>
              <p:nvPr/>
            </p:nvSpPr>
            <p:spPr>
              <a:xfrm>
                <a:off x="5189755" y="3262194"/>
                <a:ext cx="129887" cy="21191"/>
              </a:xfrm>
              <a:custGeom>
                <a:avLst/>
                <a:gdLst/>
                <a:ahLst/>
                <a:cxnLst/>
                <a:rect l="l" t="t" r="r" b="b"/>
                <a:pathLst>
                  <a:path w="1232" h="201" extrusionOk="0">
                    <a:moveTo>
                      <a:pt x="0" y="0"/>
                    </a:moveTo>
                    <a:lnTo>
                      <a:pt x="0" y="201"/>
                    </a:lnTo>
                    <a:lnTo>
                      <a:pt x="1231" y="201"/>
                    </a:lnTo>
                    <a:lnTo>
                      <a:pt x="1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64"/>
              <p:cNvSpPr/>
              <p:nvPr/>
            </p:nvSpPr>
            <p:spPr>
              <a:xfrm>
                <a:off x="5901799" y="2450517"/>
                <a:ext cx="389344" cy="525134"/>
              </a:xfrm>
              <a:custGeom>
                <a:avLst/>
                <a:gdLst/>
                <a:ahLst/>
                <a:cxnLst/>
                <a:rect l="l" t="t" r="r" b="b"/>
                <a:pathLst>
                  <a:path w="3693" h="4981" extrusionOk="0">
                    <a:moveTo>
                      <a:pt x="1" y="1"/>
                    </a:moveTo>
                    <a:lnTo>
                      <a:pt x="1" y="4980"/>
                    </a:lnTo>
                    <a:lnTo>
                      <a:pt x="3692" y="4980"/>
                    </a:lnTo>
                    <a:lnTo>
                      <a:pt x="369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64"/>
              <p:cNvSpPr/>
              <p:nvPr/>
            </p:nvSpPr>
            <p:spPr>
              <a:xfrm>
                <a:off x="5919932" y="2471708"/>
                <a:ext cx="353077" cy="482858"/>
              </a:xfrm>
              <a:custGeom>
                <a:avLst/>
                <a:gdLst/>
                <a:ahLst/>
                <a:cxnLst/>
                <a:rect l="l" t="t" r="r" b="b"/>
                <a:pathLst>
                  <a:path w="3349" h="4580" extrusionOk="0">
                    <a:moveTo>
                      <a:pt x="0" y="0"/>
                    </a:moveTo>
                    <a:lnTo>
                      <a:pt x="0" y="4579"/>
                    </a:lnTo>
                    <a:lnTo>
                      <a:pt x="3349" y="4579"/>
                    </a:lnTo>
                    <a:lnTo>
                      <a:pt x="33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64"/>
              <p:cNvSpPr/>
              <p:nvPr/>
            </p:nvSpPr>
            <p:spPr>
              <a:xfrm>
                <a:off x="6067739" y="2565221"/>
                <a:ext cx="57458" cy="57458"/>
              </a:xfrm>
              <a:custGeom>
                <a:avLst/>
                <a:gdLst/>
                <a:ahLst/>
                <a:cxnLst/>
                <a:rect l="l" t="t" r="r" b="b"/>
                <a:pathLst>
                  <a:path w="545" h="545" extrusionOk="0">
                    <a:moveTo>
                      <a:pt x="1" y="0"/>
                    </a:moveTo>
                    <a:lnTo>
                      <a:pt x="1" y="544"/>
                    </a:lnTo>
                    <a:lnTo>
                      <a:pt x="544" y="544"/>
                    </a:lnTo>
                    <a:lnTo>
                      <a:pt x="5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64"/>
              <p:cNvSpPr/>
              <p:nvPr/>
            </p:nvSpPr>
            <p:spPr>
              <a:xfrm>
                <a:off x="5971169" y="2661791"/>
                <a:ext cx="253553" cy="15182"/>
              </a:xfrm>
              <a:custGeom>
                <a:avLst/>
                <a:gdLst/>
                <a:ahLst/>
                <a:cxnLst/>
                <a:rect l="l" t="t" r="r" b="b"/>
                <a:pathLst>
                  <a:path w="2405" h="144" extrusionOk="0">
                    <a:moveTo>
                      <a:pt x="1" y="0"/>
                    </a:moveTo>
                    <a:lnTo>
                      <a:pt x="1" y="143"/>
                    </a:lnTo>
                    <a:lnTo>
                      <a:pt x="2405" y="143"/>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64"/>
              <p:cNvSpPr/>
              <p:nvPr/>
            </p:nvSpPr>
            <p:spPr>
              <a:xfrm>
                <a:off x="5971169" y="2694895"/>
                <a:ext cx="253553" cy="15182"/>
              </a:xfrm>
              <a:custGeom>
                <a:avLst/>
                <a:gdLst/>
                <a:ahLst/>
                <a:cxnLst/>
                <a:rect l="l" t="t" r="r" b="b"/>
                <a:pathLst>
                  <a:path w="2405" h="144" extrusionOk="0">
                    <a:moveTo>
                      <a:pt x="1" y="1"/>
                    </a:moveTo>
                    <a:lnTo>
                      <a:pt x="1" y="144"/>
                    </a:lnTo>
                    <a:lnTo>
                      <a:pt x="2405" y="144"/>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64"/>
              <p:cNvSpPr/>
              <p:nvPr/>
            </p:nvSpPr>
            <p:spPr>
              <a:xfrm>
                <a:off x="5971169" y="2725153"/>
                <a:ext cx="253553" cy="18134"/>
              </a:xfrm>
              <a:custGeom>
                <a:avLst/>
                <a:gdLst/>
                <a:ahLst/>
                <a:cxnLst/>
                <a:rect l="l" t="t" r="r" b="b"/>
                <a:pathLst>
                  <a:path w="2405" h="172" extrusionOk="0">
                    <a:moveTo>
                      <a:pt x="1" y="0"/>
                    </a:moveTo>
                    <a:lnTo>
                      <a:pt x="1" y="172"/>
                    </a:lnTo>
                    <a:lnTo>
                      <a:pt x="2405" y="172"/>
                    </a:lnTo>
                    <a:lnTo>
                      <a:pt x="2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64"/>
              <p:cNvSpPr/>
              <p:nvPr/>
            </p:nvSpPr>
            <p:spPr>
              <a:xfrm>
                <a:off x="5971169" y="2758256"/>
                <a:ext cx="253553" cy="18239"/>
              </a:xfrm>
              <a:custGeom>
                <a:avLst/>
                <a:gdLst/>
                <a:ahLst/>
                <a:cxnLst/>
                <a:rect l="l" t="t" r="r" b="b"/>
                <a:pathLst>
                  <a:path w="2405" h="173" extrusionOk="0">
                    <a:moveTo>
                      <a:pt x="1" y="1"/>
                    </a:moveTo>
                    <a:lnTo>
                      <a:pt x="1" y="173"/>
                    </a:lnTo>
                    <a:lnTo>
                      <a:pt x="2405" y="173"/>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64"/>
              <p:cNvSpPr/>
              <p:nvPr/>
            </p:nvSpPr>
            <p:spPr>
              <a:xfrm>
                <a:off x="5971169" y="2791466"/>
                <a:ext cx="253553" cy="18239"/>
              </a:xfrm>
              <a:custGeom>
                <a:avLst/>
                <a:gdLst/>
                <a:ahLst/>
                <a:cxnLst/>
                <a:rect l="l" t="t" r="r" b="b"/>
                <a:pathLst>
                  <a:path w="2405" h="173" extrusionOk="0">
                    <a:moveTo>
                      <a:pt x="1" y="1"/>
                    </a:moveTo>
                    <a:lnTo>
                      <a:pt x="1" y="172"/>
                    </a:lnTo>
                    <a:lnTo>
                      <a:pt x="2405" y="172"/>
                    </a:lnTo>
                    <a:lnTo>
                      <a:pt x="24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64"/>
              <p:cNvSpPr/>
              <p:nvPr/>
            </p:nvSpPr>
            <p:spPr>
              <a:xfrm>
                <a:off x="5971169" y="2857884"/>
                <a:ext cx="81601" cy="18239"/>
              </a:xfrm>
              <a:custGeom>
                <a:avLst/>
                <a:gdLst/>
                <a:ahLst/>
                <a:cxnLst/>
                <a:rect l="l" t="t" r="r" b="b"/>
                <a:pathLst>
                  <a:path w="774" h="173" extrusionOk="0">
                    <a:moveTo>
                      <a:pt x="1" y="0"/>
                    </a:moveTo>
                    <a:lnTo>
                      <a:pt x="1" y="172"/>
                    </a:lnTo>
                    <a:lnTo>
                      <a:pt x="774" y="172"/>
                    </a:lnTo>
                    <a:lnTo>
                      <a:pt x="7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64"/>
              <p:cNvSpPr/>
              <p:nvPr/>
            </p:nvSpPr>
            <p:spPr>
              <a:xfrm>
                <a:off x="6140166" y="2857884"/>
                <a:ext cx="84553" cy="18239"/>
              </a:xfrm>
              <a:custGeom>
                <a:avLst/>
                <a:gdLst/>
                <a:ahLst/>
                <a:cxnLst/>
                <a:rect l="l" t="t" r="r" b="b"/>
                <a:pathLst>
                  <a:path w="802" h="173" extrusionOk="0">
                    <a:moveTo>
                      <a:pt x="0" y="0"/>
                    </a:moveTo>
                    <a:lnTo>
                      <a:pt x="0" y="172"/>
                    </a:lnTo>
                    <a:lnTo>
                      <a:pt x="802" y="172"/>
                    </a:lnTo>
                    <a:lnTo>
                      <a:pt x="8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64"/>
              <p:cNvSpPr/>
              <p:nvPr/>
            </p:nvSpPr>
            <p:spPr>
              <a:xfrm>
                <a:off x="6019454" y="2465593"/>
                <a:ext cx="154030" cy="21296"/>
              </a:xfrm>
              <a:custGeom>
                <a:avLst/>
                <a:gdLst/>
                <a:ahLst/>
                <a:cxnLst/>
                <a:rect l="l" t="t" r="r" b="b"/>
                <a:pathLst>
                  <a:path w="1461" h="202" extrusionOk="0">
                    <a:moveTo>
                      <a:pt x="1" y="1"/>
                    </a:moveTo>
                    <a:lnTo>
                      <a:pt x="1" y="201"/>
                    </a:lnTo>
                    <a:lnTo>
                      <a:pt x="1460" y="201"/>
                    </a:lnTo>
                    <a:lnTo>
                      <a:pt x="1460" y="1"/>
                    </a:lnTo>
                    <a:close/>
                  </a:path>
                </a:pathLst>
              </a:custGeom>
              <a:solidFill>
                <a:srgbClr val="6D8F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64"/>
              <p:cNvSpPr/>
              <p:nvPr/>
            </p:nvSpPr>
            <p:spPr>
              <a:xfrm>
                <a:off x="6028521" y="2432384"/>
                <a:ext cx="135896" cy="42382"/>
              </a:xfrm>
              <a:custGeom>
                <a:avLst/>
                <a:gdLst/>
                <a:ahLst/>
                <a:cxnLst/>
                <a:rect l="l" t="t" r="r" b="b"/>
                <a:pathLst>
                  <a:path w="1289" h="402" extrusionOk="0">
                    <a:moveTo>
                      <a:pt x="1" y="1"/>
                    </a:moveTo>
                    <a:lnTo>
                      <a:pt x="1" y="402"/>
                    </a:lnTo>
                    <a:lnTo>
                      <a:pt x="1288" y="402"/>
                    </a:lnTo>
                    <a:lnTo>
                      <a:pt x="1288"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64"/>
              <p:cNvSpPr/>
              <p:nvPr/>
            </p:nvSpPr>
            <p:spPr>
              <a:xfrm>
                <a:off x="6064787" y="2411299"/>
                <a:ext cx="63467" cy="33315"/>
              </a:xfrm>
              <a:custGeom>
                <a:avLst/>
                <a:gdLst/>
                <a:ahLst/>
                <a:cxnLst/>
                <a:rect l="l" t="t" r="r" b="b"/>
                <a:pathLst>
                  <a:path w="602" h="316" extrusionOk="0">
                    <a:moveTo>
                      <a:pt x="0" y="1"/>
                    </a:moveTo>
                    <a:lnTo>
                      <a:pt x="0" y="315"/>
                    </a:lnTo>
                    <a:lnTo>
                      <a:pt x="601" y="315"/>
                    </a:lnTo>
                    <a:lnTo>
                      <a:pt x="601" y="1"/>
                    </a:lnTo>
                    <a:close/>
                  </a:path>
                </a:pathLst>
              </a:custGeom>
              <a:solidFill>
                <a:srgbClr val="8AA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64"/>
              <p:cNvSpPr/>
              <p:nvPr/>
            </p:nvSpPr>
            <p:spPr>
              <a:xfrm>
                <a:off x="5265135" y="2565221"/>
                <a:ext cx="126829" cy="271581"/>
              </a:xfrm>
              <a:custGeom>
                <a:avLst/>
                <a:gdLst/>
                <a:ahLst/>
                <a:cxnLst/>
                <a:rect l="l" t="t" r="r" b="b"/>
                <a:pathLst>
                  <a:path w="1203" h="2576" fill="none" extrusionOk="0">
                    <a:moveTo>
                      <a:pt x="1203" y="0"/>
                    </a:moveTo>
                    <a:cubicBezTo>
                      <a:pt x="802" y="29"/>
                      <a:pt x="487" y="315"/>
                      <a:pt x="402" y="687"/>
                    </a:cubicBezTo>
                    <a:cubicBezTo>
                      <a:pt x="201" y="1546"/>
                      <a:pt x="258" y="2290"/>
                      <a:pt x="1" y="2576"/>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64"/>
              <p:cNvSpPr/>
              <p:nvPr/>
            </p:nvSpPr>
            <p:spPr>
              <a:xfrm>
                <a:off x="5238040" y="2809599"/>
                <a:ext cx="54401" cy="57458"/>
              </a:xfrm>
              <a:custGeom>
                <a:avLst/>
                <a:gdLst/>
                <a:ahLst/>
                <a:cxnLst/>
                <a:rect l="l" t="t" r="r" b="b"/>
                <a:pathLst>
                  <a:path w="516" h="545" extrusionOk="0">
                    <a:moveTo>
                      <a:pt x="258" y="0"/>
                    </a:moveTo>
                    <a:cubicBezTo>
                      <a:pt x="115" y="0"/>
                      <a:pt x="0" y="115"/>
                      <a:pt x="0" y="258"/>
                    </a:cubicBezTo>
                    <a:cubicBezTo>
                      <a:pt x="0" y="430"/>
                      <a:pt x="115" y="544"/>
                      <a:pt x="258" y="544"/>
                    </a:cubicBezTo>
                    <a:cubicBezTo>
                      <a:pt x="401" y="544"/>
                      <a:pt x="515" y="430"/>
                      <a:pt x="515" y="258"/>
                    </a:cubicBezTo>
                    <a:cubicBezTo>
                      <a:pt x="515" y="115"/>
                      <a:pt x="401" y="0"/>
                      <a:pt x="2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64"/>
              <p:cNvSpPr/>
              <p:nvPr/>
            </p:nvSpPr>
            <p:spPr>
              <a:xfrm>
                <a:off x="5250059" y="2821618"/>
                <a:ext cx="30363" cy="33315"/>
              </a:xfrm>
              <a:custGeom>
                <a:avLst/>
                <a:gdLst/>
                <a:ahLst/>
                <a:cxnLst/>
                <a:rect l="l" t="t" r="r" b="b"/>
                <a:pathLst>
                  <a:path w="288" h="316" extrusionOk="0">
                    <a:moveTo>
                      <a:pt x="144" y="1"/>
                    </a:moveTo>
                    <a:cubicBezTo>
                      <a:pt x="58" y="1"/>
                      <a:pt x="1" y="87"/>
                      <a:pt x="1" y="144"/>
                    </a:cubicBezTo>
                    <a:cubicBezTo>
                      <a:pt x="1" y="230"/>
                      <a:pt x="58" y="316"/>
                      <a:pt x="144" y="316"/>
                    </a:cubicBezTo>
                    <a:cubicBezTo>
                      <a:pt x="230" y="316"/>
                      <a:pt x="287" y="230"/>
                      <a:pt x="287" y="144"/>
                    </a:cubicBezTo>
                    <a:cubicBezTo>
                      <a:pt x="287" y="87"/>
                      <a:pt x="230" y="1"/>
                      <a:pt x="144" y="1"/>
                    </a:cubicBezTo>
                    <a:close/>
                  </a:path>
                </a:pathLst>
              </a:custGeom>
              <a:solidFill>
                <a:srgbClr val="DBE1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64"/>
              <p:cNvSpPr/>
              <p:nvPr/>
            </p:nvSpPr>
            <p:spPr>
              <a:xfrm>
                <a:off x="5512568" y="2565221"/>
                <a:ext cx="102686" cy="126829"/>
              </a:xfrm>
              <a:custGeom>
                <a:avLst/>
                <a:gdLst/>
                <a:ahLst/>
                <a:cxnLst/>
                <a:rect l="l" t="t" r="r" b="b"/>
                <a:pathLst>
                  <a:path w="974" h="1203" fill="none" extrusionOk="0">
                    <a:moveTo>
                      <a:pt x="1" y="0"/>
                    </a:moveTo>
                    <a:cubicBezTo>
                      <a:pt x="401" y="57"/>
                      <a:pt x="745" y="344"/>
                      <a:pt x="859" y="773"/>
                    </a:cubicBezTo>
                    <a:cubicBezTo>
                      <a:pt x="917" y="916"/>
                      <a:pt x="945" y="1059"/>
                      <a:pt x="974" y="1202"/>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64"/>
              <p:cNvSpPr/>
              <p:nvPr/>
            </p:nvSpPr>
            <p:spPr>
              <a:xfrm>
                <a:off x="5566862" y="2679819"/>
                <a:ext cx="99734" cy="156982"/>
              </a:xfrm>
              <a:custGeom>
                <a:avLst/>
                <a:gdLst/>
                <a:ahLst/>
                <a:cxnLst/>
                <a:rect l="l" t="t" r="r" b="b"/>
                <a:pathLst>
                  <a:path w="946" h="1489" fill="none" extrusionOk="0">
                    <a:moveTo>
                      <a:pt x="29" y="1489"/>
                    </a:moveTo>
                    <a:cubicBezTo>
                      <a:pt x="1" y="1117"/>
                      <a:pt x="29" y="745"/>
                      <a:pt x="58" y="401"/>
                    </a:cubicBezTo>
                    <a:cubicBezTo>
                      <a:pt x="173" y="29"/>
                      <a:pt x="688" y="1"/>
                      <a:pt x="859" y="373"/>
                    </a:cubicBezTo>
                    <a:cubicBezTo>
                      <a:pt x="917" y="688"/>
                      <a:pt x="945" y="1031"/>
                      <a:pt x="945" y="1374"/>
                    </a:cubicBezTo>
                  </a:path>
                </a:pathLst>
              </a:custGeom>
              <a:noFill/>
              <a:ln w="9300" cap="flat" cmpd="sng">
                <a:solidFill>
                  <a:srgbClr val="C4CFE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64"/>
              <p:cNvSpPr/>
              <p:nvPr/>
            </p:nvSpPr>
            <p:spPr>
              <a:xfrm>
                <a:off x="5569920" y="2682877"/>
                <a:ext cx="93620" cy="81601"/>
              </a:xfrm>
              <a:custGeom>
                <a:avLst/>
                <a:gdLst/>
                <a:ahLst/>
                <a:cxnLst/>
                <a:rect l="l" t="t" r="r" b="b"/>
                <a:pathLst>
                  <a:path w="888" h="774" fill="none" extrusionOk="0">
                    <a:moveTo>
                      <a:pt x="0" y="773"/>
                    </a:moveTo>
                    <a:cubicBezTo>
                      <a:pt x="0" y="630"/>
                      <a:pt x="0" y="516"/>
                      <a:pt x="29" y="401"/>
                    </a:cubicBezTo>
                    <a:cubicBezTo>
                      <a:pt x="144" y="29"/>
                      <a:pt x="659" y="0"/>
                      <a:pt x="830" y="344"/>
                    </a:cubicBezTo>
                    <a:cubicBezTo>
                      <a:pt x="859" y="487"/>
                      <a:pt x="888" y="630"/>
                      <a:pt x="888" y="773"/>
                    </a:cubicBezTo>
                  </a:path>
                </a:pathLst>
              </a:custGeom>
              <a:noFill/>
              <a:ln w="9300" cap="flat" cmpd="sng">
                <a:solidFill>
                  <a:schemeClr val="dk1"/>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64"/>
              <p:cNvSpPr/>
              <p:nvPr/>
            </p:nvSpPr>
            <p:spPr>
              <a:xfrm>
                <a:off x="5563911" y="2836694"/>
                <a:ext cx="18134" cy="105"/>
              </a:xfrm>
              <a:custGeom>
                <a:avLst/>
                <a:gdLst/>
                <a:ahLst/>
                <a:cxnLst/>
                <a:rect l="l" t="t" r="r" b="b"/>
                <a:pathLst>
                  <a:path w="172" h="1" fill="none" extrusionOk="0">
                    <a:moveTo>
                      <a:pt x="0" y="1"/>
                    </a:moveTo>
                    <a:lnTo>
                      <a:pt x="172" y="1"/>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64"/>
              <p:cNvSpPr/>
              <p:nvPr/>
            </p:nvSpPr>
            <p:spPr>
              <a:xfrm>
                <a:off x="5654366" y="2827732"/>
                <a:ext cx="18239" cy="105"/>
              </a:xfrm>
              <a:custGeom>
                <a:avLst/>
                <a:gdLst/>
                <a:ahLst/>
                <a:cxnLst/>
                <a:rect l="l" t="t" r="r" b="b"/>
                <a:pathLst>
                  <a:path w="173" h="1" fill="none" extrusionOk="0">
                    <a:moveTo>
                      <a:pt x="1" y="0"/>
                    </a:moveTo>
                    <a:lnTo>
                      <a:pt x="173" y="0"/>
                    </a:lnTo>
                  </a:path>
                </a:pathLst>
              </a:custGeom>
              <a:noFill/>
              <a:ln w="9300" cap="flat" cmpd="sng">
                <a:solidFill>
                  <a:schemeClr val="lt2"/>
                </a:solidFill>
                <a:prstDash val="solid"/>
                <a:miter lim="2861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9" name="Google Shape;919;p64"/>
            <p:cNvSpPr/>
            <p:nvPr/>
          </p:nvSpPr>
          <p:spPr>
            <a:xfrm>
              <a:off x="8316534" y="1675523"/>
              <a:ext cx="217946" cy="186632"/>
            </a:xfrm>
            <a:custGeom>
              <a:avLst/>
              <a:gdLst/>
              <a:ahLst/>
              <a:cxnLst/>
              <a:rect l="l" t="t" r="r" b="b"/>
              <a:pathLst>
                <a:path w="6814" h="5835" extrusionOk="0">
                  <a:moveTo>
                    <a:pt x="3882" y="718"/>
                  </a:moveTo>
                  <a:cubicBezTo>
                    <a:pt x="5008" y="718"/>
                    <a:pt x="6089" y="1591"/>
                    <a:pt x="6089" y="2914"/>
                  </a:cubicBezTo>
                  <a:cubicBezTo>
                    <a:pt x="6089" y="4132"/>
                    <a:pt x="5103" y="5103"/>
                    <a:pt x="3886" y="5103"/>
                  </a:cubicBezTo>
                  <a:cubicBezTo>
                    <a:pt x="1943" y="5103"/>
                    <a:pt x="972" y="2740"/>
                    <a:pt x="2349" y="1363"/>
                  </a:cubicBezTo>
                  <a:cubicBezTo>
                    <a:pt x="2795" y="918"/>
                    <a:pt x="3344" y="718"/>
                    <a:pt x="3882" y="718"/>
                  </a:cubicBezTo>
                  <a:close/>
                  <a:moveTo>
                    <a:pt x="3912" y="0"/>
                  </a:moveTo>
                  <a:cubicBezTo>
                    <a:pt x="3903" y="0"/>
                    <a:pt x="3895" y="0"/>
                    <a:pt x="3886" y="1"/>
                  </a:cubicBezTo>
                  <a:cubicBezTo>
                    <a:pt x="1291" y="1"/>
                    <a:pt x="1" y="3146"/>
                    <a:pt x="1842" y="4973"/>
                  </a:cubicBezTo>
                  <a:cubicBezTo>
                    <a:pt x="2433" y="5568"/>
                    <a:pt x="3162" y="5834"/>
                    <a:pt x="3877" y="5834"/>
                  </a:cubicBezTo>
                  <a:cubicBezTo>
                    <a:pt x="5374" y="5834"/>
                    <a:pt x="6814" y="4670"/>
                    <a:pt x="6814" y="2914"/>
                  </a:cubicBezTo>
                  <a:cubicBezTo>
                    <a:pt x="6814" y="1314"/>
                    <a:pt x="5509" y="0"/>
                    <a:pt x="39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64"/>
            <p:cNvSpPr/>
            <p:nvPr/>
          </p:nvSpPr>
          <p:spPr>
            <a:xfrm flipH="1">
              <a:off x="5109078" y="929116"/>
              <a:ext cx="642577" cy="231154"/>
            </a:xfrm>
            <a:custGeom>
              <a:avLst/>
              <a:gdLst/>
              <a:ahLst/>
              <a:cxnLst/>
              <a:rect l="l" t="t" r="r" b="b"/>
              <a:pathLst>
                <a:path w="6794" h="2444" extrusionOk="0">
                  <a:moveTo>
                    <a:pt x="1372" y="0"/>
                  </a:moveTo>
                  <a:cubicBezTo>
                    <a:pt x="792" y="0"/>
                    <a:pt x="314" y="464"/>
                    <a:pt x="314" y="1044"/>
                  </a:cubicBezTo>
                  <a:cubicBezTo>
                    <a:pt x="314" y="1218"/>
                    <a:pt x="357" y="1377"/>
                    <a:pt x="430" y="1537"/>
                  </a:cubicBezTo>
                  <a:lnTo>
                    <a:pt x="97" y="2160"/>
                  </a:lnTo>
                  <a:cubicBezTo>
                    <a:pt x="1" y="2292"/>
                    <a:pt x="112" y="2443"/>
                    <a:pt x="244" y="2443"/>
                  </a:cubicBezTo>
                  <a:cubicBezTo>
                    <a:pt x="272" y="2443"/>
                    <a:pt x="301" y="2436"/>
                    <a:pt x="328" y="2421"/>
                  </a:cubicBezTo>
                  <a:lnTo>
                    <a:pt x="1155" y="2073"/>
                  </a:lnTo>
                  <a:cubicBezTo>
                    <a:pt x="1213" y="2088"/>
                    <a:pt x="1285" y="2088"/>
                    <a:pt x="1372" y="2088"/>
                  </a:cubicBezTo>
                  <a:lnTo>
                    <a:pt x="5735" y="2088"/>
                  </a:lnTo>
                  <a:cubicBezTo>
                    <a:pt x="6315" y="2088"/>
                    <a:pt x="6794" y="1624"/>
                    <a:pt x="6794" y="1044"/>
                  </a:cubicBezTo>
                  <a:cubicBezTo>
                    <a:pt x="6794" y="464"/>
                    <a:pt x="6315" y="0"/>
                    <a:pt x="57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64"/>
            <p:cNvSpPr/>
            <p:nvPr/>
          </p:nvSpPr>
          <p:spPr>
            <a:xfrm rot="2700000">
              <a:off x="5523179" y="3258927"/>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64"/>
            <p:cNvSpPr/>
            <p:nvPr/>
          </p:nvSpPr>
          <p:spPr>
            <a:xfrm>
              <a:off x="7064454" y="3163620"/>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02"/>
        <p:cNvGrpSpPr/>
        <p:nvPr/>
      </p:nvGrpSpPr>
      <p:grpSpPr>
        <a:xfrm>
          <a:off x="0" y="0"/>
          <a:ext cx="0" cy="0"/>
          <a:chOff x="0" y="0"/>
          <a:chExt cx="0" cy="0"/>
        </a:xfrm>
      </p:grpSpPr>
      <p:sp>
        <p:nvSpPr>
          <p:cNvPr id="2503" name="Google Shape;2503;p83"/>
          <p:cNvSpPr txBox="1">
            <a:spLocks noGrp="1"/>
          </p:cNvSpPr>
          <p:nvPr>
            <p:ph type="title"/>
          </p:nvPr>
        </p:nvSpPr>
        <p:spPr>
          <a:xfrm>
            <a:off x="714300" y="549600"/>
            <a:ext cx="7715400" cy="46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OUR Data</a:t>
            </a:r>
            <a:endParaRPr dirty="0"/>
          </a:p>
        </p:txBody>
      </p:sp>
      <p:pic>
        <p:nvPicPr>
          <p:cNvPr id="2504" name="Google Shape;2504;p83" title="Gráfico">
            <a:hlinkClick r:id="rId3"/>
          </p:cNvPr>
          <p:cNvPicPr preferRelativeResize="0"/>
          <p:nvPr/>
        </p:nvPicPr>
        <p:blipFill>
          <a:blip r:embed="rId4">
            <a:alphaModFix/>
          </a:blip>
          <a:stretch>
            <a:fillRect/>
          </a:stretch>
        </p:blipFill>
        <p:spPr>
          <a:xfrm>
            <a:off x="2095002" y="1264998"/>
            <a:ext cx="4732326" cy="2926149"/>
          </a:xfrm>
          <a:prstGeom prst="rect">
            <a:avLst/>
          </a:prstGeom>
          <a:noFill/>
          <a:ln>
            <a:noFill/>
          </a:ln>
        </p:spPr>
      </p:pic>
      <p:sp>
        <p:nvSpPr>
          <p:cNvPr id="2505" name="Google Shape;2505;p83"/>
          <p:cNvSpPr txBox="1"/>
          <p:nvPr/>
        </p:nvSpPr>
        <p:spPr>
          <a:xfrm>
            <a:off x="932679" y="1635744"/>
            <a:ext cx="21489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Alata"/>
                <a:ea typeface="Alata"/>
                <a:cs typeface="Alata"/>
                <a:sym typeface="Alata"/>
              </a:rPr>
              <a:t>Dataset </a:t>
            </a:r>
            <a:endParaRPr sz="1800" dirty="0">
              <a:solidFill>
                <a:schemeClr val="dk1"/>
              </a:solidFill>
              <a:latin typeface="Alata"/>
              <a:ea typeface="Alata"/>
              <a:cs typeface="Alata"/>
              <a:sym typeface="Alata"/>
            </a:endParaRPr>
          </a:p>
        </p:txBody>
      </p:sp>
      <p:sp>
        <p:nvSpPr>
          <p:cNvPr id="2506" name="Google Shape;2506;p83"/>
          <p:cNvSpPr txBox="1"/>
          <p:nvPr/>
        </p:nvSpPr>
        <p:spPr>
          <a:xfrm>
            <a:off x="932679" y="2007144"/>
            <a:ext cx="2148900" cy="7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dk2"/>
                </a:solidFill>
                <a:latin typeface="Montserrat"/>
                <a:ea typeface="Montserrat"/>
                <a:cs typeface="Montserrat"/>
                <a:sym typeface="Montserrat"/>
              </a:rPr>
              <a:t>Main Data set.</a:t>
            </a:r>
          </a:p>
          <a:p>
            <a:pPr marL="0" lvl="0" indent="0" algn="l" rtl="0">
              <a:spcBef>
                <a:spcPts val="0"/>
              </a:spcBef>
              <a:spcAft>
                <a:spcPts val="0"/>
              </a:spcAft>
              <a:buNone/>
            </a:pPr>
            <a:r>
              <a:rPr lang="en-US" dirty="0">
                <a:solidFill>
                  <a:schemeClr val="dk2"/>
                </a:solidFill>
                <a:latin typeface="Montserrat"/>
                <a:ea typeface="Montserrat"/>
                <a:cs typeface="Montserrat"/>
                <a:sym typeface="Montserrat"/>
              </a:rPr>
              <a:t>4921 Rows</a:t>
            </a:r>
          </a:p>
          <a:p>
            <a:pPr marL="0" lvl="0" indent="0" algn="l" rtl="0">
              <a:spcBef>
                <a:spcPts val="0"/>
              </a:spcBef>
              <a:spcAft>
                <a:spcPts val="0"/>
              </a:spcAft>
              <a:buNone/>
            </a:pPr>
            <a:r>
              <a:rPr lang="en-US" dirty="0">
                <a:solidFill>
                  <a:schemeClr val="dk2"/>
                </a:solidFill>
                <a:latin typeface="Montserrat"/>
                <a:ea typeface="Montserrat"/>
                <a:cs typeface="Montserrat"/>
                <a:sym typeface="Montserrat"/>
              </a:rPr>
              <a:t>133 Columns</a:t>
            </a:r>
          </a:p>
        </p:txBody>
      </p:sp>
      <p:sp>
        <p:nvSpPr>
          <p:cNvPr id="2507" name="Google Shape;2507;p83"/>
          <p:cNvSpPr txBox="1"/>
          <p:nvPr/>
        </p:nvSpPr>
        <p:spPr>
          <a:xfrm>
            <a:off x="932679" y="2874144"/>
            <a:ext cx="2148900" cy="37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chemeClr val="dk1"/>
                </a:solidFill>
                <a:latin typeface="Alata"/>
                <a:ea typeface="Alata"/>
                <a:cs typeface="Alata"/>
                <a:sym typeface="Alata"/>
              </a:rPr>
              <a:t>Symptom Severity</a:t>
            </a:r>
            <a:endParaRPr sz="1800" dirty="0">
              <a:solidFill>
                <a:schemeClr val="dk1"/>
              </a:solidFill>
              <a:latin typeface="Alata"/>
              <a:ea typeface="Alata"/>
              <a:cs typeface="Alata"/>
              <a:sym typeface="Alata"/>
            </a:endParaRPr>
          </a:p>
        </p:txBody>
      </p:sp>
      <p:sp>
        <p:nvSpPr>
          <p:cNvPr id="2508" name="Google Shape;2508;p83"/>
          <p:cNvSpPr txBox="1"/>
          <p:nvPr/>
        </p:nvSpPr>
        <p:spPr>
          <a:xfrm>
            <a:off x="932679" y="3245544"/>
            <a:ext cx="2148900" cy="790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latin typeface="Montserrat"/>
                <a:ea typeface="Montserrat"/>
                <a:cs typeface="Montserrat"/>
                <a:sym typeface="Montserrat"/>
              </a:rPr>
              <a:t>Severity Rate.</a:t>
            </a:r>
          </a:p>
          <a:p>
            <a:pPr marL="0" lvl="0" indent="0" algn="l" rtl="0">
              <a:spcBef>
                <a:spcPts val="0"/>
              </a:spcBef>
              <a:spcAft>
                <a:spcPts val="0"/>
              </a:spcAft>
              <a:buNone/>
            </a:pPr>
            <a:r>
              <a:rPr lang="en" dirty="0">
                <a:solidFill>
                  <a:schemeClr val="dk2"/>
                </a:solidFill>
                <a:latin typeface="Montserrat"/>
                <a:ea typeface="Montserrat"/>
                <a:cs typeface="Montserrat"/>
                <a:sym typeface="Montserrat"/>
              </a:rPr>
              <a:t>133 Rows.</a:t>
            </a:r>
          </a:p>
          <a:p>
            <a:pPr marL="0" lvl="0" indent="0" algn="l" rtl="0">
              <a:spcBef>
                <a:spcPts val="0"/>
              </a:spcBef>
              <a:spcAft>
                <a:spcPts val="0"/>
              </a:spcAft>
              <a:buNone/>
            </a:pPr>
            <a:r>
              <a:rPr lang="en" dirty="0">
                <a:solidFill>
                  <a:schemeClr val="dk2"/>
                </a:solidFill>
                <a:latin typeface="Montserrat"/>
                <a:ea typeface="Montserrat"/>
                <a:cs typeface="Montserrat"/>
                <a:sym typeface="Montserrat"/>
              </a:rPr>
              <a:t>2 Columns</a:t>
            </a:r>
            <a:endParaRPr dirty="0">
              <a:solidFill>
                <a:schemeClr val="dk2"/>
              </a:solidFill>
              <a:latin typeface="Montserrat"/>
              <a:ea typeface="Montserrat"/>
              <a:cs typeface="Montserrat"/>
              <a:sym typeface="Montserrat"/>
            </a:endParaRPr>
          </a:p>
        </p:txBody>
      </p:sp>
      <p:sp>
        <p:nvSpPr>
          <p:cNvPr id="2509" name="Google Shape;2509;p83"/>
          <p:cNvSpPr/>
          <p:nvPr/>
        </p:nvSpPr>
        <p:spPr>
          <a:xfrm>
            <a:off x="714300" y="1784044"/>
            <a:ext cx="162000" cy="162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3"/>
          <p:cNvSpPr/>
          <p:nvPr/>
        </p:nvSpPr>
        <p:spPr>
          <a:xfrm>
            <a:off x="714300" y="3022444"/>
            <a:ext cx="162000" cy="1620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3"/>
          <p:cNvSpPr txBox="1"/>
          <p:nvPr/>
        </p:nvSpPr>
        <p:spPr>
          <a:xfrm>
            <a:off x="5615709" y="1635744"/>
            <a:ext cx="2596687" cy="37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solidFill>
                  <a:schemeClr val="dk1"/>
                </a:solidFill>
                <a:latin typeface="Alata"/>
                <a:ea typeface="Alata"/>
                <a:cs typeface="Alata"/>
                <a:sym typeface="Alata"/>
              </a:rPr>
              <a:t>Symptom Precaution</a:t>
            </a:r>
            <a:endParaRPr sz="1800" dirty="0">
              <a:solidFill>
                <a:schemeClr val="dk1"/>
              </a:solidFill>
              <a:latin typeface="Alata"/>
              <a:ea typeface="Alata"/>
              <a:cs typeface="Alata"/>
              <a:sym typeface="Alata"/>
            </a:endParaRPr>
          </a:p>
        </p:txBody>
      </p:sp>
      <p:sp>
        <p:nvSpPr>
          <p:cNvPr id="2512" name="Google Shape;2512;p83"/>
          <p:cNvSpPr txBox="1"/>
          <p:nvPr/>
        </p:nvSpPr>
        <p:spPr>
          <a:xfrm>
            <a:off x="6063496" y="2007144"/>
            <a:ext cx="2148900" cy="79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2"/>
                </a:solidFill>
                <a:latin typeface="Montserrat"/>
                <a:ea typeface="Montserrat"/>
                <a:cs typeface="Montserrat"/>
                <a:sym typeface="Montserrat"/>
              </a:rPr>
              <a:t>Precaution measures.</a:t>
            </a:r>
          </a:p>
          <a:p>
            <a:pPr marL="0" lvl="0" indent="0" rtl="0">
              <a:spcBef>
                <a:spcPts val="0"/>
              </a:spcBef>
              <a:spcAft>
                <a:spcPts val="0"/>
              </a:spcAft>
              <a:buNone/>
            </a:pPr>
            <a:r>
              <a:rPr lang="en" dirty="0">
                <a:solidFill>
                  <a:schemeClr val="dk2"/>
                </a:solidFill>
                <a:latin typeface="Montserrat"/>
                <a:ea typeface="Montserrat"/>
                <a:cs typeface="Montserrat"/>
                <a:sym typeface="Montserrat"/>
              </a:rPr>
              <a:t>41 Rows.</a:t>
            </a:r>
          </a:p>
          <a:p>
            <a:pPr marL="0" lvl="0" indent="0" rtl="0">
              <a:spcBef>
                <a:spcPts val="0"/>
              </a:spcBef>
              <a:spcAft>
                <a:spcPts val="0"/>
              </a:spcAft>
              <a:buNone/>
            </a:pPr>
            <a:r>
              <a:rPr lang="en" dirty="0">
                <a:solidFill>
                  <a:schemeClr val="dk2"/>
                </a:solidFill>
                <a:latin typeface="Montserrat"/>
                <a:ea typeface="Montserrat"/>
                <a:cs typeface="Montserrat"/>
                <a:sym typeface="Montserrat"/>
              </a:rPr>
              <a:t>5 Columns.</a:t>
            </a:r>
            <a:endParaRPr dirty="0">
              <a:solidFill>
                <a:schemeClr val="dk2"/>
              </a:solidFill>
              <a:latin typeface="Montserrat"/>
              <a:ea typeface="Montserrat"/>
              <a:cs typeface="Montserrat"/>
              <a:sym typeface="Montserrat"/>
            </a:endParaRPr>
          </a:p>
        </p:txBody>
      </p:sp>
      <p:sp>
        <p:nvSpPr>
          <p:cNvPr id="2513" name="Google Shape;2513;p83"/>
          <p:cNvSpPr/>
          <p:nvPr/>
        </p:nvSpPr>
        <p:spPr>
          <a:xfrm>
            <a:off x="8268775" y="1784044"/>
            <a:ext cx="162000" cy="1620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3"/>
          <p:cNvSpPr txBox="1"/>
          <p:nvPr/>
        </p:nvSpPr>
        <p:spPr>
          <a:xfrm>
            <a:off x="5615709" y="2874144"/>
            <a:ext cx="2596687" cy="3714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r>
              <a:rPr lang="en-US" sz="1800" dirty="0">
                <a:solidFill>
                  <a:schemeClr val="dk1"/>
                </a:solidFill>
                <a:latin typeface="Alata"/>
                <a:ea typeface="Alata"/>
                <a:cs typeface="Alata"/>
                <a:sym typeface="Alata"/>
              </a:rPr>
              <a:t>Symptom Description</a:t>
            </a:r>
            <a:endParaRPr sz="1800" dirty="0">
              <a:solidFill>
                <a:schemeClr val="dk1"/>
              </a:solidFill>
              <a:latin typeface="Alata"/>
              <a:ea typeface="Alata"/>
              <a:cs typeface="Alata"/>
              <a:sym typeface="Alata"/>
            </a:endParaRPr>
          </a:p>
        </p:txBody>
      </p:sp>
      <p:sp>
        <p:nvSpPr>
          <p:cNvPr id="2515" name="Google Shape;2515;p83"/>
          <p:cNvSpPr txBox="1"/>
          <p:nvPr/>
        </p:nvSpPr>
        <p:spPr>
          <a:xfrm>
            <a:off x="6063496" y="3245544"/>
            <a:ext cx="2148900" cy="790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solidFill>
                  <a:schemeClr val="dk2"/>
                </a:solidFill>
                <a:latin typeface="Montserrat"/>
                <a:ea typeface="Montserrat"/>
                <a:cs typeface="Montserrat"/>
                <a:sym typeface="Montserrat"/>
              </a:rPr>
              <a:t>Disease description.</a:t>
            </a:r>
          </a:p>
          <a:p>
            <a:pPr marL="0" lvl="0" indent="0" rtl="0">
              <a:spcBef>
                <a:spcPts val="0"/>
              </a:spcBef>
              <a:spcAft>
                <a:spcPts val="0"/>
              </a:spcAft>
              <a:buNone/>
            </a:pPr>
            <a:r>
              <a:rPr lang="en" dirty="0">
                <a:solidFill>
                  <a:schemeClr val="dk2"/>
                </a:solidFill>
                <a:latin typeface="Montserrat"/>
                <a:ea typeface="Montserrat"/>
                <a:cs typeface="Montserrat"/>
                <a:sym typeface="Montserrat"/>
              </a:rPr>
              <a:t>41 Rows</a:t>
            </a:r>
          </a:p>
          <a:p>
            <a:pPr marL="0" lvl="0" indent="0" rtl="0">
              <a:spcBef>
                <a:spcPts val="0"/>
              </a:spcBef>
              <a:spcAft>
                <a:spcPts val="0"/>
              </a:spcAft>
              <a:buNone/>
            </a:pPr>
            <a:r>
              <a:rPr lang="en" dirty="0">
                <a:solidFill>
                  <a:schemeClr val="dk2"/>
                </a:solidFill>
                <a:latin typeface="Montserrat"/>
                <a:ea typeface="Montserrat"/>
                <a:cs typeface="Montserrat"/>
                <a:sym typeface="Montserrat"/>
              </a:rPr>
              <a:t>2 Columns</a:t>
            </a:r>
            <a:endParaRPr dirty="0">
              <a:solidFill>
                <a:schemeClr val="dk2"/>
              </a:solidFill>
              <a:latin typeface="Montserrat"/>
              <a:ea typeface="Montserrat"/>
              <a:cs typeface="Montserrat"/>
              <a:sym typeface="Montserrat"/>
            </a:endParaRPr>
          </a:p>
        </p:txBody>
      </p:sp>
      <p:sp>
        <p:nvSpPr>
          <p:cNvPr id="2516" name="Google Shape;2516;p83"/>
          <p:cNvSpPr/>
          <p:nvPr/>
        </p:nvSpPr>
        <p:spPr>
          <a:xfrm>
            <a:off x="8268775" y="3022444"/>
            <a:ext cx="162000" cy="162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3"/>
          <p:cNvSpPr txBox="1"/>
          <p:nvPr/>
        </p:nvSpPr>
        <p:spPr>
          <a:xfrm>
            <a:off x="714300" y="4345950"/>
            <a:ext cx="7715400" cy="273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000" dirty="0">
                <a:solidFill>
                  <a:schemeClr val="dk2"/>
                </a:solidFill>
                <a:latin typeface="Montserrat"/>
                <a:ea typeface="Montserrat"/>
                <a:cs typeface="Montserrat"/>
                <a:sym typeface="Montserrat"/>
              </a:rPr>
              <a:t>The selection from Kaggle ensures a high-quality foundation for our machine learning models</a:t>
            </a:r>
            <a:endParaRPr lang="en-US" sz="1000" b="1" dirty="0">
              <a:solidFill>
                <a:schemeClr val="dk2"/>
              </a:solidFill>
              <a:latin typeface="Montserrat"/>
              <a:ea typeface="Montserrat"/>
              <a:cs typeface="Montserrat"/>
              <a:sym typeface="Montserrat"/>
            </a:endParaRPr>
          </a:p>
        </p:txBody>
      </p:sp>
      <p:pic>
        <p:nvPicPr>
          <p:cNvPr id="7" name="Picture 6" descr="A blue text on a black background&#10;&#10;Description automatically generated">
            <a:extLst>
              <a:ext uri="{FF2B5EF4-FFF2-40B4-BE49-F238E27FC236}">
                <a16:creationId xmlns:a16="http://schemas.microsoft.com/office/drawing/2014/main" id="{C9D04F50-B7DE-B7FA-DBE0-7381FA4A6FEA}"/>
              </a:ext>
            </a:extLst>
          </p:cNvPr>
          <p:cNvPicPr>
            <a:picLocks noChangeAspect="1"/>
          </p:cNvPicPr>
          <p:nvPr/>
        </p:nvPicPr>
        <p:blipFill>
          <a:blip r:embed="rId5"/>
          <a:stretch>
            <a:fillRect/>
          </a:stretch>
        </p:blipFill>
        <p:spPr>
          <a:xfrm>
            <a:off x="3927523" y="4593900"/>
            <a:ext cx="1288954" cy="587190"/>
          </a:xfrm>
          <a:prstGeom prst="rect">
            <a:avLst/>
          </a:prstGeom>
        </p:spPr>
      </p:pic>
      <p:sp>
        <p:nvSpPr>
          <p:cNvPr id="4" name="Oval 3">
            <a:extLst>
              <a:ext uri="{FF2B5EF4-FFF2-40B4-BE49-F238E27FC236}">
                <a16:creationId xmlns:a16="http://schemas.microsoft.com/office/drawing/2014/main" id="{D057D42A-7071-D161-AA92-059E90DDC4F7}"/>
              </a:ext>
            </a:extLst>
          </p:cNvPr>
          <p:cNvSpPr/>
          <p:nvPr/>
        </p:nvSpPr>
        <p:spPr>
          <a:xfrm>
            <a:off x="8686800" y="4796852"/>
            <a:ext cx="232348" cy="2323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5</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13"/>
        <p:cNvGrpSpPr/>
        <p:nvPr/>
      </p:nvGrpSpPr>
      <p:grpSpPr>
        <a:xfrm>
          <a:off x="0" y="0"/>
          <a:ext cx="0" cy="0"/>
          <a:chOff x="0" y="0"/>
          <a:chExt cx="0" cy="0"/>
        </a:xfrm>
      </p:grpSpPr>
      <p:sp>
        <p:nvSpPr>
          <p:cNvPr id="1614" name="Google Shape;1614;p79"/>
          <p:cNvSpPr txBox="1">
            <a:spLocks noGrp="1"/>
          </p:cNvSpPr>
          <p:nvPr>
            <p:ph type="title"/>
          </p:nvPr>
        </p:nvSpPr>
        <p:spPr>
          <a:xfrm>
            <a:off x="4143299" y="1964600"/>
            <a:ext cx="3791449" cy="841800"/>
          </a:xfrm>
          <a:prstGeom prst="rect">
            <a:avLst/>
          </a:prstGeom>
        </p:spPr>
        <p:txBody>
          <a:bodyPr spcFirstLastPara="1" wrap="square" lIns="91425" tIns="91425" rIns="91425" bIns="91425" anchor="ctr" anchorCtr="0">
            <a:noAutofit/>
          </a:bodyPr>
          <a:lstStyle/>
          <a:p>
            <a:pPr lvl="0"/>
            <a:r>
              <a:rPr lang="en-US" dirty="0"/>
              <a:t>Machine Learning Models</a:t>
            </a:r>
          </a:p>
        </p:txBody>
      </p:sp>
      <p:grpSp>
        <p:nvGrpSpPr>
          <p:cNvPr id="1615" name="Google Shape;1615;p79"/>
          <p:cNvGrpSpPr/>
          <p:nvPr/>
        </p:nvGrpSpPr>
        <p:grpSpPr>
          <a:xfrm>
            <a:off x="7803863" y="1705825"/>
            <a:ext cx="1003300" cy="2676625"/>
            <a:chOff x="4106525" y="1454125"/>
            <a:chExt cx="1003300" cy="2676625"/>
          </a:xfrm>
        </p:grpSpPr>
        <p:sp>
          <p:nvSpPr>
            <p:cNvPr id="1616" name="Google Shape;1616;p79"/>
            <p:cNvSpPr/>
            <p:nvPr/>
          </p:nvSpPr>
          <p:spPr>
            <a:xfrm>
              <a:off x="4470225" y="1583075"/>
              <a:ext cx="257475" cy="360675"/>
            </a:xfrm>
            <a:custGeom>
              <a:avLst/>
              <a:gdLst/>
              <a:ahLst/>
              <a:cxnLst/>
              <a:rect l="l" t="t" r="r" b="b"/>
              <a:pathLst>
                <a:path w="10299" h="14427" extrusionOk="0">
                  <a:moveTo>
                    <a:pt x="700" y="1"/>
                  </a:moveTo>
                  <a:cubicBezTo>
                    <a:pt x="507" y="1"/>
                    <a:pt x="362" y="150"/>
                    <a:pt x="207" y="460"/>
                  </a:cubicBezTo>
                  <a:cubicBezTo>
                    <a:pt x="89" y="696"/>
                    <a:pt x="59" y="932"/>
                    <a:pt x="30" y="1168"/>
                  </a:cubicBezTo>
                  <a:cubicBezTo>
                    <a:pt x="0" y="1670"/>
                    <a:pt x="177" y="2968"/>
                    <a:pt x="177" y="3145"/>
                  </a:cubicBezTo>
                  <a:cubicBezTo>
                    <a:pt x="148" y="3794"/>
                    <a:pt x="148" y="4443"/>
                    <a:pt x="177" y="5093"/>
                  </a:cubicBezTo>
                  <a:cubicBezTo>
                    <a:pt x="207" y="6804"/>
                    <a:pt x="1003" y="8014"/>
                    <a:pt x="2508" y="8752"/>
                  </a:cubicBezTo>
                  <a:cubicBezTo>
                    <a:pt x="2626" y="8781"/>
                    <a:pt x="2803" y="8870"/>
                    <a:pt x="2980" y="8929"/>
                  </a:cubicBezTo>
                  <a:cubicBezTo>
                    <a:pt x="3010" y="8958"/>
                    <a:pt x="3039" y="8958"/>
                    <a:pt x="3069" y="8958"/>
                  </a:cubicBezTo>
                  <a:cubicBezTo>
                    <a:pt x="3423" y="9106"/>
                    <a:pt x="3807" y="9224"/>
                    <a:pt x="4013" y="9224"/>
                  </a:cubicBezTo>
                  <a:cubicBezTo>
                    <a:pt x="4146" y="9233"/>
                    <a:pt x="4278" y="9238"/>
                    <a:pt x="4408" y="9238"/>
                  </a:cubicBezTo>
                  <a:cubicBezTo>
                    <a:pt x="5520" y="9238"/>
                    <a:pt x="6519" y="8892"/>
                    <a:pt x="7259" y="8073"/>
                  </a:cubicBezTo>
                  <a:cubicBezTo>
                    <a:pt x="7264" y="8067"/>
                    <a:pt x="7268" y="8065"/>
                    <a:pt x="7270" y="8065"/>
                  </a:cubicBezTo>
                  <a:lnTo>
                    <a:pt x="7270" y="8065"/>
                  </a:lnTo>
                  <a:cubicBezTo>
                    <a:pt x="7278" y="8065"/>
                    <a:pt x="7254" y="8113"/>
                    <a:pt x="7229" y="8161"/>
                  </a:cubicBezTo>
                  <a:cubicBezTo>
                    <a:pt x="6573" y="9500"/>
                    <a:pt x="5567" y="10232"/>
                    <a:pt x="4169" y="10232"/>
                  </a:cubicBezTo>
                  <a:cubicBezTo>
                    <a:pt x="3995" y="10232"/>
                    <a:pt x="3815" y="10220"/>
                    <a:pt x="3630" y="10197"/>
                  </a:cubicBezTo>
                  <a:cubicBezTo>
                    <a:pt x="3600" y="10197"/>
                    <a:pt x="3571" y="10197"/>
                    <a:pt x="3512" y="10168"/>
                  </a:cubicBezTo>
                  <a:lnTo>
                    <a:pt x="3512" y="10168"/>
                  </a:lnTo>
                  <a:lnTo>
                    <a:pt x="3600" y="10906"/>
                  </a:lnTo>
                  <a:cubicBezTo>
                    <a:pt x="3630" y="11024"/>
                    <a:pt x="3630" y="11142"/>
                    <a:pt x="3600" y="11260"/>
                  </a:cubicBezTo>
                  <a:lnTo>
                    <a:pt x="2715" y="11437"/>
                  </a:lnTo>
                  <a:cubicBezTo>
                    <a:pt x="2626" y="11525"/>
                    <a:pt x="2007" y="12351"/>
                    <a:pt x="2331" y="13207"/>
                  </a:cubicBezTo>
                  <a:cubicBezTo>
                    <a:pt x="2508" y="13650"/>
                    <a:pt x="2862" y="13886"/>
                    <a:pt x="3098" y="14004"/>
                  </a:cubicBezTo>
                  <a:cubicBezTo>
                    <a:pt x="3533" y="14282"/>
                    <a:pt x="4069" y="14427"/>
                    <a:pt x="4618" y="14427"/>
                  </a:cubicBezTo>
                  <a:cubicBezTo>
                    <a:pt x="5001" y="14427"/>
                    <a:pt x="5390" y="14356"/>
                    <a:pt x="5754" y="14210"/>
                  </a:cubicBezTo>
                  <a:cubicBezTo>
                    <a:pt x="7731" y="13473"/>
                    <a:pt x="8144" y="10906"/>
                    <a:pt x="8144" y="10581"/>
                  </a:cubicBezTo>
                  <a:cubicBezTo>
                    <a:pt x="8174" y="10197"/>
                    <a:pt x="8174" y="9814"/>
                    <a:pt x="8203" y="9430"/>
                  </a:cubicBezTo>
                  <a:cubicBezTo>
                    <a:pt x="8233" y="8338"/>
                    <a:pt x="8233" y="7247"/>
                    <a:pt x="8292" y="6125"/>
                  </a:cubicBezTo>
                  <a:cubicBezTo>
                    <a:pt x="8292" y="5789"/>
                    <a:pt x="8425" y="5533"/>
                    <a:pt x="8817" y="5533"/>
                  </a:cubicBezTo>
                  <a:cubicBezTo>
                    <a:pt x="8838" y="5533"/>
                    <a:pt x="8859" y="5534"/>
                    <a:pt x="8882" y="5535"/>
                  </a:cubicBezTo>
                  <a:cubicBezTo>
                    <a:pt x="9236" y="5535"/>
                    <a:pt x="9531" y="5388"/>
                    <a:pt x="9767" y="5093"/>
                  </a:cubicBezTo>
                  <a:cubicBezTo>
                    <a:pt x="10298" y="4473"/>
                    <a:pt x="10210" y="3794"/>
                    <a:pt x="9472" y="3086"/>
                  </a:cubicBezTo>
                  <a:cubicBezTo>
                    <a:pt x="9273" y="2898"/>
                    <a:pt x="9016" y="2810"/>
                    <a:pt x="8748" y="2810"/>
                  </a:cubicBezTo>
                  <a:cubicBezTo>
                    <a:pt x="8300" y="2810"/>
                    <a:pt x="7820" y="3056"/>
                    <a:pt x="7525" y="3499"/>
                  </a:cubicBezTo>
                  <a:cubicBezTo>
                    <a:pt x="7436" y="3647"/>
                    <a:pt x="7436" y="3853"/>
                    <a:pt x="7229" y="3942"/>
                  </a:cubicBezTo>
                  <a:cubicBezTo>
                    <a:pt x="7170" y="3765"/>
                    <a:pt x="7170" y="3588"/>
                    <a:pt x="7170" y="3470"/>
                  </a:cubicBezTo>
                  <a:cubicBezTo>
                    <a:pt x="7259" y="2821"/>
                    <a:pt x="7141" y="2230"/>
                    <a:pt x="6728" y="1699"/>
                  </a:cubicBezTo>
                  <a:cubicBezTo>
                    <a:pt x="6580" y="1493"/>
                    <a:pt x="6492" y="1198"/>
                    <a:pt x="6462" y="932"/>
                  </a:cubicBezTo>
                  <a:cubicBezTo>
                    <a:pt x="6371" y="382"/>
                    <a:pt x="6154" y="134"/>
                    <a:pt x="5744" y="134"/>
                  </a:cubicBezTo>
                  <a:cubicBezTo>
                    <a:pt x="5626" y="134"/>
                    <a:pt x="5492" y="155"/>
                    <a:pt x="5341" y="194"/>
                  </a:cubicBezTo>
                  <a:cubicBezTo>
                    <a:pt x="4957" y="312"/>
                    <a:pt x="4574" y="489"/>
                    <a:pt x="4161" y="548"/>
                  </a:cubicBezTo>
                  <a:cubicBezTo>
                    <a:pt x="3688" y="643"/>
                    <a:pt x="3221" y="732"/>
                    <a:pt x="2766" y="732"/>
                  </a:cubicBezTo>
                  <a:cubicBezTo>
                    <a:pt x="2227" y="732"/>
                    <a:pt x="1706" y="608"/>
                    <a:pt x="1210" y="224"/>
                  </a:cubicBezTo>
                  <a:cubicBezTo>
                    <a:pt x="1001" y="77"/>
                    <a:pt x="838" y="1"/>
                    <a:pt x="700" y="1"/>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79"/>
            <p:cNvSpPr/>
            <p:nvPr/>
          </p:nvSpPr>
          <p:spPr>
            <a:xfrm>
              <a:off x="4444400" y="1454125"/>
              <a:ext cx="286975" cy="234875"/>
            </a:xfrm>
            <a:custGeom>
              <a:avLst/>
              <a:gdLst/>
              <a:ahLst/>
              <a:cxnLst/>
              <a:rect l="l" t="t" r="r" b="b"/>
              <a:pathLst>
                <a:path w="11479" h="9395" extrusionOk="0">
                  <a:moveTo>
                    <a:pt x="4247" y="0"/>
                  </a:moveTo>
                  <a:cubicBezTo>
                    <a:pt x="3889" y="0"/>
                    <a:pt x="3527" y="44"/>
                    <a:pt x="3158" y="130"/>
                  </a:cubicBezTo>
                  <a:cubicBezTo>
                    <a:pt x="1446" y="513"/>
                    <a:pt x="532" y="2048"/>
                    <a:pt x="1004" y="3729"/>
                  </a:cubicBezTo>
                  <a:cubicBezTo>
                    <a:pt x="1033" y="3936"/>
                    <a:pt x="1151" y="4113"/>
                    <a:pt x="974" y="4320"/>
                  </a:cubicBezTo>
                  <a:cubicBezTo>
                    <a:pt x="0" y="5500"/>
                    <a:pt x="177" y="6651"/>
                    <a:pt x="1063" y="7772"/>
                  </a:cubicBezTo>
                  <a:cubicBezTo>
                    <a:pt x="1328" y="7595"/>
                    <a:pt x="1181" y="7300"/>
                    <a:pt x="1181" y="7064"/>
                  </a:cubicBezTo>
                  <a:cubicBezTo>
                    <a:pt x="1210" y="6474"/>
                    <a:pt x="1151" y="5913"/>
                    <a:pt x="1505" y="5382"/>
                  </a:cubicBezTo>
                  <a:cubicBezTo>
                    <a:pt x="1593" y="5277"/>
                    <a:pt x="1659" y="5203"/>
                    <a:pt x="1742" y="5203"/>
                  </a:cubicBezTo>
                  <a:cubicBezTo>
                    <a:pt x="1799" y="5203"/>
                    <a:pt x="1864" y="5239"/>
                    <a:pt x="1948" y="5323"/>
                  </a:cubicBezTo>
                  <a:cubicBezTo>
                    <a:pt x="2469" y="5867"/>
                    <a:pt x="3112" y="6045"/>
                    <a:pt x="3797" y="6045"/>
                  </a:cubicBezTo>
                  <a:cubicBezTo>
                    <a:pt x="4004" y="6045"/>
                    <a:pt x="4214" y="6029"/>
                    <a:pt x="4427" y="6002"/>
                  </a:cubicBezTo>
                  <a:cubicBezTo>
                    <a:pt x="5105" y="5943"/>
                    <a:pt x="5754" y="5706"/>
                    <a:pt x="6404" y="5500"/>
                  </a:cubicBezTo>
                  <a:cubicBezTo>
                    <a:pt x="6565" y="5454"/>
                    <a:pt x="6698" y="5430"/>
                    <a:pt x="6809" y="5430"/>
                  </a:cubicBezTo>
                  <a:cubicBezTo>
                    <a:pt x="7123" y="5430"/>
                    <a:pt x="7253" y="5624"/>
                    <a:pt x="7318" y="6061"/>
                  </a:cubicBezTo>
                  <a:cubicBezTo>
                    <a:pt x="7377" y="6356"/>
                    <a:pt x="7436" y="6680"/>
                    <a:pt x="7613" y="6916"/>
                  </a:cubicBezTo>
                  <a:cubicBezTo>
                    <a:pt x="8085" y="7447"/>
                    <a:pt x="8085" y="8097"/>
                    <a:pt x="8056" y="8746"/>
                  </a:cubicBezTo>
                  <a:cubicBezTo>
                    <a:pt x="8056" y="8864"/>
                    <a:pt x="8056" y="9011"/>
                    <a:pt x="8056" y="9129"/>
                  </a:cubicBezTo>
                  <a:cubicBezTo>
                    <a:pt x="8056" y="9277"/>
                    <a:pt x="8056" y="9395"/>
                    <a:pt x="8262" y="9395"/>
                  </a:cubicBezTo>
                  <a:cubicBezTo>
                    <a:pt x="8410" y="9395"/>
                    <a:pt x="8469" y="9336"/>
                    <a:pt x="8528" y="9188"/>
                  </a:cubicBezTo>
                  <a:cubicBezTo>
                    <a:pt x="8845" y="8428"/>
                    <a:pt x="9192" y="8091"/>
                    <a:pt x="9743" y="8091"/>
                  </a:cubicBezTo>
                  <a:cubicBezTo>
                    <a:pt x="9961" y="8091"/>
                    <a:pt x="10212" y="8144"/>
                    <a:pt x="10505" y="8244"/>
                  </a:cubicBezTo>
                  <a:cubicBezTo>
                    <a:pt x="10741" y="7890"/>
                    <a:pt x="10859" y="7506"/>
                    <a:pt x="10977" y="7093"/>
                  </a:cubicBezTo>
                  <a:cubicBezTo>
                    <a:pt x="11479" y="5234"/>
                    <a:pt x="10830" y="3995"/>
                    <a:pt x="9000" y="3464"/>
                  </a:cubicBezTo>
                  <a:cubicBezTo>
                    <a:pt x="8115" y="3198"/>
                    <a:pt x="7554" y="2697"/>
                    <a:pt x="7259" y="1871"/>
                  </a:cubicBezTo>
                  <a:cubicBezTo>
                    <a:pt x="6935" y="985"/>
                    <a:pt x="6285" y="425"/>
                    <a:pt x="5400" y="159"/>
                  </a:cubicBezTo>
                  <a:cubicBezTo>
                    <a:pt x="5017" y="52"/>
                    <a:pt x="4634" y="0"/>
                    <a:pt x="4247"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79"/>
            <p:cNvSpPr/>
            <p:nvPr/>
          </p:nvSpPr>
          <p:spPr>
            <a:xfrm>
              <a:off x="4549875" y="1766450"/>
              <a:ext cx="114375" cy="76300"/>
            </a:xfrm>
            <a:custGeom>
              <a:avLst/>
              <a:gdLst/>
              <a:ahLst/>
              <a:cxnLst/>
              <a:rect l="l" t="t" r="r" b="b"/>
              <a:pathLst>
                <a:path w="4575" h="3052" extrusionOk="0">
                  <a:moveTo>
                    <a:pt x="4575" y="0"/>
                  </a:moveTo>
                  <a:lnTo>
                    <a:pt x="4575" y="0"/>
                  </a:lnTo>
                  <a:cubicBezTo>
                    <a:pt x="3581" y="1118"/>
                    <a:pt x="2400" y="1650"/>
                    <a:pt x="1066" y="1650"/>
                  </a:cubicBezTo>
                  <a:cubicBezTo>
                    <a:pt x="815" y="1650"/>
                    <a:pt x="558" y="1631"/>
                    <a:pt x="296" y="1594"/>
                  </a:cubicBezTo>
                  <a:cubicBezTo>
                    <a:pt x="217" y="1594"/>
                    <a:pt x="139" y="1580"/>
                    <a:pt x="77" y="1580"/>
                  </a:cubicBezTo>
                  <a:cubicBezTo>
                    <a:pt x="47" y="1580"/>
                    <a:pt x="21" y="1584"/>
                    <a:pt x="1" y="1594"/>
                  </a:cubicBezTo>
                  <a:cubicBezTo>
                    <a:pt x="1" y="1623"/>
                    <a:pt x="1" y="1653"/>
                    <a:pt x="1" y="1682"/>
                  </a:cubicBezTo>
                  <a:cubicBezTo>
                    <a:pt x="1" y="1682"/>
                    <a:pt x="1" y="1682"/>
                    <a:pt x="1" y="1712"/>
                  </a:cubicBezTo>
                  <a:cubicBezTo>
                    <a:pt x="119" y="1771"/>
                    <a:pt x="237" y="1918"/>
                    <a:pt x="237" y="2066"/>
                  </a:cubicBezTo>
                  <a:lnTo>
                    <a:pt x="355" y="3039"/>
                  </a:lnTo>
                  <a:lnTo>
                    <a:pt x="591" y="3039"/>
                  </a:lnTo>
                  <a:cubicBezTo>
                    <a:pt x="691" y="3047"/>
                    <a:pt x="790" y="3051"/>
                    <a:pt x="889" y="3051"/>
                  </a:cubicBezTo>
                  <a:cubicBezTo>
                    <a:pt x="2654" y="3051"/>
                    <a:pt x="4183" y="1817"/>
                    <a:pt x="4575" y="0"/>
                  </a:cubicBezTo>
                  <a:close/>
                </a:path>
              </a:pathLst>
            </a:custGeom>
            <a:solidFill>
              <a:srgbClr val="2920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79"/>
            <p:cNvSpPr/>
            <p:nvPr/>
          </p:nvSpPr>
          <p:spPr>
            <a:xfrm>
              <a:off x="4511525" y="1731675"/>
              <a:ext cx="67900" cy="24825"/>
            </a:xfrm>
            <a:custGeom>
              <a:avLst/>
              <a:gdLst/>
              <a:ahLst/>
              <a:cxnLst/>
              <a:rect l="l" t="t" r="r" b="b"/>
              <a:pathLst>
                <a:path w="2716" h="993" extrusionOk="0">
                  <a:moveTo>
                    <a:pt x="188" y="0"/>
                  </a:moveTo>
                  <a:cubicBezTo>
                    <a:pt x="134" y="0"/>
                    <a:pt x="87" y="26"/>
                    <a:pt x="60" y="122"/>
                  </a:cubicBezTo>
                  <a:cubicBezTo>
                    <a:pt x="1" y="240"/>
                    <a:pt x="89" y="358"/>
                    <a:pt x="178" y="476"/>
                  </a:cubicBezTo>
                  <a:cubicBezTo>
                    <a:pt x="410" y="824"/>
                    <a:pt x="799" y="992"/>
                    <a:pt x="1219" y="992"/>
                  </a:cubicBezTo>
                  <a:cubicBezTo>
                    <a:pt x="1759" y="992"/>
                    <a:pt x="2350" y="713"/>
                    <a:pt x="2715" y="181"/>
                  </a:cubicBezTo>
                  <a:cubicBezTo>
                    <a:pt x="1919" y="34"/>
                    <a:pt x="1151" y="63"/>
                    <a:pt x="384" y="34"/>
                  </a:cubicBezTo>
                  <a:cubicBezTo>
                    <a:pt x="321" y="34"/>
                    <a:pt x="250" y="0"/>
                    <a:pt x="1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9"/>
            <p:cNvSpPr/>
            <p:nvPr/>
          </p:nvSpPr>
          <p:spPr>
            <a:xfrm>
              <a:off x="4559475" y="1627750"/>
              <a:ext cx="52400" cy="17100"/>
            </a:xfrm>
            <a:custGeom>
              <a:avLst/>
              <a:gdLst/>
              <a:ahLst/>
              <a:cxnLst/>
              <a:rect l="l" t="t" r="r" b="b"/>
              <a:pathLst>
                <a:path w="2096" h="684" extrusionOk="0">
                  <a:moveTo>
                    <a:pt x="404" y="0"/>
                  </a:moveTo>
                  <a:cubicBezTo>
                    <a:pt x="220" y="0"/>
                    <a:pt x="26" y="21"/>
                    <a:pt x="1" y="296"/>
                  </a:cubicBezTo>
                  <a:cubicBezTo>
                    <a:pt x="1" y="620"/>
                    <a:pt x="237" y="650"/>
                    <a:pt x="473" y="650"/>
                  </a:cubicBezTo>
                  <a:cubicBezTo>
                    <a:pt x="827" y="679"/>
                    <a:pt x="1210" y="679"/>
                    <a:pt x="1564" y="679"/>
                  </a:cubicBezTo>
                  <a:cubicBezTo>
                    <a:pt x="1627" y="679"/>
                    <a:pt x="1692" y="684"/>
                    <a:pt x="1755" y="684"/>
                  </a:cubicBezTo>
                  <a:cubicBezTo>
                    <a:pt x="1925" y="684"/>
                    <a:pt x="2074" y="652"/>
                    <a:pt x="2096" y="414"/>
                  </a:cubicBezTo>
                  <a:cubicBezTo>
                    <a:pt x="2096" y="119"/>
                    <a:pt x="1860" y="60"/>
                    <a:pt x="1623" y="60"/>
                  </a:cubicBezTo>
                  <a:cubicBezTo>
                    <a:pt x="1240" y="60"/>
                    <a:pt x="886" y="1"/>
                    <a:pt x="502" y="1"/>
                  </a:cubicBezTo>
                  <a:cubicBezTo>
                    <a:pt x="470" y="1"/>
                    <a:pt x="437" y="0"/>
                    <a:pt x="404"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9"/>
            <p:cNvSpPr/>
            <p:nvPr/>
          </p:nvSpPr>
          <p:spPr>
            <a:xfrm>
              <a:off x="4480550" y="1626275"/>
              <a:ext cx="39850" cy="17000"/>
            </a:xfrm>
            <a:custGeom>
              <a:avLst/>
              <a:gdLst/>
              <a:ahLst/>
              <a:cxnLst/>
              <a:rect l="l" t="t" r="r" b="b"/>
              <a:pathLst>
                <a:path w="1594" h="680" extrusionOk="0">
                  <a:moveTo>
                    <a:pt x="384" y="1"/>
                  </a:moveTo>
                  <a:cubicBezTo>
                    <a:pt x="207" y="1"/>
                    <a:pt x="59" y="119"/>
                    <a:pt x="30" y="296"/>
                  </a:cubicBezTo>
                  <a:cubicBezTo>
                    <a:pt x="0" y="532"/>
                    <a:pt x="177" y="650"/>
                    <a:pt x="384" y="650"/>
                  </a:cubicBezTo>
                  <a:cubicBezTo>
                    <a:pt x="649" y="679"/>
                    <a:pt x="945" y="679"/>
                    <a:pt x="1210" y="679"/>
                  </a:cubicBezTo>
                  <a:cubicBezTo>
                    <a:pt x="1387" y="679"/>
                    <a:pt x="1564" y="620"/>
                    <a:pt x="1564" y="414"/>
                  </a:cubicBezTo>
                  <a:cubicBezTo>
                    <a:pt x="1594" y="178"/>
                    <a:pt x="1417" y="60"/>
                    <a:pt x="1210" y="60"/>
                  </a:cubicBezTo>
                  <a:cubicBezTo>
                    <a:pt x="945" y="30"/>
                    <a:pt x="679" y="30"/>
                    <a:pt x="384"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9"/>
            <p:cNvSpPr/>
            <p:nvPr/>
          </p:nvSpPr>
          <p:spPr>
            <a:xfrm>
              <a:off x="4523475" y="1686775"/>
              <a:ext cx="24950" cy="35625"/>
            </a:xfrm>
            <a:custGeom>
              <a:avLst/>
              <a:gdLst/>
              <a:ahLst/>
              <a:cxnLst/>
              <a:rect l="l" t="t" r="r" b="b"/>
              <a:pathLst>
                <a:path w="998" h="1425" extrusionOk="0">
                  <a:moveTo>
                    <a:pt x="201" y="0"/>
                  </a:moveTo>
                  <a:cubicBezTo>
                    <a:pt x="83" y="266"/>
                    <a:pt x="54" y="502"/>
                    <a:pt x="54" y="768"/>
                  </a:cubicBezTo>
                  <a:cubicBezTo>
                    <a:pt x="0" y="1169"/>
                    <a:pt x="262" y="1425"/>
                    <a:pt x="642" y="1425"/>
                  </a:cubicBezTo>
                  <a:cubicBezTo>
                    <a:pt x="681" y="1425"/>
                    <a:pt x="721" y="1422"/>
                    <a:pt x="762" y="1417"/>
                  </a:cubicBezTo>
                  <a:cubicBezTo>
                    <a:pt x="850" y="1387"/>
                    <a:pt x="998" y="1387"/>
                    <a:pt x="998" y="1240"/>
                  </a:cubicBezTo>
                  <a:cubicBezTo>
                    <a:pt x="998" y="1122"/>
                    <a:pt x="880" y="1092"/>
                    <a:pt x="791" y="1092"/>
                  </a:cubicBezTo>
                  <a:cubicBezTo>
                    <a:pt x="744" y="1098"/>
                    <a:pt x="702" y="1100"/>
                    <a:pt x="663" y="1100"/>
                  </a:cubicBezTo>
                  <a:cubicBezTo>
                    <a:pt x="285" y="1100"/>
                    <a:pt x="269" y="850"/>
                    <a:pt x="349" y="502"/>
                  </a:cubicBezTo>
                  <a:cubicBezTo>
                    <a:pt x="378" y="354"/>
                    <a:pt x="408" y="177"/>
                    <a:pt x="201"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79"/>
            <p:cNvSpPr/>
            <p:nvPr/>
          </p:nvSpPr>
          <p:spPr>
            <a:xfrm>
              <a:off x="4575700" y="1667600"/>
              <a:ext cx="17000" cy="17725"/>
            </a:xfrm>
            <a:custGeom>
              <a:avLst/>
              <a:gdLst/>
              <a:ahLst/>
              <a:cxnLst/>
              <a:rect l="l" t="t" r="r" b="b"/>
              <a:pathLst>
                <a:path w="680" h="709" extrusionOk="0">
                  <a:moveTo>
                    <a:pt x="296" y="0"/>
                  </a:moveTo>
                  <a:cubicBezTo>
                    <a:pt x="89" y="30"/>
                    <a:pt x="1" y="148"/>
                    <a:pt x="1" y="325"/>
                  </a:cubicBezTo>
                  <a:cubicBezTo>
                    <a:pt x="1" y="561"/>
                    <a:pt x="119" y="708"/>
                    <a:pt x="325" y="708"/>
                  </a:cubicBezTo>
                  <a:cubicBezTo>
                    <a:pt x="532" y="679"/>
                    <a:pt x="650" y="531"/>
                    <a:pt x="679" y="325"/>
                  </a:cubicBezTo>
                  <a:cubicBezTo>
                    <a:pt x="620" y="118"/>
                    <a:pt x="502" y="0"/>
                    <a:pt x="296" y="0"/>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79"/>
            <p:cNvSpPr/>
            <p:nvPr/>
          </p:nvSpPr>
          <p:spPr>
            <a:xfrm>
              <a:off x="4496775" y="1667475"/>
              <a:ext cx="17725" cy="16475"/>
            </a:xfrm>
            <a:custGeom>
              <a:avLst/>
              <a:gdLst/>
              <a:ahLst/>
              <a:cxnLst/>
              <a:rect l="l" t="t" r="r" b="b"/>
              <a:pathLst>
                <a:path w="709" h="659" extrusionOk="0">
                  <a:moveTo>
                    <a:pt x="386" y="1"/>
                  </a:moveTo>
                  <a:cubicBezTo>
                    <a:pt x="366" y="1"/>
                    <a:pt x="346" y="2"/>
                    <a:pt x="325" y="5"/>
                  </a:cubicBezTo>
                  <a:cubicBezTo>
                    <a:pt x="118" y="35"/>
                    <a:pt x="0" y="182"/>
                    <a:pt x="30" y="389"/>
                  </a:cubicBezTo>
                  <a:cubicBezTo>
                    <a:pt x="30" y="548"/>
                    <a:pt x="125" y="659"/>
                    <a:pt x="293" y="659"/>
                  </a:cubicBezTo>
                  <a:cubicBezTo>
                    <a:pt x="313" y="659"/>
                    <a:pt x="333" y="657"/>
                    <a:pt x="355" y="654"/>
                  </a:cubicBezTo>
                  <a:cubicBezTo>
                    <a:pt x="561" y="654"/>
                    <a:pt x="709" y="536"/>
                    <a:pt x="679" y="300"/>
                  </a:cubicBezTo>
                  <a:cubicBezTo>
                    <a:pt x="653" y="115"/>
                    <a:pt x="555" y="1"/>
                    <a:pt x="386" y="1"/>
                  </a:cubicBezTo>
                  <a:close/>
                </a:path>
              </a:pathLst>
            </a:custGeom>
            <a:solidFill>
              <a:srgbClr val="2E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79"/>
            <p:cNvSpPr/>
            <p:nvPr/>
          </p:nvSpPr>
          <p:spPr>
            <a:xfrm>
              <a:off x="4452500" y="1506975"/>
              <a:ext cx="64775" cy="58925"/>
            </a:xfrm>
            <a:custGeom>
              <a:avLst/>
              <a:gdLst/>
              <a:ahLst/>
              <a:cxnLst/>
              <a:rect l="l" t="t" r="r" b="b"/>
              <a:pathLst>
                <a:path w="2591" h="2357" extrusionOk="0">
                  <a:moveTo>
                    <a:pt x="340" y="0"/>
                  </a:moveTo>
                  <a:cubicBezTo>
                    <a:pt x="302" y="0"/>
                    <a:pt x="260" y="17"/>
                    <a:pt x="237" y="52"/>
                  </a:cubicBezTo>
                  <a:cubicBezTo>
                    <a:pt x="30" y="583"/>
                    <a:pt x="1" y="1261"/>
                    <a:pt x="385" y="1704"/>
                  </a:cubicBezTo>
                  <a:cubicBezTo>
                    <a:pt x="473" y="1852"/>
                    <a:pt x="591" y="1940"/>
                    <a:pt x="739" y="1999"/>
                  </a:cubicBezTo>
                  <a:cubicBezTo>
                    <a:pt x="916" y="2088"/>
                    <a:pt x="1093" y="2029"/>
                    <a:pt x="1240" y="2088"/>
                  </a:cubicBezTo>
                  <a:cubicBezTo>
                    <a:pt x="1653" y="2147"/>
                    <a:pt x="2067" y="2265"/>
                    <a:pt x="2450" y="2353"/>
                  </a:cubicBezTo>
                  <a:cubicBezTo>
                    <a:pt x="2459" y="2355"/>
                    <a:pt x="2468" y="2356"/>
                    <a:pt x="2476" y="2356"/>
                  </a:cubicBezTo>
                  <a:cubicBezTo>
                    <a:pt x="2572" y="2356"/>
                    <a:pt x="2591" y="2206"/>
                    <a:pt x="2509" y="2206"/>
                  </a:cubicBezTo>
                  <a:cubicBezTo>
                    <a:pt x="2126" y="2117"/>
                    <a:pt x="1771" y="1999"/>
                    <a:pt x="1417" y="1940"/>
                  </a:cubicBezTo>
                  <a:cubicBezTo>
                    <a:pt x="1329" y="1911"/>
                    <a:pt x="1270" y="1881"/>
                    <a:pt x="1211" y="1881"/>
                  </a:cubicBezTo>
                  <a:lnTo>
                    <a:pt x="916" y="1881"/>
                  </a:lnTo>
                  <a:cubicBezTo>
                    <a:pt x="768" y="1852"/>
                    <a:pt x="621" y="1734"/>
                    <a:pt x="532" y="1645"/>
                  </a:cubicBezTo>
                  <a:cubicBezTo>
                    <a:pt x="178" y="1232"/>
                    <a:pt x="237" y="583"/>
                    <a:pt x="414" y="111"/>
                  </a:cubicBezTo>
                  <a:cubicBezTo>
                    <a:pt x="450" y="39"/>
                    <a:pt x="399" y="0"/>
                    <a:pt x="340"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79"/>
            <p:cNvSpPr/>
            <p:nvPr/>
          </p:nvSpPr>
          <p:spPr>
            <a:xfrm>
              <a:off x="4249650" y="2731325"/>
              <a:ext cx="684600" cy="1278425"/>
            </a:xfrm>
            <a:custGeom>
              <a:avLst/>
              <a:gdLst/>
              <a:ahLst/>
              <a:cxnLst/>
              <a:rect l="l" t="t" r="r" b="b"/>
              <a:pathLst>
                <a:path w="27384" h="51137" extrusionOk="0">
                  <a:moveTo>
                    <a:pt x="3305" y="1"/>
                  </a:moveTo>
                  <a:lnTo>
                    <a:pt x="0" y="51137"/>
                  </a:lnTo>
                  <a:lnTo>
                    <a:pt x="9679" y="51137"/>
                  </a:lnTo>
                  <a:lnTo>
                    <a:pt x="13515" y="17026"/>
                  </a:lnTo>
                  <a:lnTo>
                    <a:pt x="17705" y="51137"/>
                  </a:lnTo>
                  <a:lnTo>
                    <a:pt x="27383" y="51137"/>
                  </a:lnTo>
                  <a:lnTo>
                    <a:pt x="246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79"/>
            <p:cNvSpPr/>
            <p:nvPr/>
          </p:nvSpPr>
          <p:spPr>
            <a:xfrm>
              <a:off x="4805875" y="2861900"/>
              <a:ext cx="93700" cy="1130150"/>
            </a:xfrm>
            <a:custGeom>
              <a:avLst/>
              <a:gdLst/>
              <a:ahLst/>
              <a:cxnLst/>
              <a:rect l="l" t="t" r="r" b="b"/>
              <a:pathLst>
                <a:path w="3748" h="45206" fill="none" extrusionOk="0">
                  <a:moveTo>
                    <a:pt x="0" y="1"/>
                  </a:moveTo>
                  <a:lnTo>
                    <a:pt x="3747" y="45206"/>
                  </a:lnTo>
                </a:path>
              </a:pathLst>
            </a:custGeom>
            <a:noFill/>
            <a:ln w="5900" cap="flat" cmpd="sng">
              <a:solidFill>
                <a:srgbClr val="272127"/>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79"/>
            <p:cNvSpPr/>
            <p:nvPr/>
          </p:nvSpPr>
          <p:spPr>
            <a:xfrm>
              <a:off x="4106525" y="4009725"/>
              <a:ext cx="387325" cy="121025"/>
            </a:xfrm>
            <a:custGeom>
              <a:avLst/>
              <a:gdLst/>
              <a:ahLst/>
              <a:cxnLst/>
              <a:rect l="l" t="t" r="r" b="b"/>
              <a:pathLst>
                <a:path w="15493" h="4841" extrusionOk="0">
                  <a:moveTo>
                    <a:pt x="5725" y="1"/>
                  </a:moveTo>
                  <a:lnTo>
                    <a:pt x="709" y="3247"/>
                  </a:lnTo>
                  <a:cubicBezTo>
                    <a:pt x="1" y="3719"/>
                    <a:pt x="326" y="4840"/>
                    <a:pt x="1181" y="4840"/>
                  </a:cubicBezTo>
                  <a:lnTo>
                    <a:pt x="14637" y="4840"/>
                  </a:lnTo>
                  <a:cubicBezTo>
                    <a:pt x="15109" y="4840"/>
                    <a:pt x="15492" y="4427"/>
                    <a:pt x="15492" y="3955"/>
                  </a:cubicBezTo>
                  <a:lnTo>
                    <a:pt x="15404" y="1"/>
                  </a:ln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79"/>
            <p:cNvSpPr/>
            <p:nvPr/>
          </p:nvSpPr>
          <p:spPr>
            <a:xfrm>
              <a:off x="4689300" y="4009725"/>
              <a:ext cx="387325" cy="121025"/>
            </a:xfrm>
            <a:custGeom>
              <a:avLst/>
              <a:gdLst/>
              <a:ahLst/>
              <a:cxnLst/>
              <a:rect l="l" t="t" r="r" b="b"/>
              <a:pathLst>
                <a:path w="15493" h="4841" extrusionOk="0">
                  <a:moveTo>
                    <a:pt x="119" y="1"/>
                  </a:moveTo>
                  <a:lnTo>
                    <a:pt x="30" y="3955"/>
                  </a:lnTo>
                  <a:cubicBezTo>
                    <a:pt x="1" y="4427"/>
                    <a:pt x="384" y="4840"/>
                    <a:pt x="886" y="4840"/>
                  </a:cubicBezTo>
                  <a:lnTo>
                    <a:pt x="14312" y="4840"/>
                  </a:lnTo>
                  <a:cubicBezTo>
                    <a:pt x="15168" y="4840"/>
                    <a:pt x="15492" y="3719"/>
                    <a:pt x="14784" y="3247"/>
                  </a:cubicBezTo>
                  <a:lnTo>
                    <a:pt x="9797" y="1"/>
                  </a:ln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79"/>
            <p:cNvSpPr/>
            <p:nvPr/>
          </p:nvSpPr>
          <p:spPr>
            <a:xfrm>
              <a:off x="4489400" y="3097225"/>
              <a:ext cx="141650" cy="447800"/>
            </a:xfrm>
            <a:custGeom>
              <a:avLst/>
              <a:gdLst/>
              <a:ahLst/>
              <a:cxnLst/>
              <a:rect l="l" t="t" r="r" b="b"/>
              <a:pathLst>
                <a:path w="5666" h="17912" fill="none" extrusionOk="0">
                  <a:moveTo>
                    <a:pt x="5666" y="17911"/>
                  </a:moveTo>
                  <a:lnTo>
                    <a:pt x="3394" y="473"/>
                  </a:lnTo>
                  <a:lnTo>
                    <a:pt x="0" y="0"/>
                  </a:lnTo>
                </a:path>
              </a:pathLst>
            </a:custGeom>
            <a:noFill/>
            <a:ln w="5900" cap="flat" cmpd="sng">
              <a:solidFill>
                <a:srgbClr val="272127"/>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79"/>
            <p:cNvSpPr/>
            <p:nvPr/>
          </p:nvSpPr>
          <p:spPr>
            <a:xfrm>
              <a:off x="4434800" y="3105325"/>
              <a:ext cx="112150" cy="874200"/>
            </a:xfrm>
            <a:custGeom>
              <a:avLst/>
              <a:gdLst/>
              <a:ahLst/>
              <a:cxnLst/>
              <a:rect l="l" t="t" r="r" b="b"/>
              <a:pathLst>
                <a:path w="4486" h="34968" fill="none" extrusionOk="0">
                  <a:moveTo>
                    <a:pt x="4486" y="1"/>
                  </a:moveTo>
                  <a:lnTo>
                    <a:pt x="1" y="34967"/>
                  </a:lnTo>
                </a:path>
              </a:pathLst>
            </a:custGeom>
            <a:noFill/>
            <a:ln w="5900" cap="flat" cmpd="sng">
              <a:solidFill>
                <a:srgbClr val="272127"/>
              </a:solidFill>
              <a:prstDash val="solid"/>
              <a:miter lim="2950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9"/>
            <p:cNvSpPr/>
            <p:nvPr/>
          </p:nvSpPr>
          <p:spPr>
            <a:xfrm>
              <a:off x="4503400" y="2878875"/>
              <a:ext cx="39875" cy="164525"/>
            </a:xfrm>
            <a:custGeom>
              <a:avLst/>
              <a:gdLst/>
              <a:ahLst/>
              <a:cxnLst/>
              <a:rect l="l" t="t" r="r" b="b"/>
              <a:pathLst>
                <a:path w="1595" h="6581" extrusionOk="0">
                  <a:moveTo>
                    <a:pt x="90" y="0"/>
                  </a:moveTo>
                  <a:cubicBezTo>
                    <a:pt x="31" y="0"/>
                    <a:pt x="1" y="59"/>
                    <a:pt x="1" y="118"/>
                  </a:cubicBezTo>
                  <a:lnTo>
                    <a:pt x="90" y="5194"/>
                  </a:lnTo>
                  <a:cubicBezTo>
                    <a:pt x="90" y="5961"/>
                    <a:pt x="709" y="6580"/>
                    <a:pt x="1476" y="6580"/>
                  </a:cubicBezTo>
                  <a:cubicBezTo>
                    <a:pt x="1535" y="6580"/>
                    <a:pt x="1594" y="6521"/>
                    <a:pt x="1594" y="6462"/>
                  </a:cubicBezTo>
                  <a:cubicBezTo>
                    <a:pt x="1594" y="6403"/>
                    <a:pt x="1535" y="6344"/>
                    <a:pt x="1476" y="6344"/>
                  </a:cubicBezTo>
                  <a:cubicBezTo>
                    <a:pt x="827" y="6344"/>
                    <a:pt x="326" y="5813"/>
                    <a:pt x="326" y="5194"/>
                  </a:cubicBezTo>
                  <a:lnTo>
                    <a:pt x="208" y="118"/>
                  </a:lnTo>
                  <a:cubicBezTo>
                    <a:pt x="208" y="59"/>
                    <a:pt x="178" y="0"/>
                    <a:pt x="90" y="0"/>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9"/>
            <p:cNvSpPr/>
            <p:nvPr/>
          </p:nvSpPr>
          <p:spPr>
            <a:xfrm>
              <a:off x="4552100" y="2645750"/>
              <a:ext cx="17725" cy="441900"/>
            </a:xfrm>
            <a:custGeom>
              <a:avLst/>
              <a:gdLst/>
              <a:ahLst/>
              <a:cxnLst/>
              <a:rect l="l" t="t" r="r" b="b"/>
              <a:pathLst>
                <a:path w="709" h="17676" extrusionOk="0">
                  <a:moveTo>
                    <a:pt x="119" y="1"/>
                  </a:moveTo>
                  <a:cubicBezTo>
                    <a:pt x="60" y="1"/>
                    <a:pt x="0" y="60"/>
                    <a:pt x="0" y="119"/>
                  </a:cubicBezTo>
                  <a:lnTo>
                    <a:pt x="473" y="17558"/>
                  </a:lnTo>
                  <a:cubicBezTo>
                    <a:pt x="473" y="17617"/>
                    <a:pt x="532" y="17676"/>
                    <a:pt x="591" y="17676"/>
                  </a:cubicBezTo>
                  <a:cubicBezTo>
                    <a:pt x="650" y="17646"/>
                    <a:pt x="709" y="17617"/>
                    <a:pt x="709" y="17558"/>
                  </a:cubicBezTo>
                  <a:lnTo>
                    <a:pt x="237" y="119"/>
                  </a:lnTo>
                  <a:cubicBezTo>
                    <a:pt x="237" y="60"/>
                    <a:pt x="178" y="1"/>
                    <a:pt x="119" y="1"/>
                  </a:cubicBezTo>
                  <a:close/>
                </a:path>
              </a:pathLst>
            </a:custGeom>
            <a:solidFill>
              <a:srgbClr val="2721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9"/>
            <p:cNvSpPr/>
            <p:nvPr/>
          </p:nvSpPr>
          <p:spPr>
            <a:xfrm>
              <a:off x="4257025" y="2631850"/>
              <a:ext cx="149025" cy="346700"/>
            </a:xfrm>
            <a:custGeom>
              <a:avLst/>
              <a:gdLst/>
              <a:ahLst/>
              <a:cxnLst/>
              <a:rect l="l" t="t" r="r" b="b"/>
              <a:pathLst>
                <a:path w="5961" h="13868" extrusionOk="0">
                  <a:moveTo>
                    <a:pt x="3319" y="1"/>
                  </a:moveTo>
                  <a:cubicBezTo>
                    <a:pt x="2272" y="1"/>
                    <a:pt x="1327" y="1049"/>
                    <a:pt x="1004" y="2180"/>
                  </a:cubicBezTo>
                  <a:cubicBezTo>
                    <a:pt x="768" y="2947"/>
                    <a:pt x="561" y="3744"/>
                    <a:pt x="384" y="4540"/>
                  </a:cubicBezTo>
                  <a:cubicBezTo>
                    <a:pt x="237" y="5278"/>
                    <a:pt x="119" y="6016"/>
                    <a:pt x="89" y="6783"/>
                  </a:cubicBezTo>
                  <a:cubicBezTo>
                    <a:pt x="1" y="7904"/>
                    <a:pt x="60" y="9026"/>
                    <a:pt x="296" y="10117"/>
                  </a:cubicBezTo>
                  <a:cubicBezTo>
                    <a:pt x="591" y="11298"/>
                    <a:pt x="1063" y="12389"/>
                    <a:pt x="1564" y="13481"/>
                  </a:cubicBezTo>
                  <a:cubicBezTo>
                    <a:pt x="1653" y="13658"/>
                    <a:pt x="1741" y="13835"/>
                    <a:pt x="1918" y="13865"/>
                  </a:cubicBezTo>
                  <a:cubicBezTo>
                    <a:pt x="1934" y="13867"/>
                    <a:pt x="1949" y="13868"/>
                    <a:pt x="1964" y="13868"/>
                  </a:cubicBezTo>
                  <a:cubicBezTo>
                    <a:pt x="2151" y="13868"/>
                    <a:pt x="2311" y="13704"/>
                    <a:pt x="2420" y="13540"/>
                  </a:cubicBezTo>
                  <a:cubicBezTo>
                    <a:pt x="3453" y="12035"/>
                    <a:pt x="4309" y="10353"/>
                    <a:pt x="4958" y="8612"/>
                  </a:cubicBezTo>
                  <a:cubicBezTo>
                    <a:pt x="5105" y="8170"/>
                    <a:pt x="5223" y="7757"/>
                    <a:pt x="5371" y="7314"/>
                  </a:cubicBezTo>
                  <a:cubicBezTo>
                    <a:pt x="5430" y="7108"/>
                    <a:pt x="5459" y="6901"/>
                    <a:pt x="5518" y="6694"/>
                  </a:cubicBezTo>
                  <a:cubicBezTo>
                    <a:pt x="5784" y="5691"/>
                    <a:pt x="5961" y="4658"/>
                    <a:pt x="5902" y="3626"/>
                  </a:cubicBezTo>
                  <a:cubicBezTo>
                    <a:pt x="5813" y="2593"/>
                    <a:pt x="5489" y="1531"/>
                    <a:pt x="4781" y="763"/>
                  </a:cubicBezTo>
                  <a:cubicBezTo>
                    <a:pt x="4306" y="223"/>
                    <a:pt x="3802" y="1"/>
                    <a:pt x="3319" y="1"/>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9"/>
            <p:cNvSpPr/>
            <p:nvPr/>
          </p:nvSpPr>
          <p:spPr>
            <a:xfrm>
              <a:off x="4244475" y="1958750"/>
              <a:ext cx="305425" cy="814575"/>
            </a:xfrm>
            <a:custGeom>
              <a:avLst/>
              <a:gdLst/>
              <a:ahLst/>
              <a:cxnLst/>
              <a:rect l="l" t="t" r="r" b="b"/>
              <a:pathLst>
                <a:path w="12217" h="32583" extrusionOk="0">
                  <a:moveTo>
                    <a:pt x="6918" y="1"/>
                  </a:moveTo>
                  <a:cubicBezTo>
                    <a:pt x="6085" y="1"/>
                    <a:pt x="5228" y="395"/>
                    <a:pt x="4693" y="1042"/>
                  </a:cubicBezTo>
                  <a:cubicBezTo>
                    <a:pt x="4043" y="1839"/>
                    <a:pt x="3866" y="2960"/>
                    <a:pt x="3748" y="3964"/>
                  </a:cubicBezTo>
                  <a:cubicBezTo>
                    <a:pt x="3306" y="8213"/>
                    <a:pt x="2834" y="12462"/>
                    <a:pt x="2302" y="16711"/>
                  </a:cubicBezTo>
                  <a:cubicBezTo>
                    <a:pt x="1742" y="21314"/>
                    <a:pt x="1063" y="25888"/>
                    <a:pt x="237" y="30432"/>
                  </a:cubicBezTo>
                  <a:cubicBezTo>
                    <a:pt x="148" y="30845"/>
                    <a:pt x="60" y="31258"/>
                    <a:pt x="1" y="31671"/>
                  </a:cubicBezTo>
                  <a:cubicBezTo>
                    <a:pt x="1270" y="31937"/>
                    <a:pt x="2509" y="32202"/>
                    <a:pt x="3778" y="32497"/>
                  </a:cubicBezTo>
                  <a:cubicBezTo>
                    <a:pt x="3837" y="32497"/>
                    <a:pt x="3896" y="32497"/>
                    <a:pt x="3925" y="32527"/>
                  </a:cubicBezTo>
                  <a:cubicBezTo>
                    <a:pt x="4071" y="32559"/>
                    <a:pt x="4217" y="32583"/>
                    <a:pt x="4358" y="32583"/>
                  </a:cubicBezTo>
                  <a:cubicBezTo>
                    <a:pt x="4473" y="32583"/>
                    <a:pt x="4586" y="32567"/>
                    <a:pt x="4693" y="32527"/>
                  </a:cubicBezTo>
                  <a:cubicBezTo>
                    <a:pt x="4899" y="32409"/>
                    <a:pt x="5017" y="32202"/>
                    <a:pt x="5165" y="31996"/>
                  </a:cubicBezTo>
                  <a:cubicBezTo>
                    <a:pt x="7024" y="28927"/>
                    <a:pt x="8765" y="25769"/>
                    <a:pt x="10328" y="22494"/>
                  </a:cubicBezTo>
                  <a:cubicBezTo>
                    <a:pt x="10801" y="21550"/>
                    <a:pt x="11243" y="20606"/>
                    <a:pt x="11656" y="19661"/>
                  </a:cubicBezTo>
                  <a:cubicBezTo>
                    <a:pt x="12217" y="18452"/>
                    <a:pt x="11745" y="16947"/>
                    <a:pt x="11627" y="15619"/>
                  </a:cubicBezTo>
                  <a:cubicBezTo>
                    <a:pt x="11863" y="12757"/>
                    <a:pt x="11745" y="9747"/>
                    <a:pt x="11184" y="6973"/>
                  </a:cubicBezTo>
                  <a:cubicBezTo>
                    <a:pt x="11125" y="6619"/>
                    <a:pt x="11037" y="6295"/>
                    <a:pt x="10978" y="5941"/>
                  </a:cubicBezTo>
                  <a:cubicBezTo>
                    <a:pt x="10860" y="5468"/>
                    <a:pt x="10712" y="4908"/>
                    <a:pt x="10535" y="4318"/>
                  </a:cubicBezTo>
                  <a:cubicBezTo>
                    <a:pt x="10033" y="2606"/>
                    <a:pt x="9237" y="688"/>
                    <a:pt x="7702" y="128"/>
                  </a:cubicBezTo>
                  <a:cubicBezTo>
                    <a:pt x="7451" y="41"/>
                    <a:pt x="7186" y="1"/>
                    <a:pt x="69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9"/>
            <p:cNvSpPr/>
            <p:nvPr/>
          </p:nvSpPr>
          <p:spPr>
            <a:xfrm>
              <a:off x="4302025" y="1959075"/>
              <a:ext cx="222075" cy="814250"/>
            </a:xfrm>
            <a:custGeom>
              <a:avLst/>
              <a:gdLst/>
              <a:ahLst/>
              <a:cxnLst/>
              <a:rect l="l" t="t" r="r" b="b"/>
              <a:pathLst>
                <a:path w="8883" h="32570" extrusionOk="0">
                  <a:moveTo>
                    <a:pt x="4577" y="0"/>
                  </a:moveTo>
                  <a:cubicBezTo>
                    <a:pt x="3756" y="0"/>
                    <a:pt x="2918" y="392"/>
                    <a:pt x="2391" y="1029"/>
                  </a:cubicBezTo>
                  <a:cubicBezTo>
                    <a:pt x="1741" y="1826"/>
                    <a:pt x="1564" y="2947"/>
                    <a:pt x="1446" y="3951"/>
                  </a:cubicBezTo>
                  <a:cubicBezTo>
                    <a:pt x="1004" y="8200"/>
                    <a:pt x="532" y="12449"/>
                    <a:pt x="0" y="16698"/>
                  </a:cubicBezTo>
                  <a:cubicBezTo>
                    <a:pt x="325" y="19442"/>
                    <a:pt x="591" y="22157"/>
                    <a:pt x="856" y="24901"/>
                  </a:cubicBezTo>
                  <a:cubicBezTo>
                    <a:pt x="1092" y="27409"/>
                    <a:pt x="1299" y="29947"/>
                    <a:pt x="1476" y="32484"/>
                  </a:cubicBezTo>
                  <a:cubicBezTo>
                    <a:pt x="1535" y="32484"/>
                    <a:pt x="1594" y="32484"/>
                    <a:pt x="1623" y="32514"/>
                  </a:cubicBezTo>
                  <a:cubicBezTo>
                    <a:pt x="1769" y="32546"/>
                    <a:pt x="1915" y="32570"/>
                    <a:pt x="2056" y="32570"/>
                  </a:cubicBezTo>
                  <a:cubicBezTo>
                    <a:pt x="2171" y="32570"/>
                    <a:pt x="2284" y="32554"/>
                    <a:pt x="2391" y="32514"/>
                  </a:cubicBezTo>
                  <a:cubicBezTo>
                    <a:pt x="2597" y="32396"/>
                    <a:pt x="2715" y="32189"/>
                    <a:pt x="2863" y="31983"/>
                  </a:cubicBezTo>
                  <a:cubicBezTo>
                    <a:pt x="4722" y="28914"/>
                    <a:pt x="6463" y="25756"/>
                    <a:pt x="8026" y="22481"/>
                  </a:cubicBezTo>
                  <a:cubicBezTo>
                    <a:pt x="8233" y="19029"/>
                    <a:pt x="8440" y="15547"/>
                    <a:pt x="8676" y="12065"/>
                  </a:cubicBezTo>
                  <a:cubicBezTo>
                    <a:pt x="8764" y="10383"/>
                    <a:pt x="8882" y="8672"/>
                    <a:pt x="8882" y="6960"/>
                  </a:cubicBezTo>
                  <a:cubicBezTo>
                    <a:pt x="8823" y="6606"/>
                    <a:pt x="8735" y="6282"/>
                    <a:pt x="8676" y="5928"/>
                  </a:cubicBezTo>
                  <a:cubicBezTo>
                    <a:pt x="8558" y="5455"/>
                    <a:pt x="8410" y="4895"/>
                    <a:pt x="8233" y="4305"/>
                  </a:cubicBezTo>
                  <a:cubicBezTo>
                    <a:pt x="7731" y="2593"/>
                    <a:pt x="6935" y="705"/>
                    <a:pt x="5400" y="144"/>
                  </a:cubicBezTo>
                  <a:cubicBezTo>
                    <a:pt x="5137" y="46"/>
                    <a:pt x="4858" y="0"/>
                    <a:pt x="45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9"/>
            <p:cNvSpPr/>
            <p:nvPr/>
          </p:nvSpPr>
          <p:spPr>
            <a:xfrm>
              <a:off x="4347025" y="1833525"/>
              <a:ext cx="562150" cy="950375"/>
            </a:xfrm>
            <a:custGeom>
              <a:avLst/>
              <a:gdLst/>
              <a:ahLst/>
              <a:cxnLst/>
              <a:rect l="l" t="t" r="r" b="b"/>
              <a:pathLst>
                <a:path w="22486" h="38015" extrusionOk="0">
                  <a:moveTo>
                    <a:pt x="14332" y="1"/>
                  </a:moveTo>
                  <a:cubicBezTo>
                    <a:pt x="14198" y="1"/>
                    <a:pt x="14075" y="68"/>
                    <a:pt x="13898" y="209"/>
                  </a:cubicBezTo>
                  <a:cubicBezTo>
                    <a:pt x="13190" y="711"/>
                    <a:pt x="12482" y="1212"/>
                    <a:pt x="11744" y="1625"/>
                  </a:cubicBezTo>
                  <a:cubicBezTo>
                    <a:pt x="11420" y="1832"/>
                    <a:pt x="11095" y="2009"/>
                    <a:pt x="10741" y="2097"/>
                  </a:cubicBezTo>
                  <a:cubicBezTo>
                    <a:pt x="10328" y="2186"/>
                    <a:pt x="9915" y="2186"/>
                    <a:pt x="9502" y="2186"/>
                  </a:cubicBezTo>
                  <a:cubicBezTo>
                    <a:pt x="9236" y="2186"/>
                    <a:pt x="8941" y="2156"/>
                    <a:pt x="8646" y="2127"/>
                  </a:cubicBezTo>
                  <a:cubicBezTo>
                    <a:pt x="8203" y="2009"/>
                    <a:pt x="7790" y="1802"/>
                    <a:pt x="7348" y="1684"/>
                  </a:cubicBezTo>
                  <a:cubicBezTo>
                    <a:pt x="7182" y="1638"/>
                    <a:pt x="7016" y="1615"/>
                    <a:pt x="6853" y="1615"/>
                  </a:cubicBezTo>
                  <a:cubicBezTo>
                    <a:pt x="6493" y="1615"/>
                    <a:pt x="6147" y="1727"/>
                    <a:pt x="5843" y="1950"/>
                  </a:cubicBezTo>
                  <a:cubicBezTo>
                    <a:pt x="4781" y="2747"/>
                    <a:pt x="3689" y="3514"/>
                    <a:pt x="2656" y="4340"/>
                  </a:cubicBezTo>
                  <a:cubicBezTo>
                    <a:pt x="1063" y="5668"/>
                    <a:pt x="0" y="7084"/>
                    <a:pt x="30" y="9209"/>
                  </a:cubicBezTo>
                  <a:cubicBezTo>
                    <a:pt x="30" y="9533"/>
                    <a:pt x="30" y="9828"/>
                    <a:pt x="59" y="10153"/>
                  </a:cubicBezTo>
                  <a:cubicBezTo>
                    <a:pt x="236" y="14461"/>
                    <a:pt x="1092" y="18739"/>
                    <a:pt x="1151" y="23048"/>
                  </a:cubicBezTo>
                  <a:cubicBezTo>
                    <a:pt x="1181" y="25054"/>
                    <a:pt x="1122" y="27090"/>
                    <a:pt x="886" y="29067"/>
                  </a:cubicBezTo>
                  <a:cubicBezTo>
                    <a:pt x="679" y="30719"/>
                    <a:pt x="148" y="32342"/>
                    <a:pt x="266" y="33995"/>
                  </a:cubicBezTo>
                  <a:cubicBezTo>
                    <a:pt x="295" y="34732"/>
                    <a:pt x="443" y="35588"/>
                    <a:pt x="1063" y="36060"/>
                  </a:cubicBezTo>
                  <a:cubicBezTo>
                    <a:pt x="1417" y="36326"/>
                    <a:pt x="1800" y="36267"/>
                    <a:pt x="2154" y="36414"/>
                  </a:cubicBezTo>
                  <a:cubicBezTo>
                    <a:pt x="2745" y="36680"/>
                    <a:pt x="3069" y="37329"/>
                    <a:pt x="3600" y="37654"/>
                  </a:cubicBezTo>
                  <a:cubicBezTo>
                    <a:pt x="4079" y="37933"/>
                    <a:pt x="4623" y="38014"/>
                    <a:pt x="5182" y="38014"/>
                  </a:cubicBezTo>
                  <a:cubicBezTo>
                    <a:pt x="5864" y="38014"/>
                    <a:pt x="6568" y="37893"/>
                    <a:pt x="7200" y="37860"/>
                  </a:cubicBezTo>
                  <a:cubicBezTo>
                    <a:pt x="7790" y="37801"/>
                    <a:pt x="8410" y="37772"/>
                    <a:pt x="9000" y="37742"/>
                  </a:cubicBezTo>
                  <a:cubicBezTo>
                    <a:pt x="10121" y="37654"/>
                    <a:pt x="11243" y="37595"/>
                    <a:pt x="12394" y="37565"/>
                  </a:cubicBezTo>
                  <a:cubicBezTo>
                    <a:pt x="13692" y="37536"/>
                    <a:pt x="15049" y="37536"/>
                    <a:pt x="16289" y="36946"/>
                  </a:cubicBezTo>
                  <a:cubicBezTo>
                    <a:pt x="16997" y="36621"/>
                    <a:pt x="17587" y="36060"/>
                    <a:pt x="18325" y="35736"/>
                  </a:cubicBezTo>
                  <a:cubicBezTo>
                    <a:pt x="19033" y="35411"/>
                    <a:pt x="19888" y="35441"/>
                    <a:pt x="20508" y="34910"/>
                  </a:cubicBezTo>
                  <a:cubicBezTo>
                    <a:pt x="21600" y="33936"/>
                    <a:pt x="21157" y="31723"/>
                    <a:pt x="21128" y="30424"/>
                  </a:cubicBezTo>
                  <a:cubicBezTo>
                    <a:pt x="21098" y="27592"/>
                    <a:pt x="20921" y="24788"/>
                    <a:pt x="21039" y="21956"/>
                  </a:cubicBezTo>
                  <a:cubicBezTo>
                    <a:pt x="21187" y="18503"/>
                    <a:pt x="21541" y="15081"/>
                    <a:pt x="21865" y="11658"/>
                  </a:cubicBezTo>
                  <a:cubicBezTo>
                    <a:pt x="21954" y="10477"/>
                    <a:pt x="22072" y="9297"/>
                    <a:pt x="22161" y="8117"/>
                  </a:cubicBezTo>
                  <a:cubicBezTo>
                    <a:pt x="22249" y="6907"/>
                    <a:pt x="22485" y="5756"/>
                    <a:pt x="22308" y="4546"/>
                  </a:cubicBezTo>
                  <a:cubicBezTo>
                    <a:pt x="22131" y="3425"/>
                    <a:pt x="20921" y="3042"/>
                    <a:pt x="20006" y="2599"/>
                  </a:cubicBezTo>
                  <a:cubicBezTo>
                    <a:pt x="19092" y="2186"/>
                    <a:pt x="18147" y="1773"/>
                    <a:pt x="17203" y="1389"/>
                  </a:cubicBezTo>
                  <a:cubicBezTo>
                    <a:pt x="16731" y="1183"/>
                    <a:pt x="16259" y="1035"/>
                    <a:pt x="15816" y="829"/>
                  </a:cubicBezTo>
                  <a:cubicBezTo>
                    <a:pt x="15433" y="622"/>
                    <a:pt x="15108" y="356"/>
                    <a:pt x="14754" y="150"/>
                  </a:cubicBezTo>
                  <a:cubicBezTo>
                    <a:pt x="14725" y="120"/>
                    <a:pt x="14666" y="91"/>
                    <a:pt x="14636" y="91"/>
                  </a:cubicBezTo>
                  <a:cubicBezTo>
                    <a:pt x="14517" y="31"/>
                    <a:pt x="14422" y="1"/>
                    <a:pt x="1433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9"/>
            <p:cNvSpPr/>
            <p:nvPr/>
          </p:nvSpPr>
          <p:spPr>
            <a:xfrm>
              <a:off x="4518900" y="1885400"/>
              <a:ext cx="95925" cy="626875"/>
            </a:xfrm>
            <a:custGeom>
              <a:avLst/>
              <a:gdLst/>
              <a:ahLst/>
              <a:cxnLst/>
              <a:rect l="l" t="t" r="r" b="b"/>
              <a:pathLst>
                <a:path w="3837" h="25075" extrusionOk="0">
                  <a:moveTo>
                    <a:pt x="2343" y="0"/>
                  </a:moveTo>
                  <a:cubicBezTo>
                    <a:pt x="2273" y="0"/>
                    <a:pt x="2199" y="8"/>
                    <a:pt x="2125" y="22"/>
                  </a:cubicBezTo>
                  <a:cubicBezTo>
                    <a:pt x="1830" y="52"/>
                    <a:pt x="1506" y="81"/>
                    <a:pt x="1328" y="317"/>
                  </a:cubicBezTo>
                  <a:cubicBezTo>
                    <a:pt x="1240" y="406"/>
                    <a:pt x="1181" y="524"/>
                    <a:pt x="1151" y="642"/>
                  </a:cubicBezTo>
                  <a:cubicBezTo>
                    <a:pt x="945" y="1114"/>
                    <a:pt x="738" y="1586"/>
                    <a:pt x="532" y="2088"/>
                  </a:cubicBezTo>
                  <a:cubicBezTo>
                    <a:pt x="709" y="2353"/>
                    <a:pt x="886" y="2589"/>
                    <a:pt x="1092" y="2855"/>
                  </a:cubicBezTo>
                  <a:cubicBezTo>
                    <a:pt x="1210" y="3062"/>
                    <a:pt x="1447" y="3298"/>
                    <a:pt x="1447" y="3534"/>
                  </a:cubicBezTo>
                  <a:cubicBezTo>
                    <a:pt x="1565" y="5009"/>
                    <a:pt x="1328" y="6484"/>
                    <a:pt x="1210" y="7930"/>
                  </a:cubicBezTo>
                  <a:cubicBezTo>
                    <a:pt x="1063" y="9524"/>
                    <a:pt x="945" y="11088"/>
                    <a:pt x="797" y="12651"/>
                  </a:cubicBezTo>
                  <a:cubicBezTo>
                    <a:pt x="561" y="15720"/>
                    <a:pt x="148" y="18789"/>
                    <a:pt x="60" y="21858"/>
                  </a:cubicBezTo>
                  <a:cubicBezTo>
                    <a:pt x="1" y="23009"/>
                    <a:pt x="620" y="24248"/>
                    <a:pt x="1417" y="25074"/>
                  </a:cubicBezTo>
                  <a:cubicBezTo>
                    <a:pt x="1447" y="25045"/>
                    <a:pt x="1476" y="25015"/>
                    <a:pt x="1535" y="24986"/>
                  </a:cubicBezTo>
                  <a:cubicBezTo>
                    <a:pt x="2214" y="24307"/>
                    <a:pt x="2804" y="23510"/>
                    <a:pt x="3424" y="22802"/>
                  </a:cubicBezTo>
                  <a:cubicBezTo>
                    <a:pt x="3512" y="22713"/>
                    <a:pt x="3601" y="22595"/>
                    <a:pt x="3630" y="22477"/>
                  </a:cubicBezTo>
                  <a:cubicBezTo>
                    <a:pt x="3689" y="22330"/>
                    <a:pt x="3689" y="22182"/>
                    <a:pt x="3689" y="22035"/>
                  </a:cubicBezTo>
                  <a:cubicBezTo>
                    <a:pt x="3630" y="20264"/>
                    <a:pt x="3512" y="18464"/>
                    <a:pt x="3394" y="16664"/>
                  </a:cubicBezTo>
                  <a:cubicBezTo>
                    <a:pt x="3246" y="14569"/>
                    <a:pt x="3099" y="12474"/>
                    <a:pt x="2981" y="10379"/>
                  </a:cubicBezTo>
                  <a:cubicBezTo>
                    <a:pt x="2922" y="9317"/>
                    <a:pt x="2863" y="8284"/>
                    <a:pt x="2863" y="7222"/>
                  </a:cubicBezTo>
                  <a:cubicBezTo>
                    <a:pt x="2833" y="6691"/>
                    <a:pt x="2833" y="6160"/>
                    <a:pt x="2833" y="5629"/>
                  </a:cubicBezTo>
                  <a:cubicBezTo>
                    <a:pt x="2833" y="5216"/>
                    <a:pt x="2833" y="4803"/>
                    <a:pt x="2804" y="4360"/>
                  </a:cubicBezTo>
                  <a:cubicBezTo>
                    <a:pt x="2804" y="4094"/>
                    <a:pt x="2715" y="3711"/>
                    <a:pt x="2892" y="3504"/>
                  </a:cubicBezTo>
                  <a:cubicBezTo>
                    <a:pt x="3217" y="3062"/>
                    <a:pt x="3453" y="2530"/>
                    <a:pt x="3748" y="2058"/>
                  </a:cubicBezTo>
                  <a:cubicBezTo>
                    <a:pt x="3778" y="1999"/>
                    <a:pt x="3807" y="1940"/>
                    <a:pt x="3837" y="1852"/>
                  </a:cubicBezTo>
                  <a:cubicBezTo>
                    <a:pt x="3601" y="1321"/>
                    <a:pt x="3335" y="731"/>
                    <a:pt x="2922" y="317"/>
                  </a:cubicBezTo>
                  <a:cubicBezTo>
                    <a:pt x="2833" y="199"/>
                    <a:pt x="2715" y="81"/>
                    <a:pt x="2538" y="22"/>
                  </a:cubicBezTo>
                  <a:cubicBezTo>
                    <a:pt x="2479" y="8"/>
                    <a:pt x="2413" y="0"/>
                    <a:pt x="23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79"/>
            <p:cNvSpPr/>
            <p:nvPr/>
          </p:nvSpPr>
          <p:spPr>
            <a:xfrm>
              <a:off x="4488650" y="1814850"/>
              <a:ext cx="260425" cy="184325"/>
            </a:xfrm>
            <a:custGeom>
              <a:avLst/>
              <a:gdLst/>
              <a:ahLst/>
              <a:cxnLst/>
              <a:rect l="l" t="t" r="r" b="b"/>
              <a:pathLst>
                <a:path w="10417" h="7373" extrusionOk="0">
                  <a:moveTo>
                    <a:pt x="8691" y="0"/>
                  </a:moveTo>
                  <a:cubicBezTo>
                    <a:pt x="8607" y="0"/>
                    <a:pt x="8525" y="30"/>
                    <a:pt x="8469" y="100"/>
                  </a:cubicBezTo>
                  <a:cubicBezTo>
                    <a:pt x="8351" y="248"/>
                    <a:pt x="8263" y="366"/>
                    <a:pt x="8174" y="484"/>
                  </a:cubicBezTo>
                  <a:cubicBezTo>
                    <a:pt x="7997" y="661"/>
                    <a:pt x="7820" y="838"/>
                    <a:pt x="7614" y="1015"/>
                  </a:cubicBezTo>
                  <a:cubicBezTo>
                    <a:pt x="6994" y="1576"/>
                    <a:pt x="6256" y="2018"/>
                    <a:pt x="5489" y="2343"/>
                  </a:cubicBezTo>
                  <a:cubicBezTo>
                    <a:pt x="4907" y="2601"/>
                    <a:pt x="4309" y="2829"/>
                    <a:pt x="3695" y="2829"/>
                  </a:cubicBezTo>
                  <a:cubicBezTo>
                    <a:pt x="3469" y="2829"/>
                    <a:pt x="3241" y="2798"/>
                    <a:pt x="3011" y="2726"/>
                  </a:cubicBezTo>
                  <a:cubicBezTo>
                    <a:pt x="2657" y="2638"/>
                    <a:pt x="2332" y="2490"/>
                    <a:pt x="2037" y="2313"/>
                  </a:cubicBezTo>
                  <a:cubicBezTo>
                    <a:pt x="1801" y="2195"/>
                    <a:pt x="1624" y="1989"/>
                    <a:pt x="1447" y="1782"/>
                  </a:cubicBezTo>
                  <a:cubicBezTo>
                    <a:pt x="1358" y="1694"/>
                    <a:pt x="1270" y="1487"/>
                    <a:pt x="1152" y="1487"/>
                  </a:cubicBezTo>
                  <a:cubicBezTo>
                    <a:pt x="975" y="1487"/>
                    <a:pt x="857" y="1576"/>
                    <a:pt x="768" y="1723"/>
                  </a:cubicBezTo>
                  <a:cubicBezTo>
                    <a:pt x="709" y="1782"/>
                    <a:pt x="650" y="1900"/>
                    <a:pt x="591" y="1959"/>
                  </a:cubicBezTo>
                  <a:cubicBezTo>
                    <a:pt x="414" y="2225"/>
                    <a:pt x="237" y="2431"/>
                    <a:pt x="60" y="2697"/>
                  </a:cubicBezTo>
                  <a:cubicBezTo>
                    <a:pt x="60" y="2726"/>
                    <a:pt x="30" y="2756"/>
                    <a:pt x="1" y="2785"/>
                  </a:cubicBezTo>
                  <a:cubicBezTo>
                    <a:pt x="178" y="4290"/>
                    <a:pt x="325" y="5825"/>
                    <a:pt x="621" y="7270"/>
                  </a:cubicBezTo>
                  <a:cubicBezTo>
                    <a:pt x="621" y="7270"/>
                    <a:pt x="621" y="7241"/>
                    <a:pt x="650" y="7241"/>
                  </a:cubicBezTo>
                  <a:cubicBezTo>
                    <a:pt x="1034" y="6621"/>
                    <a:pt x="1329" y="5943"/>
                    <a:pt x="1624" y="5293"/>
                  </a:cubicBezTo>
                  <a:cubicBezTo>
                    <a:pt x="1889" y="4762"/>
                    <a:pt x="2125" y="4231"/>
                    <a:pt x="2479" y="3730"/>
                  </a:cubicBezTo>
                  <a:cubicBezTo>
                    <a:pt x="2645" y="3493"/>
                    <a:pt x="2924" y="3010"/>
                    <a:pt x="3257" y="3010"/>
                  </a:cubicBezTo>
                  <a:cubicBezTo>
                    <a:pt x="3339" y="3010"/>
                    <a:pt x="3424" y="3040"/>
                    <a:pt x="3512" y="3110"/>
                  </a:cubicBezTo>
                  <a:cubicBezTo>
                    <a:pt x="3955" y="3435"/>
                    <a:pt x="4220" y="3966"/>
                    <a:pt x="4456" y="4408"/>
                  </a:cubicBezTo>
                  <a:cubicBezTo>
                    <a:pt x="4752" y="5057"/>
                    <a:pt x="5106" y="5677"/>
                    <a:pt x="5489" y="6297"/>
                  </a:cubicBezTo>
                  <a:cubicBezTo>
                    <a:pt x="5637" y="6503"/>
                    <a:pt x="5784" y="6739"/>
                    <a:pt x="5961" y="6946"/>
                  </a:cubicBezTo>
                  <a:cubicBezTo>
                    <a:pt x="6020" y="7064"/>
                    <a:pt x="6109" y="7211"/>
                    <a:pt x="6197" y="7300"/>
                  </a:cubicBezTo>
                  <a:cubicBezTo>
                    <a:pt x="6247" y="7349"/>
                    <a:pt x="6275" y="7373"/>
                    <a:pt x="6301" y="7373"/>
                  </a:cubicBezTo>
                  <a:cubicBezTo>
                    <a:pt x="6336" y="7373"/>
                    <a:pt x="6365" y="7327"/>
                    <a:pt x="6433" y="7241"/>
                  </a:cubicBezTo>
                  <a:cubicBezTo>
                    <a:pt x="7319" y="6002"/>
                    <a:pt x="8174" y="4762"/>
                    <a:pt x="9119" y="3523"/>
                  </a:cubicBezTo>
                  <a:cubicBezTo>
                    <a:pt x="9355" y="3198"/>
                    <a:pt x="9591" y="2874"/>
                    <a:pt x="9797" y="2549"/>
                  </a:cubicBezTo>
                  <a:cubicBezTo>
                    <a:pt x="9945" y="2343"/>
                    <a:pt x="10417" y="1812"/>
                    <a:pt x="10358" y="1546"/>
                  </a:cubicBezTo>
                  <a:cubicBezTo>
                    <a:pt x="10358" y="1546"/>
                    <a:pt x="10328" y="1487"/>
                    <a:pt x="10269" y="1428"/>
                  </a:cubicBezTo>
                  <a:lnTo>
                    <a:pt x="10240" y="1399"/>
                  </a:lnTo>
                  <a:cubicBezTo>
                    <a:pt x="10063" y="1221"/>
                    <a:pt x="9797" y="956"/>
                    <a:pt x="9532" y="720"/>
                  </a:cubicBezTo>
                  <a:cubicBezTo>
                    <a:pt x="9355" y="513"/>
                    <a:pt x="9148" y="277"/>
                    <a:pt x="8942" y="100"/>
                  </a:cubicBezTo>
                  <a:cubicBezTo>
                    <a:pt x="8879" y="38"/>
                    <a:pt x="8784" y="0"/>
                    <a:pt x="8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79"/>
            <p:cNvSpPr/>
            <p:nvPr/>
          </p:nvSpPr>
          <p:spPr>
            <a:xfrm>
              <a:off x="4366950" y="2671075"/>
              <a:ext cx="506075" cy="117125"/>
            </a:xfrm>
            <a:custGeom>
              <a:avLst/>
              <a:gdLst/>
              <a:ahLst/>
              <a:cxnLst/>
              <a:rect l="l" t="t" r="r" b="b"/>
              <a:pathLst>
                <a:path w="20243" h="4685" extrusionOk="0">
                  <a:moveTo>
                    <a:pt x="19302" y="1"/>
                  </a:moveTo>
                  <a:cubicBezTo>
                    <a:pt x="19223" y="1"/>
                    <a:pt x="19141" y="11"/>
                    <a:pt x="19062" y="21"/>
                  </a:cubicBezTo>
                  <a:cubicBezTo>
                    <a:pt x="15172" y="512"/>
                    <a:pt x="10585" y="1577"/>
                    <a:pt x="6334" y="1577"/>
                  </a:cubicBezTo>
                  <a:cubicBezTo>
                    <a:pt x="4716" y="1577"/>
                    <a:pt x="3146" y="1422"/>
                    <a:pt x="1682" y="1024"/>
                  </a:cubicBezTo>
                  <a:cubicBezTo>
                    <a:pt x="1502" y="975"/>
                    <a:pt x="1340" y="952"/>
                    <a:pt x="1195" y="952"/>
                  </a:cubicBezTo>
                  <a:cubicBezTo>
                    <a:pt x="554" y="952"/>
                    <a:pt x="233" y="1396"/>
                    <a:pt x="89" y="1998"/>
                  </a:cubicBezTo>
                  <a:cubicBezTo>
                    <a:pt x="59" y="2145"/>
                    <a:pt x="59" y="2322"/>
                    <a:pt x="30" y="2470"/>
                  </a:cubicBezTo>
                  <a:cubicBezTo>
                    <a:pt x="30" y="2765"/>
                    <a:pt x="0" y="3060"/>
                    <a:pt x="89" y="3325"/>
                  </a:cubicBezTo>
                  <a:cubicBezTo>
                    <a:pt x="354" y="4152"/>
                    <a:pt x="1623" y="4211"/>
                    <a:pt x="2361" y="4358"/>
                  </a:cubicBezTo>
                  <a:cubicBezTo>
                    <a:pt x="3662" y="4590"/>
                    <a:pt x="4969" y="4685"/>
                    <a:pt x="6277" y="4685"/>
                  </a:cubicBezTo>
                  <a:cubicBezTo>
                    <a:pt x="10631" y="4685"/>
                    <a:pt x="15002" y="3634"/>
                    <a:pt x="19268" y="3089"/>
                  </a:cubicBezTo>
                  <a:cubicBezTo>
                    <a:pt x="20242" y="2942"/>
                    <a:pt x="20124" y="2293"/>
                    <a:pt x="20006" y="1526"/>
                  </a:cubicBezTo>
                  <a:cubicBezTo>
                    <a:pt x="19947" y="1201"/>
                    <a:pt x="19888" y="876"/>
                    <a:pt x="19829" y="552"/>
                  </a:cubicBezTo>
                  <a:cubicBezTo>
                    <a:pt x="19800" y="434"/>
                    <a:pt x="19770" y="316"/>
                    <a:pt x="19711" y="198"/>
                  </a:cubicBezTo>
                  <a:cubicBezTo>
                    <a:pt x="19613" y="40"/>
                    <a:pt x="19462" y="1"/>
                    <a:pt x="1930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79"/>
            <p:cNvSpPr/>
            <p:nvPr/>
          </p:nvSpPr>
          <p:spPr>
            <a:xfrm>
              <a:off x="4244475" y="1857075"/>
              <a:ext cx="270775" cy="1499250"/>
            </a:xfrm>
            <a:custGeom>
              <a:avLst/>
              <a:gdLst/>
              <a:ahLst/>
              <a:cxnLst/>
              <a:rect l="l" t="t" r="r" b="b"/>
              <a:pathLst>
                <a:path w="10831" h="59970" extrusionOk="0">
                  <a:moveTo>
                    <a:pt x="10426" y="1"/>
                  </a:moveTo>
                  <a:cubicBezTo>
                    <a:pt x="10314" y="1"/>
                    <a:pt x="10052" y="340"/>
                    <a:pt x="10004" y="388"/>
                  </a:cubicBezTo>
                  <a:cubicBezTo>
                    <a:pt x="9709" y="654"/>
                    <a:pt x="9443" y="919"/>
                    <a:pt x="9148" y="1155"/>
                  </a:cubicBezTo>
                  <a:cubicBezTo>
                    <a:pt x="8588" y="1627"/>
                    <a:pt x="7968" y="2100"/>
                    <a:pt x="7378" y="2542"/>
                  </a:cubicBezTo>
                  <a:cubicBezTo>
                    <a:pt x="6434" y="3309"/>
                    <a:pt x="5253" y="4136"/>
                    <a:pt x="4663" y="5198"/>
                  </a:cubicBezTo>
                  <a:cubicBezTo>
                    <a:pt x="4279" y="5877"/>
                    <a:pt x="3955" y="6585"/>
                    <a:pt x="3837" y="7381"/>
                  </a:cubicBezTo>
                  <a:cubicBezTo>
                    <a:pt x="3217" y="11188"/>
                    <a:pt x="3483" y="15112"/>
                    <a:pt x="3601" y="18978"/>
                  </a:cubicBezTo>
                  <a:cubicBezTo>
                    <a:pt x="3719" y="23050"/>
                    <a:pt x="4014" y="27269"/>
                    <a:pt x="3748" y="31371"/>
                  </a:cubicBezTo>
                  <a:cubicBezTo>
                    <a:pt x="3719" y="31991"/>
                    <a:pt x="3660" y="32581"/>
                    <a:pt x="3601" y="33171"/>
                  </a:cubicBezTo>
                  <a:cubicBezTo>
                    <a:pt x="3365" y="35502"/>
                    <a:pt x="2922" y="37833"/>
                    <a:pt x="2420" y="40164"/>
                  </a:cubicBezTo>
                  <a:cubicBezTo>
                    <a:pt x="2214" y="41108"/>
                    <a:pt x="2007" y="42082"/>
                    <a:pt x="1771" y="43056"/>
                  </a:cubicBezTo>
                  <a:cubicBezTo>
                    <a:pt x="1034" y="46036"/>
                    <a:pt x="1" y="49105"/>
                    <a:pt x="178" y="52233"/>
                  </a:cubicBezTo>
                  <a:cubicBezTo>
                    <a:pt x="296" y="54269"/>
                    <a:pt x="1801" y="55921"/>
                    <a:pt x="3335" y="57131"/>
                  </a:cubicBezTo>
                  <a:cubicBezTo>
                    <a:pt x="4516" y="58075"/>
                    <a:pt x="5784" y="58960"/>
                    <a:pt x="7171" y="59521"/>
                  </a:cubicBezTo>
                  <a:cubicBezTo>
                    <a:pt x="7535" y="59657"/>
                    <a:pt x="8198" y="59970"/>
                    <a:pt x="8699" y="59970"/>
                  </a:cubicBezTo>
                  <a:cubicBezTo>
                    <a:pt x="8847" y="59970"/>
                    <a:pt x="8981" y="59942"/>
                    <a:pt x="9089" y="59875"/>
                  </a:cubicBezTo>
                  <a:cubicBezTo>
                    <a:pt x="8174" y="50698"/>
                    <a:pt x="8824" y="41167"/>
                    <a:pt x="9414" y="31991"/>
                  </a:cubicBezTo>
                  <a:cubicBezTo>
                    <a:pt x="9679" y="28243"/>
                    <a:pt x="9945" y="24525"/>
                    <a:pt x="10210" y="20778"/>
                  </a:cubicBezTo>
                  <a:cubicBezTo>
                    <a:pt x="10240" y="20158"/>
                    <a:pt x="10299" y="19509"/>
                    <a:pt x="10328" y="18889"/>
                  </a:cubicBezTo>
                  <a:cubicBezTo>
                    <a:pt x="10476" y="16558"/>
                    <a:pt x="10624" y="14227"/>
                    <a:pt x="10712" y="11896"/>
                  </a:cubicBezTo>
                  <a:cubicBezTo>
                    <a:pt x="10771" y="9890"/>
                    <a:pt x="10830" y="7883"/>
                    <a:pt x="10801" y="5847"/>
                  </a:cubicBezTo>
                  <a:lnTo>
                    <a:pt x="10801" y="3634"/>
                  </a:lnTo>
                  <a:cubicBezTo>
                    <a:pt x="10771" y="2985"/>
                    <a:pt x="10742" y="2365"/>
                    <a:pt x="10683" y="1716"/>
                  </a:cubicBezTo>
                  <a:cubicBezTo>
                    <a:pt x="10624" y="1155"/>
                    <a:pt x="10594" y="595"/>
                    <a:pt x="10476" y="64"/>
                  </a:cubicBezTo>
                  <a:cubicBezTo>
                    <a:pt x="10470" y="19"/>
                    <a:pt x="10452" y="1"/>
                    <a:pt x="1042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79"/>
            <p:cNvSpPr/>
            <p:nvPr/>
          </p:nvSpPr>
          <p:spPr>
            <a:xfrm>
              <a:off x="4614800" y="1818400"/>
              <a:ext cx="358550" cy="1539425"/>
            </a:xfrm>
            <a:custGeom>
              <a:avLst/>
              <a:gdLst/>
              <a:ahLst/>
              <a:cxnLst/>
              <a:rect l="l" t="t" r="r" b="b"/>
              <a:pathLst>
                <a:path w="14342" h="61577" extrusionOk="0">
                  <a:moveTo>
                    <a:pt x="4116" y="0"/>
                  </a:moveTo>
                  <a:cubicBezTo>
                    <a:pt x="4063" y="0"/>
                    <a:pt x="4009" y="22"/>
                    <a:pt x="3955" y="76"/>
                  </a:cubicBezTo>
                  <a:cubicBezTo>
                    <a:pt x="3837" y="253"/>
                    <a:pt x="3807" y="460"/>
                    <a:pt x="3719" y="637"/>
                  </a:cubicBezTo>
                  <a:cubicBezTo>
                    <a:pt x="2833" y="2909"/>
                    <a:pt x="1771" y="5122"/>
                    <a:pt x="1092" y="7483"/>
                  </a:cubicBezTo>
                  <a:cubicBezTo>
                    <a:pt x="414" y="9755"/>
                    <a:pt x="443" y="12440"/>
                    <a:pt x="355" y="14800"/>
                  </a:cubicBezTo>
                  <a:cubicBezTo>
                    <a:pt x="60" y="21823"/>
                    <a:pt x="30" y="28875"/>
                    <a:pt x="89" y="35928"/>
                  </a:cubicBezTo>
                  <a:cubicBezTo>
                    <a:pt x="89" y="40000"/>
                    <a:pt x="237" y="44190"/>
                    <a:pt x="266" y="48321"/>
                  </a:cubicBezTo>
                  <a:cubicBezTo>
                    <a:pt x="266" y="52422"/>
                    <a:pt x="1" y="56494"/>
                    <a:pt x="119" y="60596"/>
                  </a:cubicBezTo>
                  <a:cubicBezTo>
                    <a:pt x="148" y="61127"/>
                    <a:pt x="502" y="61422"/>
                    <a:pt x="886" y="61481"/>
                  </a:cubicBezTo>
                  <a:cubicBezTo>
                    <a:pt x="886" y="61481"/>
                    <a:pt x="886" y="61481"/>
                    <a:pt x="886" y="61510"/>
                  </a:cubicBezTo>
                  <a:lnTo>
                    <a:pt x="945" y="61510"/>
                  </a:lnTo>
                  <a:cubicBezTo>
                    <a:pt x="1475" y="61555"/>
                    <a:pt x="2002" y="61577"/>
                    <a:pt x="2525" y="61577"/>
                  </a:cubicBezTo>
                  <a:cubicBezTo>
                    <a:pt x="6890" y="61577"/>
                    <a:pt x="10968" y="60051"/>
                    <a:pt x="14341" y="57232"/>
                  </a:cubicBezTo>
                  <a:cubicBezTo>
                    <a:pt x="13869" y="54635"/>
                    <a:pt x="13545" y="52039"/>
                    <a:pt x="13072" y="49442"/>
                  </a:cubicBezTo>
                  <a:cubicBezTo>
                    <a:pt x="13013" y="49088"/>
                    <a:pt x="12954" y="48734"/>
                    <a:pt x="12895" y="48409"/>
                  </a:cubicBezTo>
                  <a:cubicBezTo>
                    <a:pt x="11863" y="42980"/>
                    <a:pt x="11745" y="37432"/>
                    <a:pt x="11686" y="31915"/>
                  </a:cubicBezTo>
                  <a:cubicBezTo>
                    <a:pt x="11686" y="31738"/>
                    <a:pt x="11686" y="31561"/>
                    <a:pt x="11686" y="31413"/>
                  </a:cubicBezTo>
                  <a:cubicBezTo>
                    <a:pt x="11656" y="28993"/>
                    <a:pt x="11686" y="26544"/>
                    <a:pt x="11715" y="24125"/>
                  </a:cubicBezTo>
                  <a:cubicBezTo>
                    <a:pt x="11745" y="23033"/>
                    <a:pt x="11745" y="21971"/>
                    <a:pt x="11774" y="20879"/>
                  </a:cubicBezTo>
                  <a:cubicBezTo>
                    <a:pt x="11804" y="18459"/>
                    <a:pt x="11863" y="16040"/>
                    <a:pt x="11892" y="13650"/>
                  </a:cubicBezTo>
                  <a:cubicBezTo>
                    <a:pt x="11892" y="12351"/>
                    <a:pt x="12040" y="10994"/>
                    <a:pt x="12128" y="9666"/>
                  </a:cubicBezTo>
                  <a:cubicBezTo>
                    <a:pt x="12217" y="8073"/>
                    <a:pt x="12276" y="6479"/>
                    <a:pt x="12010" y="4974"/>
                  </a:cubicBezTo>
                  <a:cubicBezTo>
                    <a:pt x="11833" y="4030"/>
                    <a:pt x="11272" y="3322"/>
                    <a:pt x="10564" y="2791"/>
                  </a:cubicBezTo>
                  <a:cubicBezTo>
                    <a:pt x="9797" y="2230"/>
                    <a:pt x="8853" y="1847"/>
                    <a:pt x="7968" y="1552"/>
                  </a:cubicBezTo>
                  <a:cubicBezTo>
                    <a:pt x="7407" y="1375"/>
                    <a:pt x="6817" y="1197"/>
                    <a:pt x="6256" y="1050"/>
                  </a:cubicBezTo>
                  <a:cubicBezTo>
                    <a:pt x="6020" y="961"/>
                    <a:pt x="5755" y="873"/>
                    <a:pt x="5489" y="784"/>
                  </a:cubicBezTo>
                  <a:cubicBezTo>
                    <a:pt x="5105" y="666"/>
                    <a:pt x="4781" y="637"/>
                    <a:pt x="4515" y="283"/>
                  </a:cubicBezTo>
                  <a:cubicBezTo>
                    <a:pt x="4406" y="174"/>
                    <a:pt x="4265" y="0"/>
                    <a:pt x="41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79"/>
            <p:cNvSpPr/>
            <p:nvPr/>
          </p:nvSpPr>
          <p:spPr>
            <a:xfrm>
              <a:off x="4321950" y="2661250"/>
              <a:ext cx="113625" cy="235350"/>
            </a:xfrm>
            <a:custGeom>
              <a:avLst/>
              <a:gdLst/>
              <a:ahLst/>
              <a:cxnLst/>
              <a:rect l="l" t="t" r="r" b="b"/>
              <a:pathLst>
                <a:path w="4545" h="9414" extrusionOk="0">
                  <a:moveTo>
                    <a:pt x="885" y="1"/>
                  </a:moveTo>
                  <a:cubicBezTo>
                    <a:pt x="885" y="2568"/>
                    <a:pt x="561" y="5135"/>
                    <a:pt x="0" y="7672"/>
                  </a:cubicBezTo>
                  <a:cubicBezTo>
                    <a:pt x="590" y="8233"/>
                    <a:pt x="1180" y="8823"/>
                    <a:pt x="1741" y="9413"/>
                  </a:cubicBezTo>
                  <a:cubicBezTo>
                    <a:pt x="1800" y="9384"/>
                    <a:pt x="1859" y="9354"/>
                    <a:pt x="1889" y="9325"/>
                  </a:cubicBezTo>
                  <a:cubicBezTo>
                    <a:pt x="2302" y="9118"/>
                    <a:pt x="2685" y="8912"/>
                    <a:pt x="3069" y="8676"/>
                  </a:cubicBezTo>
                  <a:cubicBezTo>
                    <a:pt x="3512" y="8410"/>
                    <a:pt x="3836" y="8292"/>
                    <a:pt x="4013" y="7938"/>
                  </a:cubicBezTo>
                  <a:cubicBezTo>
                    <a:pt x="4072" y="7790"/>
                    <a:pt x="4131" y="7613"/>
                    <a:pt x="4161" y="7348"/>
                  </a:cubicBezTo>
                  <a:cubicBezTo>
                    <a:pt x="4220" y="6256"/>
                    <a:pt x="4308" y="5135"/>
                    <a:pt x="4367" y="4014"/>
                  </a:cubicBezTo>
                  <a:cubicBezTo>
                    <a:pt x="4456" y="2833"/>
                    <a:pt x="4367" y="1535"/>
                    <a:pt x="4544" y="296"/>
                  </a:cubicBezTo>
                  <a:lnTo>
                    <a:pt x="4544" y="296"/>
                  </a:lnTo>
                  <a:cubicBezTo>
                    <a:pt x="4248" y="317"/>
                    <a:pt x="3950" y="328"/>
                    <a:pt x="3651" y="328"/>
                  </a:cubicBezTo>
                  <a:cubicBezTo>
                    <a:pt x="2729" y="328"/>
                    <a:pt x="1799" y="223"/>
                    <a:pt x="8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9"/>
            <p:cNvSpPr/>
            <p:nvPr/>
          </p:nvSpPr>
          <p:spPr>
            <a:xfrm>
              <a:off x="4427425" y="2060775"/>
              <a:ext cx="87075" cy="87075"/>
            </a:xfrm>
            <a:custGeom>
              <a:avLst/>
              <a:gdLst/>
              <a:ahLst/>
              <a:cxnLst/>
              <a:rect l="l" t="t" r="r" b="b"/>
              <a:pathLst>
                <a:path w="3483" h="3483" extrusionOk="0">
                  <a:moveTo>
                    <a:pt x="1742" y="1"/>
                  </a:moveTo>
                  <a:cubicBezTo>
                    <a:pt x="768" y="1"/>
                    <a:pt x="1" y="768"/>
                    <a:pt x="1" y="1742"/>
                  </a:cubicBezTo>
                  <a:cubicBezTo>
                    <a:pt x="1" y="2686"/>
                    <a:pt x="768" y="3482"/>
                    <a:pt x="1742" y="3482"/>
                  </a:cubicBezTo>
                  <a:cubicBezTo>
                    <a:pt x="2686" y="3482"/>
                    <a:pt x="3483" y="2686"/>
                    <a:pt x="3483" y="1742"/>
                  </a:cubicBezTo>
                  <a:cubicBezTo>
                    <a:pt x="3483" y="768"/>
                    <a:pt x="2686" y="1"/>
                    <a:pt x="17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79"/>
            <p:cNvSpPr/>
            <p:nvPr/>
          </p:nvSpPr>
          <p:spPr>
            <a:xfrm>
              <a:off x="4693000" y="2421500"/>
              <a:ext cx="214700" cy="328850"/>
            </a:xfrm>
            <a:custGeom>
              <a:avLst/>
              <a:gdLst/>
              <a:ahLst/>
              <a:cxnLst/>
              <a:rect l="l" t="t" r="r" b="b"/>
              <a:pathLst>
                <a:path w="8588" h="13154" extrusionOk="0">
                  <a:moveTo>
                    <a:pt x="8587" y="1"/>
                  </a:moveTo>
                  <a:lnTo>
                    <a:pt x="8587" y="1"/>
                  </a:lnTo>
                  <a:cubicBezTo>
                    <a:pt x="6256" y="1063"/>
                    <a:pt x="4013" y="2332"/>
                    <a:pt x="2154" y="4073"/>
                  </a:cubicBezTo>
                  <a:cubicBezTo>
                    <a:pt x="1623" y="4545"/>
                    <a:pt x="1122" y="5164"/>
                    <a:pt x="1210" y="5873"/>
                  </a:cubicBezTo>
                  <a:cubicBezTo>
                    <a:pt x="1269" y="6227"/>
                    <a:pt x="1476" y="6551"/>
                    <a:pt x="1535" y="6905"/>
                  </a:cubicBezTo>
                  <a:cubicBezTo>
                    <a:pt x="1623" y="7318"/>
                    <a:pt x="1505" y="7761"/>
                    <a:pt x="1358" y="8145"/>
                  </a:cubicBezTo>
                  <a:cubicBezTo>
                    <a:pt x="1122" y="8764"/>
                    <a:pt x="827" y="9325"/>
                    <a:pt x="502" y="9856"/>
                  </a:cubicBezTo>
                  <a:cubicBezTo>
                    <a:pt x="384" y="10033"/>
                    <a:pt x="0" y="10387"/>
                    <a:pt x="59" y="10594"/>
                  </a:cubicBezTo>
                  <a:cubicBezTo>
                    <a:pt x="118" y="10830"/>
                    <a:pt x="561" y="10948"/>
                    <a:pt x="679" y="11154"/>
                  </a:cubicBezTo>
                  <a:cubicBezTo>
                    <a:pt x="797" y="11302"/>
                    <a:pt x="797" y="11509"/>
                    <a:pt x="856" y="11686"/>
                  </a:cubicBezTo>
                  <a:cubicBezTo>
                    <a:pt x="1004" y="12158"/>
                    <a:pt x="1417" y="12482"/>
                    <a:pt x="1859" y="12689"/>
                  </a:cubicBezTo>
                  <a:cubicBezTo>
                    <a:pt x="2272" y="12866"/>
                    <a:pt x="2774" y="12954"/>
                    <a:pt x="3246" y="13013"/>
                  </a:cubicBezTo>
                  <a:cubicBezTo>
                    <a:pt x="3541" y="13072"/>
                    <a:pt x="3866" y="13102"/>
                    <a:pt x="4161" y="13131"/>
                  </a:cubicBezTo>
                  <a:cubicBezTo>
                    <a:pt x="4190" y="13146"/>
                    <a:pt x="4220" y="13154"/>
                    <a:pt x="4249" y="13154"/>
                  </a:cubicBezTo>
                  <a:cubicBezTo>
                    <a:pt x="4279" y="13154"/>
                    <a:pt x="4308" y="13146"/>
                    <a:pt x="4338" y="13131"/>
                  </a:cubicBezTo>
                  <a:cubicBezTo>
                    <a:pt x="4427" y="13131"/>
                    <a:pt x="4486" y="13043"/>
                    <a:pt x="4545" y="12984"/>
                  </a:cubicBezTo>
                  <a:cubicBezTo>
                    <a:pt x="4869" y="12571"/>
                    <a:pt x="5223" y="12158"/>
                    <a:pt x="5518" y="11715"/>
                  </a:cubicBezTo>
                  <a:cubicBezTo>
                    <a:pt x="5902" y="11095"/>
                    <a:pt x="6197" y="10417"/>
                    <a:pt x="6610" y="9827"/>
                  </a:cubicBezTo>
                  <a:cubicBezTo>
                    <a:pt x="6964" y="9325"/>
                    <a:pt x="7407" y="8882"/>
                    <a:pt x="7849" y="8440"/>
                  </a:cubicBezTo>
                  <a:cubicBezTo>
                    <a:pt x="8085" y="8233"/>
                    <a:pt x="8322" y="7997"/>
                    <a:pt x="8558" y="7791"/>
                  </a:cubicBezTo>
                  <a:cubicBezTo>
                    <a:pt x="8558" y="7614"/>
                    <a:pt x="8558" y="7437"/>
                    <a:pt x="8558" y="7289"/>
                  </a:cubicBezTo>
                  <a:cubicBezTo>
                    <a:pt x="8528" y="4869"/>
                    <a:pt x="8558" y="2420"/>
                    <a:pt x="85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79"/>
            <p:cNvSpPr/>
            <p:nvPr/>
          </p:nvSpPr>
          <p:spPr>
            <a:xfrm>
              <a:off x="4774150" y="1888900"/>
              <a:ext cx="147550" cy="451475"/>
            </a:xfrm>
            <a:custGeom>
              <a:avLst/>
              <a:gdLst/>
              <a:ahLst/>
              <a:cxnLst/>
              <a:rect l="l" t="t" r="r" b="b"/>
              <a:pathLst>
                <a:path w="5902" h="18059" extrusionOk="0">
                  <a:moveTo>
                    <a:pt x="4190" y="0"/>
                  </a:moveTo>
                  <a:cubicBezTo>
                    <a:pt x="2921" y="473"/>
                    <a:pt x="1859" y="1505"/>
                    <a:pt x="1181" y="2656"/>
                  </a:cubicBezTo>
                  <a:cubicBezTo>
                    <a:pt x="0" y="4692"/>
                    <a:pt x="207" y="7318"/>
                    <a:pt x="738" y="9502"/>
                  </a:cubicBezTo>
                  <a:cubicBezTo>
                    <a:pt x="1505" y="12718"/>
                    <a:pt x="3453" y="15374"/>
                    <a:pt x="5400" y="18059"/>
                  </a:cubicBezTo>
                  <a:cubicBezTo>
                    <a:pt x="5430" y="15639"/>
                    <a:pt x="5489" y="13220"/>
                    <a:pt x="5518" y="10830"/>
                  </a:cubicBezTo>
                  <a:cubicBezTo>
                    <a:pt x="5518" y="9531"/>
                    <a:pt x="5666" y="8174"/>
                    <a:pt x="5754" y="6846"/>
                  </a:cubicBezTo>
                  <a:cubicBezTo>
                    <a:pt x="5843" y="5253"/>
                    <a:pt x="5902" y="3659"/>
                    <a:pt x="5636" y="2154"/>
                  </a:cubicBezTo>
                  <a:cubicBezTo>
                    <a:pt x="5459" y="1210"/>
                    <a:pt x="4898" y="502"/>
                    <a:pt x="41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79"/>
            <p:cNvSpPr/>
            <p:nvPr/>
          </p:nvSpPr>
          <p:spPr>
            <a:xfrm>
              <a:off x="4685625" y="2518875"/>
              <a:ext cx="192550" cy="311950"/>
            </a:xfrm>
            <a:custGeom>
              <a:avLst/>
              <a:gdLst/>
              <a:ahLst/>
              <a:cxnLst/>
              <a:rect l="l" t="t" r="r" b="b"/>
              <a:pathLst>
                <a:path w="7702" h="12478" extrusionOk="0">
                  <a:moveTo>
                    <a:pt x="5017" y="1"/>
                  </a:moveTo>
                  <a:cubicBezTo>
                    <a:pt x="5017" y="30"/>
                    <a:pt x="4987" y="30"/>
                    <a:pt x="4987" y="60"/>
                  </a:cubicBezTo>
                  <a:cubicBezTo>
                    <a:pt x="4515" y="473"/>
                    <a:pt x="4131" y="915"/>
                    <a:pt x="3777" y="1417"/>
                  </a:cubicBezTo>
                  <a:cubicBezTo>
                    <a:pt x="3600" y="1653"/>
                    <a:pt x="3453" y="1889"/>
                    <a:pt x="3305" y="2096"/>
                  </a:cubicBezTo>
                  <a:cubicBezTo>
                    <a:pt x="3010" y="2597"/>
                    <a:pt x="2833" y="3158"/>
                    <a:pt x="2626" y="3689"/>
                  </a:cubicBezTo>
                  <a:cubicBezTo>
                    <a:pt x="2508" y="3984"/>
                    <a:pt x="2390" y="4250"/>
                    <a:pt x="2243" y="4545"/>
                  </a:cubicBezTo>
                  <a:cubicBezTo>
                    <a:pt x="1889" y="5194"/>
                    <a:pt x="1328" y="5666"/>
                    <a:pt x="974" y="6315"/>
                  </a:cubicBezTo>
                  <a:cubicBezTo>
                    <a:pt x="0" y="8027"/>
                    <a:pt x="413" y="10122"/>
                    <a:pt x="827" y="12010"/>
                  </a:cubicBezTo>
                  <a:cubicBezTo>
                    <a:pt x="877" y="12212"/>
                    <a:pt x="1013" y="12478"/>
                    <a:pt x="1199" y="12478"/>
                  </a:cubicBezTo>
                  <a:cubicBezTo>
                    <a:pt x="1231" y="12478"/>
                    <a:pt x="1264" y="12470"/>
                    <a:pt x="1299" y="12453"/>
                  </a:cubicBezTo>
                  <a:cubicBezTo>
                    <a:pt x="1387" y="12423"/>
                    <a:pt x="1446" y="12305"/>
                    <a:pt x="1476" y="12187"/>
                  </a:cubicBezTo>
                  <a:cubicBezTo>
                    <a:pt x="1682" y="11538"/>
                    <a:pt x="1800" y="10859"/>
                    <a:pt x="1977" y="10210"/>
                  </a:cubicBezTo>
                  <a:cubicBezTo>
                    <a:pt x="2184" y="9561"/>
                    <a:pt x="2361" y="9030"/>
                    <a:pt x="2892" y="8587"/>
                  </a:cubicBezTo>
                  <a:cubicBezTo>
                    <a:pt x="3217" y="8351"/>
                    <a:pt x="3571" y="8145"/>
                    <a:pt x="3895" y="7850"/>
                  </a:cubicBezTo>
                  <a:cubicBezTo>
                    <a:pt x="4190" y="7584"/>
                    <a:pt x="4485" y="7200"/>
                    <a:pt x="4692" y="6758"/>
                  </a:cubicBezTo>
                  <a:cubicBezTo>
                    <a:pt x="4928" y="6315"/>
                    <a:pt x="5076" y="5784"/>
                    <a:pt x="5076" y="5341"/>
                  </a:cubicBezTo>
                  <a:cubicBezTo>
                    <a:pt x="5105" y="4545"/>
                    <a:pt x="5400" y="4073"/>
                    <a:pt x="5902" y="3571"/>
                  </a:cubicBezTo>
                  <a:cubicBezTo>
                    <a:pt x="5990" y="3483"/>
                    <a:pt x="6079" y="3394"/>
                    <a:pt x="6138" y="3335"/>
                  </a:cubicBezTo>
                  <a:cubicBezTo>
                    <a:pt x="6699" y="2804"/>
                    <a:pt x="7141" y="2184"/>
                    <a:pt x="7702" y="1683"/>
                  </a:cubicBezTo>
                  <a:cubicBezTo>
                    <a:pt x="7171" y="1269"/>
                    <a:pt x="6610" y="886"/>
                    <a:pt x="6020" y="532"/>
                  </a:cubicBezTo>
                  <a:cubicBezTo>
                    <a:pt x="5695" y="355"/>
                    <a:pt x="5371" y="178"/>
                    <a:pt x="5017" y="1"/>
                  </a:cubicBezTo>
                  <a:close/>
                </a:path>
              </a:pathLst>
            </a:custGeom>
            <a:solidFill>
              <a:srgbClr val="924B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79"/>
            <p:cNvSpPr/>
            <p:nvPr/>
          </p:nvSpPr>
          <p:spPr>
            <a:xfrm>
              <a:off x="4678975" y="2100600"/>
              <a:ext cx="124700" cy="29550"/>
            </a:xfrm>
            <a:custGeom>
              <a:avLst/>
              <a:gdLst/>
              <a:ahLst/>
              <a:cxnLst/>
              <a:rect l="l" t="t" r="r" b="b"/>
              <a:pathLst>
                <a:path w="4988" h="1182" extrusionOk="0">
                  <a:moveTo>
                    <a:pt x="60" y="1"/>
                  </a:moveTo>
                  <a:cubicBezTo>
                    <a:pt x="30" y="1"/>
                    <a:pt x="1" y="30"/>
                    <a:pt x="1" y="60"/>
                  </a:cubicBezTo>
                  <a:lnTo>
                    <a:pt x="1" y="1122"/>
                  </a:lnTo>
                  <a:cubicBezTo>
                    <a:pt x="1" y="1152"/>
                    <a:pt x="30" y="1181"/>
                    <a:pt x="60" y="1181"/>
                  </a:cubicBezTo>
                  <a:lnTo>
                    <a:pt x="4929" y="1181"/>
                  </a:lnTo>
                  <a:cubicBezTo>
                    <a:pt x="4958" y="1181"/>
                    <a:pt x="4988" y="1152"/>
                    <a:pt x="4988" y="1122"/>
                  </a:cubicBezTo>
                  <a:lnTo>
                    <a:pt x="4988" y="60"/>
                  </a:lnTo>
                  <a:cubicBezTo>
                    <a:pt x="4988" y="30"/>
                    <a:pt x="4958" y="1"/>
                    <a:pt x="49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9"/>
            <p:cNvSpPr/>
            <p:nvPr/>
          </p:nvSpPr>
          <p:spPr>
            <a:xfrm>
              <a:off x="4739475" y="1885425"/>
              <a:ext cx="370350" cy="788550"/>
            </a:xfrm>
            <a:custGeom>
              <a:avLst/>
              <a:gdLst/>
              <a:ahLst/>
              <a:cxnLst/>
              <a:rect l="l" t="t" r="r" b="b"/>
              <a:pathLst>
                <a:path w="14814" h="31542" extrusionOk="0">
                  <a:moveTo>
                    <a:pt x="5251" y="1"/>
                  </a:moveTo>
                  <a:cubicBezTo>
                    <a:pt x="4372" y="1"/>
                    <a:pt x="3508" y="435"/>
                    <a:pt x="2922" y="1172"/>
                  </a:cubicBezTo>
                  <a:cubicBezTo>
                    <a:pt x="1122" y="3503"/>
                    <a:pt x="2597" y="8136"/>
                    <a:pt x="3453" y="10585"/>
                  </a:cubicBezTo>
                  <a:cubicBezTo>
                    <a:pt x="4013" y="12208"/>
                    <a:pt x="4722" y="13772"/>
                    <a:pt x="5459" y="15336"/>
                  </a:cubicBezTo>
                  <a:cubicBezTo>
                    <a:pt x="5666" y="15778"/>
                    <a:pt x="7790" y="19644"/>
                    <a:pt x="7584" y="19880"/>
                  </a:cubicBezTo>
                  <a:cubicBezTo>
                    <a:pt x="7200" y="20263"/>
                    <a:pt x="6876" y="20588"/>
                    <a:pt x="6787" y="20676"/>
                  </a:cubicBezTo>
                  <a:cubicBezTo>
                    <a:pt x="6079" y="21473"/>
                    <a:pt x="5341" y="22240"/>
                    <a:pt x="4604" y="22978"/>
                  </a:cubicBezTo>
                  <a:cubicBezTo>
                    <a:pt x="3659" y="23952"/>
                    <a:pt x="2686" y="24867"/>
                    <a:pt x="1682" y="25781"/>
                  </a:cubicBezTo>
                  <a:cubicBezTo>
                    <a:pt x="1269" y="26135"/>
                    <a:pt x="827" y="26489"/>
                    <a:pt x="413" y="26873"/>
                  </a:cubicBezTo>
                  <a:cubicBezTo>
                    <a:pt x="0" y="27286"/>
                    <a:pt x="30" y="27611"/>
                    <a:pt x="502" y="27935"/>
                  </a:cubicBezTo>
                  <a:cubicBezTo>
                    <a:pt x="1328" y="28496"/>
                    <a:pt x="2036" y="29175"/>
                    <a:pt x="2627" y="29971"/>
                  </a:cubicBezTo>
                  <a:cubicBezTo>
                    <a:pt x="2951" y="30414"/>
                    <a:pt x="3246" y="30886"/>
                    <a:pt x="3482" y="31417"/>
                  </a:cubicBezTo>
                  <a:cubicBezTo>
                    <a:pt x="3508" y="31468"/>
                    <a:pt x="3555" y="31541"/>
                    <a:pt x="3625" y="31541"/>
                  </a:cubicBezTo>
                  <a:cubicBezTo>
                    <a:pt x="3636" y="31541"/>
                    <a:pt x="3647" y="31539"/>
                    <a:pt x="3659" y="31535"/>
                  </a:cubicBezTo>
                  <a:cubicBezTo>
                    <a:pt x="3689" y="31535"/>
                    <a:pt x="3718" y="31506"/>
                    <a:pt x="3748" y="31506"/>
                  </a:cubicBezTo>
                  <a:cubicBezTo>
                    <a:pt x="4869" y="30561"/>
                    <a:pt x="5902" y="29588"/>
                    <a:pt x="7053" y="28702"/>
                  </a:cubicBezTo>
                  <a:cubicBezTo>
                    <a:pt x="8174" y="27817"/>
                    <a:pt x="9354" y="27021"/>
                    <a:pt x="10476" y="26135"/>
                  </a:cubicBezTo>
                  <a:cubicBezTo>
                    <a:pt x="12187" y="24778"/>
                    <a:pt x="14282" y="22919"/>
                    <a:pt x="14577" y="20588"/>
                  </a:cubicBezTo>
                  <a:cubicBezTo>
                    <a:pt x="14813" y="18759"/>
                    <a:pt x="14164" y="16723"/>
                    <a:pt x="13633" y="14982"/>
                  </a:cubicBezTo>
                  <a:cubicBezTo>
                    <a:pt x="13072" y="13123"/>
                    <a:pt x="12334" y="11323"/>
                    <a:pt x="11626" y="9493"/>
                  </a:cubicBezTo>
                  <a:cubicBezTo>
                    <a:pt x="10977" y="7870"/>
                    <a:pt x="10298" y="6247"/>
                    <a:pt x="9561" y="4684"/>
                  </a:cubicBezTo>
                  <a:cubicBezTo>
                    <a:pt x="8853" y="3208"/>
                    <a:pt x="8115" y="1349"/>
                    <a:pt x="6699" y="434"/>
                  </a:cubicBezTo>
                  <a:cubicBezTo>
                    <a:pt x="6242" y="137"/>
                    <a:pt x="5744" y="1"/>
                    <a:pt x="5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79"/>
            <p:cNvSpPr/>
            <p:nvPr/>
          </p:nvSpPr>
          <p:spPr>
            <a:xfrm>
              <a:off x="4668650" y="2650175"/>
              <a:ext cx="216900" cy="263675"/>
            </a:xfrm>
            <a:custGeom>
              <a:avLst/>
              <a:gdLst/>
              <a:ahLst/>
              <a:cxnLst/>
              <a:rect l="l" t="t" r="r" b="b"/>
              <a:pathLst>
                <a:path w="8676" h="10547" extrusionOk="0">
                  <a:moveTo>
                    <a:pt x="7555" y="1"/>
                  </a:moveTo>
                  <a:cubicBezTo>
                    <a:pt x="6020" y="463"/>
                    <a:pt x="4358" y="763"/>
                    <a:pt x="2758" y="763"/>
                  </a:cubicBezTo>
                  <a:cubicBezTo>
                    <a:pt x="1804" y="763"/>
                    <a:pt x="871" y="657"/>
                    <a:pt x="1" y="414"/>
                  </a:cubicBezTo>
                  <a:lnTo>
                    <a:pt x="1" y="414"/>
                  </a:lnTo>
                  <a:cubicBezTo>
                    <a:pt x="178" y="1624"/>
                    <a:pt x="30" y="2893"/>
                    <a:pt x="89" y="4073"/>
                  </a:cubicBezTo>
                  <a:cubicBezTo>
                    <a:pt x="148" y="5165"/>
                    <a:pt x="207" y="6256"/>
                    <a:pt x="266" y="7348"/>
                  </a:cubicBezTo>
                  <a:cubicBezTo>
                    <a:pt x="266" y="7614"/>
                    <a:pt x="296" y="7791"/>
                    <a:pt x="384" y="7938"/>
                  </a:cubicBezTo>
                  <a:cubicBezTo>
                    <a:pt x="561" y="8263"/>
                    <a:pt x="915" y="8411"/>
                    <a:pt x="1388" y="8676"/>
                  </a:cubicBezTo>
                  <a:cubicBezTo>
                    <a:pt x="1801" y="8912"/>
                    <a:pt x="2243" y="9148"/>
                    <a:pt x="2656" y="9355"/>
                  </a:cubicBezTo>
                  <a:cubicBezTo>
                    <a:pt x="3335" y="9709"/>
                    <a:pt x="4220" y="10358"/>
                    <a:pt x="4987" y="10535"/>
                  </a:cubicBezTo>
                  <a:cubicBezTo>
                    <a:pt x="5016" y="10543"/>
                    <a:pt x="5046" y="10546"/>
                    <a:pt x="5078" y="10546"/>
                  </a:cubicBezTo>
                  <a:cubicBezTo>
                    <a:pt x="5658" y="10546"/>
                    <a:pt x="6658" y="9309"/>
                    <a:pt x="6994" y="9001"/>
                  </a:cubicBezTo>
                  <a:cubicBezTo>
                    <a:pt x="7466" y="8529"/>
                    <a:pt x="8027" y="8027"/>
                    <a:pt x="8381" y="7466"/>
                  </a:cubicBezTo>
                  <a:cubicBezTo>
                    <a:pt x="8676" y="7053"/>
                    <a:pt x="8351" y="6109"/>
                    <a:pt x="8292" y="5637"/>
                  </a:cubicBezTo>
                  <a:cubicBezTo>
                    <a:pt x="8204" y="4988"/>
                    <a:pt x="8115" y="4339"/>
                    <a:pt x="8056" y="3689"/>
                  </a:cubicBezTo>
                  <a:cubicBezTo>
                    <a:pt x="7879" y="2480"/>
                    <a:pt x="7702" y="1240"/>
                    <a:pt x="75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79"/>
            <p:cNvSpPr/>
            <p:nvPr/>
          </p:nvSpPr>
          <p:spPr>
            <a:xfrm>
              <a:off x="4672825" y="1806675"/>
              <a:ext cx="78475" cy="244525"/>
            </a:xfrm>
            <a:custGeom>
              <a:avLst/>
              <a:gdLst/>
              <a:ahLst/>
              <a:cxnLst/>
              <a:rect l="l" t="t" r="r" b="b"/>
              <a:pathLst>
                <a:path w="3139" h="9781" extrusionOk="0">
                  <a:moveTo>
                    <a:pt x="5" y="1"/>
                  </a:moveTo>
                  <a:cubicBezTo>
                    <a:pt x="1" y="1"/>
                    <a:pt x="1" y="4"/>
                    <a:pt x="11" y="14"/>
                  </a:cubicBezTo>
                  <a:cubicBezTo>
                    <a:pt x="11" y="44"/>
                    <a:pt x="40" y="103"/>
                    <a:pt x="70" y="132"/>
                  </a:cubicBezTo>
                  <a:cubicBezTo>
                    <a:pt x="158" y="250"/>
                    <a:pt x="188" y="398"/>
                    <a:pt x="247" y="516"/>
                  </a:cubicBezTo>
                  <a:cubicBezTo>
                    <a:pt x="335" y="663"/>
                    <a:pt x="453" y="781"/>
                    <a:pt x="571" y="899"/>
                  </a:cubicBezTo>
                  <a:cubicBezTo>
                    <a:pt x="837" y="1253"/>
                    <a:pt x="1043" y="1637"/>
                    <a:pt x="1221" y="2050"/>
                  </a:cubicBezTo>
                  <a:cubicBezTo>
                    <a:pt x="1309" y="2286"/>
                    <a:pt x="1398" y="2522"/>
                    <a:pt x="1457" y="2758"/>
                  </a:cubicBezTo>
                  <a:cubicBezTo>
                    <a:pt x="2165" y="4971"/>
                    <a:pt x="2607" y="7243"/>
                    <a:pt x="2784" y="9515"/>
                  </a:cubicBezTo>
                  <a:cubicBezTo>
                    <a:pt x="2784" y="9604"/>
                    <a:pt x="2814" y="9692"/>
                    <a:pt x="2814" y="9781"/>
                  </a:cubicBezTo>
                  <a:lnTo>
                    <a:pt x="3138" y="9781"/>
                  </a:lnTo>
                  <a:cubicBezTo>
                    <a:pt x="3138" y="9692"/>
                    <a:pt x="3138" y="9633"/>
                    <a:pt x="3138" y="9545"/>
                  </a:cubicBezTo>
                  <a:cubicBezTo>
                    <a:pt x="2961" y="7214"/>
                    <a:pt x="2519" y="4912"/>
                    <a:pt x="1781" y="2670"/>
                  </a:cubicBezTo>
                  <a:cubicBezTo>
                    <a:pt x="1781" y="2611"/>
                    <a:pt x="1752" y="2581"/>
                    <a:pt x="1752" y="2522"/>
                  </a:cubicBezTo>
                  <a:cubicBezTo>
                    <a:pt x="1663" y="2316"/>
                    <a:pt x="1604" y="2080"/>
                    <a:pt x="1486" y="1873"/>
                  </a:cubicBezTo>
                  <a:cubicBezTo>
                    <a:pt x="1427" y="1726"/>
                    <a:pt x="1398" y="1607"/>
                    <a:pt x="1339" y="1489"/>
                  </a:cubicBezTo>
                  <a:cubicBezTo>
                    <a:pt x="1221" y="1283"/>
                    <a:pt x="1102" y="1076"/>
                    <a:pt x="955" y="870"/>
                  </a:cubicBezTo>
                  <a:cubicBezTo>
                    <a:pt x="837" y="693"/>
                    <a:pt x="660" y="486"/>
                    <a:pt x="483" y="339"/>
                  </a:cubicBezTo>
                  <a:cubicBezTo>
                    <a:pt x="424" y="280"/>
                    <a:pt x="335" y="191"/>
                    <a:pt x="247" y="132"/>
                  </a:cubicBezTo>
                  <a:cubicBezTo>
                    <a:pt x="217" y="103"/>
                    <a:pt x="158" y="73"/>
                    <a:pt x="129" y="44"/>
                  </a:cubicBezTo>
                  <a:cubicBezTo>
                    <a:pt x="99" y="44"/>
                    <a:pt x="70" y="44"/>
                    <a:pt x="40" y="14"/>
                  </a:cubicBezTo>
                  <a:cubicBezTo>
                    <a:pt x="40" y="14"/>
                    <a:pt x="14"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9"/>
            <p:cNvSpPr/>
            <p:nvPr/>
          </p:nvSpPr>
          <p:spPr>
            <a:xfrm>
              <a:off x="4749050" y="2044550"/>
              <a:ext cx="82650" cy="247150"/>
            </a:xfrm>
            <a:custGeom>
              <a:avLst/>
              <a:gdLst/>
              <a:ahLst/>
              <a:cxnLst/>
              <a:rect l="l" t="t" r="r" b="b"/>
              <a:pathLst>
                <a:path w="3306" h="9886" extrusionOk="0">
                  <a:moveTo>
                    <a:pt x="149" y="0"/>
                  </a:moveTo>
                  <a:cubicBezTo>
                    <a:pt x="60" y="0"/>
                    <a:pt x="1" y="59"/>
                    <a:pt x="1" y="148"/>
                  </a:cubicBezTo>
                  <a:cubicBezTo>
                    <a:pt x="1" y="207"/>
                    <a:pt x="60" y="266"/>
                    <a:pt x="119" y="266"/>
                  </a:cubicBezTo>
                  <a:lnTo>
                    <a:pt x="149" y="266"/>
                  </a:lnTo>
                  <a:cubicBezTo>
                    <a:pt x="1476" y="266"/>
                    <a:pt x="2362" y="1417"/>
                    <a:pt x="2716" y="2420"/>
                  </a:cubicBezTo>
                  <a:cubicBezTo>
                    <a:pt x="2804" y="2715"/>
                    <a:pt x="2893" y="3010"/>
                    <a:pt x="2952" y="3335"/>
                  </a:cubicBezTo>
                  <a:cubicBezTo>
                    <a:pt x="3040" y="3925"/>
                    <a:pt x="3040" y="4545"/>
                    <a:pt x="3040" y="5105"/>
                  </a:cubicBezTo>
                  <a:lnTo>
                    <a:pt x="3011" y="8085"/>
                  </a:lnTo>
                  <a:cubicBezTo>
                    <a:pt x="3011" y="8351"/>
                    <a:pt x="3011" y="8646"/>
                    <a:pt x="2952" y="8912"/>
                  </a:cubicBezTo>
                  <a:cubicBezTo>
                    <a:pt x="2863" y="9207"/>
                    <a:pt x="2657" y="9443"/>
                    <a:pt x="2421" y="9561"/>
                  </a:cubicBezTo>
                  <a:cubicBezTo>
                    <a:pt x="2327" y="9601"/>
                    <a:pt x="2228" y="9617"/>
                    <a:pt x="2123" y="9617"/>
                  </a:cubicBezTo>
                  <a:cubicBezTo>
                    <a:pt x="1995" y="9617"/>
                    <a:pt x="1858" y="9593"/>
                    <a:pt x="1712" y="9561"/>
                  </a:cubicBezTo>
                  <a:cubicBezTo>
                    <a:pt x="1594" y="9531"/>
                    <a:pt x="1476" y="9531"/>
                    <a:pt x="1329" y="9531"/>
                  </a:cubicBezTo>
                  <a:cubicBezTo>
                    <a:pt x="1240" y="9531"/>
                    <a:pt x="1211" y="9590"/>
                    <a:pt x="1181" y="9649"/>
                  </a:cubicBezTo>
                  <a:cubicBezTo>
                    <a:pt x="1181" y="9738"/>
                    <a:pt x="1240" y="9797"/>
                    <a:pt x="1329" y="9797"/>
                  </a:cubicBezTo>
                  <a:cubicBezTo>
                    <a:pt x="1447" y="9797"/>
                    <a:pt x="1565" y="9826"/>
                    <a:pt x="1683" y="9826"/>
                  </a:cubicBezTo>
                  <a:cubicBezTo>
                    <a:pt x="1830" y="9856"/>
                    <a:pt x="1978" y="9885"/>
                    <a:pt x="2126" y="9885"/>
                  </a:cubicBezTo>
                  <a:cubicBezTo>
                    <a:pt x="2244" y="9885"/>
                    <a:pt x="2391" y="9856"/>
                    <a:pt x="2539" y="9797"/>
                  </a:cubicBezTo>
                  <a:cubicBezTo>
                    <a:pt x="2834" y="9649"/>
                    <a:pt x="3099" y="9354"/>
                    <a:pt x="3188" y="8971"/>
                  </a:cubicBezTo>
                  <a:cubicBezTo>
                    <a:pt x="3276" y="8676"/>
                    <a:pt x="3276" y="8351"/>
                    <a:pt x="3276" y="8085"/>
                  </a:cubicBezTo>
                  <a:lnTo>
                    <a:pt x="3306" y="5105"/>
                  </a:lnTo>
                  <a:cubicBezTo>
                    <a:pt x="3306" y="4574"/>
                    <a:pt x="3306" y="3984"/>
                    <a:pt x="3217" y="3394"/>
                  </a:cubicBezTo>
                  <a:cubicBezTo>
                    <a:pt x="3158" y="3040"/>
                    <a:pt x="3099" y="2686"/>
                    <a:pt x="2952" y="2332"/>
                  </a:cubicBezTo>
                  <a:cubicBezTo>
                    <a:pt x="2568" y="1269"/>
                    <a:pt x="1624" y="0"/>
                    <a:pt x="149"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79"/>
            <p:cNvSpPr/>
            <p:nvPr/>
          </p:nvSpPr>
          <p:spPr>
            <a:xfrm>
              <a:off x="4778575" y="2131600"/>
              <a:ext cx="53125" cy="160100"/>
            </a:xfrm>
            <a:custGeom>
              <a:avLst/>
              <a:gdLst/>
              <a:ahLst/>
              <a:cxnLst/>
              <a:rect l="l" t="t" r="r" b="b"/>
              <a:pathLst>
                <a:path w="2125" h="6404" extrusionOk="0">
                  <a:moveTo>
                    <a:pt x="1771" y="0"/>
                  </a:moveTo>
                  <a:cubicBezTo>
                    <a:pt x="1830" y="561"/>
                    <a:pt x="1859" y="1092"/>
                    <a:pt x="1859" y="1623"/>
                  </a:cubicBezTo>
                  <a:lnTo>
                    <a:pt x="1830" y="4603"/>
                  </a:lnTo>
                  <a:cubicBezTo>
                    <a:pt x="1830" y="4869"/>
                    <a:pt x="1830" y="5164"/>
                    <a:pt x="1771" y="5430"/>
                  </a:cubicBezTo>
                  <a:cubicBezTo>
                    <a:pt x="1682" y="5725"/>
                    <a:pt x="1476" y="5961"/>
                    <a:pt x="1240" y="6079"/>
                  </a:cubicBezTo>
                  <a:cubicBezTo>
                    <a:pt x="1146" y="6119"/>
                    <a:pt x="1047" y="6135"/>
                    <a:pt x="942" y="6135"/>
                  </a:cubicBezTo>
                  <a:cubicBezTo>
                    <a:pt x="814" y="6135"/>
                    <a:pt x="677" y="6111"/>
                    <a:pt x="531" y="6079"/>
                  </a:cubicBezTo>
                  <a:cubicBezTo>
                    <a:pt x="413" y="6049"/>
                    <a:pt x="295" y="6049"/>
                    <a:pt x="148" y="6049"/>
                  </a:cubicBezTo>
                  <a:cubicBezTo>
                    <a:pt x="59" y="6049"/>
                    <a:pt x="30" y="6108"/>
                    <a:pt x="0" y="6167"/>
                  </a:cubicBezTo>
                  <a:cubicBezTo>
                    <a:pt x="0" y="6256"/>
                    <a:pt x="59" y="6315"/>
                    <a:pt x="148" y="6315"/>
                  </a:cubicBezTo>
                  <a:cubicBezTo>
                    <a:pt x="266" y="6315"/>
                    <a:pt x="384" y="6344"/>
                    <a:pt x="502" y="6344"/>
                  </a:cubicBezTo>
                  <a:cubicBezTo>
                    <a:pt x="649" y="6374"/>
                    <a:pt x="797" y="6403"/>
                    <a:pt x="915" y="6403"/>
                  </a:cubicBezTo>
                  <a:cubicBezTo>
                    <a:pt x="1063" y="6403"/>
                    <a:pt x="1210" y="6374"/>
                    <a:pt x="1358" y="6315"/>
                  </a:cubicBezTo>
                  <a:cubicBezTo>
                    <a:pt x="1653" y="6167"/>
                    <a:pt x="1918" y="5872"/>
                    <a:pt x="2007" y="5489"/>
                  </a:cubicBezTo>
                  <a:cubicBezTo>
                    <a:pt x="2095" y="5194"/>
                    <a:pt x="2095" y="4869"/>
                    <a:pt x="2095" y="4603"/>
                  </a:cubicBezTo>
                  <a:lnTo>
                    <a:pt x="2125" y="1623"/>
                  </a:lnTo>
                  <a:cubicBezTo>
                    <a:pt x="2125" y="1122"/>
                    <a:pt x="2125" y="561"/>
                    <a:pt x="2036" y="0"/>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79"/>
            <p:cNvSpPr/>
            <p:nvPr/>
          </p:nvSpPr>
          <p:spPr>
            <a:xfrm>
              <a:off x="4760875" y="2273600"/>
              <a:ext cx="40575" cy="21775"/>
            </a:xfrm>
            <a:custGeom>
              <a:avLst/>
              <a:gdLst/>
              <a:ahLst/>
              <a:cxnLst/>
              <a:rect l="l" t="t" r="r" b="b"/>
              <a:pathLst>
                <a:path w="1623" h="871" extrusionOk="0">
                  <a:moveTo>
                    <a:pt x="579" y="0"/>
                  </a:moveTo>
                  <a:cubicBezTo>
                    <a:pt x="443" y="0"/>
                    <a:pt x="310" y="45"/>
                    <a:pt x="207" y="163"/>
                  </a:cubicBezTo>
                  <a:cubicBezTo>
                    <a:pt x="0" y="458"/>
                    <a:pt x="266" y="841"/>
                    <a:pt x="590" y="871"/>
                  </a:cubicBezTo>
                  <a:cubicBezTo>
                    <a:pt x="856" y="871"/>
                    <a:pt x="1092" y="782"/>
                    <a:pt x="1328" y="694"/>
                  </a:cubicBezTo>
                  <a:cubicBezTo>
                    <a:pt x="1623" y="546"/>
                    <a:pt x="1357" y="340"/>
                    <a:pt x="1151" y="222"/>
                  </a:cubicBezTo>
                  <a:cubicBezTo>
                    <a:pt x="1092" y="163"/>
                    <a:pt x="1033" y="133"/>
                    <a:pt x="974" y="104"/>
                  </a:cubicBezTo>
                  <a:cubicBezTo>
                    <a:pt x="856" y="45"/>
                    <a:pt x="716" y="0"/>
                    <a:pt x="579"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9"/>
            <p:cNvSpPr/>
            <p:nvPr/>
          </p:nvSpPr>
          <p:spPr>
            <a:xfrm>
              <a:off x="4664225" y="2044550"/>
              <a:ext cx="83375" cy="246400"/>
            </a:xfrm>
            <a:custGeom>
              <a:avLst/>
              <a:gdLst/>
              <a:ahLst/>
              <a:cxnLst/>
              <a:rect l="l" t="t" r="r" b="b"/>
              <a:pathLst>
                <a:path w="3335" h="9856" extrusionOk="0">
                  <a:moveTo>
                    <a:pt x="3187" y="0"/>
                  </a:moveTo>
                  <a:cubicBezTo>
                    <a:pt x="1712" y="0"/>
                    <a:pt x="738" y="1240"/>
                    <a:pt x="355" y="2302"/>
                  </a:cubicBezTo>
                  <a:cubicBezTo>
                    <a:pt x="237" y="2656"/>
                    <a:pt x="148" y="3040"/>
                    <a:pt x="89" y="3394"/>
                  </a:cubicBezTo>
                  <a:cubicBezTo>
                    <a:pt x="30" y="3984"/>
                    <a:pt x="1" y="4574"/>
                    <a:pt x="1" y="5105"/>
                  </a:cubicBezTo>
                  <a:lnTo>
                    <a:pt x="30" y="8085"/>
                  </a:lnTo>
                  <a:cubicBezTo>
                    <a:pt x="30" y="8351"/>
                    <a:pt x="1" y="8676"/>
                    <a:pt x="89" y="8971"/>
                  </a:cubicBezTo>
                  <a:cubicBezTo>
                    <a:pt x="207" y="9325"/>
                    <a:pt x="443" y="9649"/>
                    <a:pt x="738" y="9767"/>
                  </a:cubicBezTo>
                  <a:cubicBezTo>
                    <a:pt x="886" y="9856"/>
                    <a:pt x="1033" y="9856"/>
                    <a:pt x="1181" y="9856"/>
                  </a:cubicBezTo>
                  <a:cubicBezTo>
                    <a:pt x="1328" y="9856"/>
                    <a:pt x="1476" y="9856"/>
                    <a:pt x="1624" y="9826"/>
                  </a:cubicBezTo>
                  <a:cubicBezTo>
                    <a:pt x="1742" y="9797"/>
                    <a:pt x="1860" y="9797"/>
                    <a:pt x="1978" y="9797"/>
                  </a:cubicBezTo>
                  <a:cubicBezTo>
                    <a:pt x="2037" y="9797"/>
                    <a:pt x="2096" y="9738"/>
                    <a:pt x="2096" y="9649"/>
                  </a:cubicBezTo>
                  <a:cubicBezTo>
                    <a:pt x="2096" y="9590"/>
                    <a:pt x="2037" y="9531"/>
                    <a:pt x="1978" y="9531"/>
                  </a:cubicBezTo>
                  <a:lnTo>
                    <a:pt x="1948" y="9531"/>
                  </a:lnTo>
                  <a:cubicBezTo>
                    <a:pt x="1830" y="9531"/>
                    <a:pt x="1712" y="9531"/>
                    <a:pt x="1594" y="9561"/>
                  </a:cubicBezTo>
                  <a:cubicBezTo>
                    <a:pt x="1449" y="9577"/>
                    <a:pt x="1312" y="9602"/>
                    <a:pt x="1180" y="9602"/>
                  </a:cubicBezTo>
                  <a:cubicBezTo>
                    <a:pt x="1070" y="9602"/>
                    <a:pt x="963" y="9585"/>
                    <a:pt x="856" y="9531"/>
                  </a:cubicBezTo>
                  <a:cubicBezTo>
                    <a:pt x="650" y="9443"/>
                    <a:pt x="443" y="9177"/>
                    <a:pt x="355" y="8882"/>
                  </a:cubicBezTo>
                  <a:cubicBezTo>
                    <a:pt x="296" y="8646"/>
                    <a:pt x="296" y="8351"/>
                    <a:pt x="296" y="8085"/>
                  </a:cubicBezTo>
                  <a:lnTo>
                    <a:pt x="296" y="5105"/>
                  </a:lnTo>
                  <a:cubicBezTo>
                    <a:pt x="296" y="4515"/>
                    <a:pt x="296" y="3925"/>
                    <a:pt x="384" y="3305"/>
                  </a:cubicBezTo>
                  <a:cubicBezTo>
                    <a:pt x="414" y="3010"/>
                    <a:pt x="502" y="2715"/>
                    <a:pt x="620" y="2420"/>
                  </a:cubicBezTo>
                  <a:cubicBezTo>
                    <a:pt x="974" y="1417"/>
                    <a:pt x="1860" y="266"/>
                    <a:pt x="3187" y="266"/>
                  </a:cubicBezTo>
                  <a:cubicBezTo>
                    <a:pt x="3276" y="266"/>
                    <a:pt x="3335" y="207"/>
                    <a:pt x="3335" y="148"/>
                  </a:cubicBezTo>
                  <a:cubicBezTo>
                    <a:pt x="3335" y="59"/>
                    <a:pt x="3246" y="0"/>
                    <a:pt x="3187"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9"/>
            <p:cNvSpPr/>
            <p:nvPr/>
          </p:nvSpPr>
          <p:spPr>
            <a:xfrm>
              <a:off x="4664225" y="2130850"/>
              <a:ext cx="52400" cy="160100"/>
            </a:xfrm>
            <a:custGeom>
              <a:avLst/>
              <a:gdLst/>
              <a:ahLst/>
              <a:cxnLst/>
              <a:rect l="l" t="t" r="r" b="b"/>
              <a:pathLst>
                <a:path w="2096" h="6404" extrusionOk="0">
                  <a:moveTo>
                    <a:pt x="89" y="1"/>
                  </a:moveTo>
                  <a:cubicBezTo>
                    <a:pt x="30" y="561"/>
                    <a:pt x="1" y="1122"/>
                    <a:pt x="1" y="1653"/>
                  </a:cubicBezTo>
                  <a:lnTo>
                    <a:pt x="30" y="4633"/>
                  </a:lnTo>
                  <a:cubicBezTo>
                    <a:pt x="30" y="4899"/>
                    <a:pt x="1" y="5224"/>
                    <a:pt x="89" y="5519"/>
                  </a:cubicBezTo>
                  <a:cubicBezTo>
                    <a:pt x="207" y="5873"/>
                    <a:pt x="443" y="6197"/>
                    <a:pt x="738" y="6315"/>
                  </a:cubicBezTo>
                  <a:cubicBezTo>
                    <a:pt x="886" y="6404"/>
                    <a:pt x="1033" y="6404"/>
                    <a:pt x="1181" y="6404"/>
                  </a:cubicBezTo>
                  <a:cubicBezTo>
                    <a:pt x="1328" y="6404"/>
                    <a:pt x="1476" y="6404"/>
                    <a:pt x="1624" y="6374"/>
                  </a:cubicBezTo>
                  <a:cubicBezTo>
                    <a:pt x="1742" y="6345"/>
                    <a:pt x="1860" y="6345"/>
                    <a:pt x="1978" y="6345"/>
                  </a:cubicBezTo>
                  <a:cubicBezTo>
                    <a:pt x="2037" y="6345"/>
                    <a:pt x="2096" y="6286"/>
                    <a:pt x="2096" y="6197"/>
                  </a:cubicBezTo>
                  <a:cubicBezTo>
                    <a:pt x="2096" y="6138"/>
                    <a:pt x="2037" y="6079"/>
                    <a:pt x="1978" y="6079"/>
                  </a:cubicBezTo>
                  <a:lnTo>
                    <a:pt x="1948" y="6079"/>
                  </a:lnTo>
                  <a:cubicBezTo>
                    <a:pt x="1830" y="6079"/>
                    <a:pt x="1712" y="6079"/>
                    <a:pt x="1594" y="6109"/>
                  </a:cubicBezTo>
                  <a:cubicBezTo>
                    <a:pt x="1449" y="6125"/>
                    <a:pt x="1312" y="6150"/>
                    <a:pt x="1180" y="6150"/>
                  </a:cubicBezTo>
                  <a:cubicBezTo>
                    <a:pt x="1070" y="6150"/>
                    <a:pt x="963" y="6133"/>
                    <a:pt x="856" y="6079"/>
                  </a:cubicBezTo>
                  <a:cubicBezTo>
                    <a:pt x="650" y="5991"/>
                    <a:pt x="443" y="5725"/>
                    <a:pt x="355" y="5430"/>
                  </a:cubicBezTo>
                  <a:cubicBezTo>
                    <a:pt x="296" y="5194"/>
                    <a:pt x="296" y="4899"/>
                    <a:pt x="296" y="4633"/>
                  </a:cubicBezTo>
                  <a:lnTo>
                    <a:pt x="296" y="1653"/>
                  </a:lnTo>
                  <a:cubicBezTo>
                    <a:pt x="296" y="1122"/>
                    <a:pt x="296" y="561"/>
                    <a:pt x="355" y="1"/>
                  </a:cubicBezTo>
                  <a:close/>
                </a:path>
              </a:pathLst>
            </a:custGeom>
            <a:solidFill>
              <a:srgbClr val="BABC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9"/>
            <p:cNvSpPr/>
            <p:nvPr/>
          </p:nvSpPr>
          <p:spPr>
            <a:xfrm>
              <a:off x="4694475" y="2273600"/>
              <a:ext cx="40600" cy="21775"/>
            </a:xfrm>
            <a:custGeom>
              <a:avLst/>
              <a:gdLst/>
              <a:ahLst/>
              <a:cxnLst/>
              <a:rect l="l" t="t" r="r" b="b"/>
              <a:pathLst>
                <a:path w="1624" h="871" extrusionOk="0">
                  <a:moveTo>
                    <a:pt x="1026" y="0"/>
                  </a:moveTo>
                  <a:cubicBezTo>
                    <a:pt x="886" y="0"/>
                    <a:pt x="738" y="45"/>
                    <a:pt x="620" y="104"/>
                  </a:cubicBezTo>
                  <a:cubicBezTo>
                    <a:pt x="591" y="133"/>
                    <a:pt x="532" y="163"/>
                    <a:pt x="473" y="192"/>
                  </a:cubicBezTo>
                  <a:cubicBezTo>
                    <a:pt x="266" y="340"/>
                    <a:pt x="0" y="546"/>
                    <a:pt x="295" y="664"/>
                  </a:cubicBezTo>
                  <a:cubicBezTo>
                    <a:pt x="502" y="782"/>
                    <a:pt x="768" y="871"/>
                    <a:pt x="1033" y="871"/>
                  </a:cubicBezTo>
                  <a:cubicBezTo>
                    <a:pt x="1358" y="841"/>
                    <a:pt x="1623" y="458"/>
                    <a:pt x="1387" y="163"/>
                  </a:cubicBezTo>
                  <a:cubicBezTo>
                    <a:pt x="1299" y="45"/>
                    <a:pt x="1166" y="0"/>
                    <a:pt x="1026" y="0"/>
                  </a:cubicBezTo>
                  <a:close/>
                </a:path>
              </a:pathLst>
            </a:custGeom>
            <a:solidFill>
              <a:srgbClr val="3C43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9"/>
            <p:cNvSpPr/>
            <p:nvPr/>
          </p:nvSpPr>
          <p:spPr>
            <a:xfrm>
              <a:off x="4456200" y="2059300"/>
              <a:ext cx="83375" cy="83375"/>
            </a:xfrm>
            <a:custGeom>
              <a:avLst/>
              <a:gdLst/>
              <a:ahLst/>
              <a:cxnLst/>
              <a:rect l="l" t="t" r="r" b="b"/>
              <a:pathLst>
                <a:path w="3335" h="3335" extrusionOk="0">
                  <a:moveTo>
                    <a:pt x="1653" y="1"/>
                  </a:moveTo>
                  <a:cubicBezTo>
                    <a:pt x="738" y="1"/>
                    <a:pt x="1" y="738"/>
                    <a:pt x="1" y="1653"/>
                  </a:cubicBezTo>
                  <a:cubicBezTo>
                    <a:pt x="1" y="2568"/>
                    <a:pt x="738" y="3335"/>
                    <a:pt x="1653" y="3335"/>
                  </a:cubicBezTo>
                  <a:cubicBezTo>
                    <a:pt x="2568" y="3335"/>
                    <a:pt x="3335" y="2568"/>
                    <a:pt x="3335" y="1653"/>
                  </a:cubicBezTo>
                  <a:cubicBezTo>
                    <a:pt x="3335" y="738"/>
                    <a:pt x="2568" y="1"/>
                    <a:pt x="16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9"/>
            <p:cNvSpPr/>
            <p:nvPr/>
          </p:nvSpPr>
          <p:spPr>
            <a:xfrm>
              <a:off x="4493075" y="1835775"/>
              <a:ext cx="62750" cy="247150"/>
            </a:xfrm>
            <a:custGeom>
              <a:avLst/>
              <a:gdLst/>
              <a:ahLst/>
              <a:cxnLst/>
              <a:rect l="l" t="t" r="r" b="b"/>
              <a:pathLst>
                <a:path w="2510" h="9886" extrusionOk="0">
                  <a:moveTo>
                    <a:pt x="2509" y="1"/>
                  </a:moveTo>
                  <a:lnTo>
                    <a:pt x="2509" y="1"/>
                  </a:lnTo>
                  <a:cubicBezTo>
                    <a:pt x="2007" y="414"/>
                    <a:pt x="1653" y="886"/>
                    <a:pt x="1358" y="1358"/>
                  </a:cubicBezTo>
                  <a:cubicBezTo>
                    <a:pt x="1299" y="1476"/>
                    <a:pt x="1240" y="1565"/>
                    <a:pt x="1181" y="1653"/>
                  </a:cubicBezTo>
                  <a:cubicBezTo>
                    <a:pt x="1093" y="1860"/>
                    <a:pt x="1004" y="2037"/>
                    <a:pt x="945" y="2184"/>
                  </a:cubicBezTo>
                  <a:cubicBezTo>
                    <a:pt x="916" y="2243"/>
                    <a:pt x="916" y="2302"/>
                    <a:pt x="886" y="2332"/>
                  </a:cubicBezTo>
                  <a:cubicBezTo>
                    <a:pt x="444" y="3424"/>
                    <a:pt x="266" y="4574"/>
                    <a:pt x="178" y="5548"/>
                  </a:cubicBezTo>
                  <a:cubicBezTo>
                    <a:pt x="60" y="6640"/>
                    <a:pt x="1" y="7732"/>
                    <a:pt x="1" y="8824"/>
                  </a:cubicBezTo>
                  <a:cubicBezTo>
                    <a:pt x="1" y="9119"/>
                    <a:pt x="1" y="9414"/>
                    <a:pt x="1" y="9709"/>
                  </a:cubicBezTo>
                  <a:cubicBezTo>
                    <a:pt x="1" y="9797"/>
                    <a:pt x="60" y="9886"/>
                    <a:pt x="178" y="9886"/>
                  </a:cubicBezTo>
                  <a:cubicBezTo>
                    <a:pt x="266" y="9856"/>
                    <a:pt x="325" y="9797"/>
                    <a:pt x="325" y="9709"/>
                  </a:cubicBezTo>
                  <a:cubicBezTo>
                    <a:pt x="325" y="9414"/>
                    <a:pt x="325" y="9119"/>
                    <a:pt x="325" y="8824"/>
                  </a:cubicBezTo>
                  <a:cubicBezTo>
                    <a:pt x="325" y="7732"/>
                    <a:pt x="384" y="6670"/>
                    <a:pt x="503" y="5578"/>
                  </a:cubicBezTo>
                  <a:cubicBezTo>
                    <a:pt x="621" y="4574"/>
                    <a:pt x="798" y="3394"/>
                    <a:pt x="1240" y="2332"/>
                  </a:cubicBezTo>
                  <a:cubicBezTo>
                    <a:pt x="1299" y="2184"/>
                    <a:pt x="1358" y="2066"/>
                    <a:pt x="1447" y="1919"/>
                  </a:cubicBezTo>
                  <a:cubicBezTo>
                    <a:pt x="1535" y="1742"/>
                    <a:pt x="1653" y="1535"/>
                    <a:pt x="1801" y="1329"/>
                  </a:cubicBezTo>
                  <a:cubicBezTo>
                    <a:pt x="1801" y="1299"/>
                    <a:pt x="1801" y="1299"/>
                    <a:pt x="1830" y="1270"/>
                  </a:cubicBezTo>
                  <a:cubicBezTo>
                    <a:pt x="1889" y="1152"/>
                    <a:pt x="1978" y="1034"/>
                    <a:pt x="2096" y="916"/>
                  </a:cubicBezTo>
                  <a:cubicBezTo>
                    <a:pt x="2243" y="709"/>
                    <a:pt x="2361" y="473"/>
                    <a:pt x="2450" y="207"/>
                  </a:cubicBezTo>
                  <a:cubicBezTo>
                    <a:pt x="2480" y="148"/>
                    <a:pt x="2509" y="60"/>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9"/>
            <p:cNvSpPr/>
            <p:nvPr/>
          </p:nvSpPr>
          <p:spPr>
            <a:xfrm>
              <a:off x="4493075" y="2056350"/>
              <a:ext cx="8150" cy="26575"/>
            </a:xfrm>
            <a:custGeom>
              <a:avLst/>
              <a:gdLst/>
              <a:ahLst/>
              <a:cxnLst/>
              <a:rect l="l" t="t" r="r" b="b"/>
              <a:pathLst>
                <a:path w="326" h="1063" extrusionOk="0">
                  <a:moveTo>
                    <a:pt x="1" y="1"/>
                  </a:moveTo>
                  <a:cubicBezTo>
                    <a:pt x="1" y="296"/>
                    <a:pt x="1" y="591"/>
                    <a:pt x="1" y="886"/>
                  </a:cubicBezTo>
                  <a:cubicBezTo>
                    <a:pt x="1" y="974"/>
                    <a:pt x="60" y="1063"/>
                    <a:pt x="178" y="1063"/>
                  </a:cubicBezTo>
                  <a:cubicBezTo>
                    <a:pt x="266" y="1033"/>
                    <a:pt x="325" y="974"/>
                    <a:pt x="325" y="886"/>
                  </a:cubicBezTo>
                  <a:cubicBezTo>
                    <a:pt x="325" y="591"/>
                    <a:pt x="325" y="296"/>
                    <a:pt x="325" y="1"/>
                  </a:cubicBezTo>
                  <a:close/>
                </a:path>
              </a:pathLst>
            </a:custGeom>
            <a:solidFill>
              <a:srgbClr val="E4E6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9"/>
            <p:cNvSpPr/>
            <p:nvPr/>
          </p:nvSpPr>
          <p:spPr>
            <a:xfrm>
              <a:off x="4475375" y="2078475"/>
              <a:ext cx="45025" cy="45025"/>
            </a:xfrm>
            <a:custGeom>
              <a:avLst/>
              <a:gdLst/>
              <a:ahLst/>
              <a:cxnLst/>
              <a:rect l="l" t="t" r="r" b="b"/>
              <a:pathLst>
                <a:path w="1801" h="1801" extrusionOk="0">
                  <a:moveTo>
                    <a:pt x="886" y="1"/>
                  </a:moveTo>
                  <a:cubicBezTo>
                    <a:pt x="384" y="1"/>
                    <a:pt x="1" y="384"/>
                    <a:pt x="1" y="886"/>
                  </a:cubicBezTo>
                  <a:cubicBezTo>
                    <a:pt x="1" y="1388"/>
                    <a:pt x="384" y="1801"/>
                    <a:pt x="886" y="1801"/>
                  </a:cubicBezTo>
                  <a:cubicBezTo>
                    <a:pt x="1388" y="1801"/>
                    <a:pt x="1801" y="1388"/>
                    <a:pt x="1801" y="886"/>
                  </a:cubicBezTo>
                  <a:cubicBezTo>
                    <a:pt x="1801" y="384"/>
                    <a:pt x="1388" y="1"/>
                    <a:pt x="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79"/>
            <p:cNvSpPr/>
            <p:nvPr/>
          </p:nvSpPr>
          <p:spPr>
            <a:xfrm>
              <a:off x="4717350" y="1836525"/>
              <a:ext cx="1500" cy="25"/>
            </a:xfrm>
            <a:custGeom>
              <a:avLst/>
              <a:gdLst/>
              <a:ahLst/>
              <a:cxnLst/>
              <a:rect l="l" t="t" r="r" b="b"/>
              <a:pathLst>
                <a:path w="60" h="1" extrusionOk="0">
                  <a:moveTo>
                    <a:pt x="59" y="0"/>
                  </a:moveTo>
                  <a:lnTo>
                    <a:pt x="30" y="0"/>
                  </a:lnTo>
                  <a:lnTo>
                    <a:pt x="0" y="0"/>
                  </a:lnTo>
                  <a:close/>
                </a:path>
              </a:pathLst>
            </a:custGeom>
            <a:solidFill>
              <a:srgbClr val="3232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79"/>
            <p:cNvSpPr/>
            <p:nvPr/>
          </p:nvSpPr>
          <p:spPr>
            <a:xfrm>
              <a:off x="4468750" y="1690125"/>
              <a:ext cx="171900" cy="140825"/>
            </a:xfrm>
            <a:custGeom>
              <a:avLst/>
              <a:gdLst/>
              <a:ahLst/>
              <a:cxnLst/>
              <a:rect l="l" t="t" r="r" b="b"/>
              <a:pathLst>
                <a:path w="6876" h="5633" extrusionOk="0">
                  <a:moveTo>
                    <a:pt x="3894" y="1"/>
                  </a:moveTo>
                  <a:cubicBezTo>
                    <a:pt x="1866" y="1"/>
                    <a:pt x="30" y="486"/>
                    <a:pt x="30" y="486"/>
                  </a:cubicBezTo>
                  <a:cubicBezTo>
                    <a:pt x="0" y="2079"/>
                    <a:pt x="1328" y="4145"/>
                    <a:pt x="1328" y="4145"/>
                  </a:cubicBezTo>
                  <a:cubicBezTo>
                    <a:pt x="2138" y="5281"/>
                    <a:pt x="3007" y="5632"/>
                    <a:pt x="3774" y="5632"/>
                  </a:cubicBezTo>
                  <a:cubicBezTo>
                    <a:pt x="5018" y="5632"/>
                    <a:pt x="5990" y="4706"/>
                    <a:pt x="5990" y="4706"/>
                  </a:cubicBezTo>
                  <a:cubicBezTo>
                    <a:pt x="6787" y="3260"/>
                    <a:pt x="6875" y="486"/>
                    <a:pt x="6875" y="486"/>
                  </a:cubicBezTo>
                  <a:cubicBezTo>
                    <a:pt x="5970" y="122"/>
                    <a:pt x="4908" y="1"/>
                    <a:pt x="3894" y="1"/>
                  </a:cubicBezTo>
                  <a:close/>
                </a:path>
              </a:pathLst>
            </a:custGeom>
            <a:solidFill>
              <a:srgbClr val="80C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9"/>
            <p:cNvSpPr/>
            <p:nvPr/>
          </p:nvSpPr>
          <p:spPr>
            <a:xfrm>
              <a:off x="4625125" y="1682350"/>
              <a:ext cx="36175" cy="45025"/>
            </a:xfrm>
            <a:custGeom>
              <a:avLst/>
              <a:gdLst/>
              <a:ahLst/>
              <a:cxnLst/>
              <a:rect l="l" t="t" r="r" b="b"/>
              <a:pathLst>
                <a:path w="1447" h="1801" extrusionOk="0">
                  <a:moveTo>
                    <a:pt x="1447" y="0"/>
                  </a:moveTo>
                  <a:lnTo>
                    <a:pt x="1240" y="59"/>
                  </a:lnTo>
                  <a:lnTo>
                    <a:pt x="1" y="1594"/>
                  </a:lnTo>
                  <a:lnTo>
                    <a:pt x="119" y="1800"/>
                  </a:lnTo>
                  <a:lnTo>
                    <a:pt x="1447" y="0"/>
                  </a:lnTo>
                  <a:close/>
                </a:path>
              </a:pathLst>
            </a:custGeom>
            <a:solidFill>
              <a:srgbClr val="80C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9"/>
            <p:cNvSpPr/>
            <p:nvPr/>
          </p:nvSpPr>
          <p:spPr>
            <a:xfrm>
              <a:off x="4612600" y="1742100"/>
              <a:ext cx="53125" cy="64950"/>
            </a:xfrm>
            <a:custGeom>
              <a:avLst/>
              <a:gdLst/>
              <a:ahLst/>
              <a:cxnLst/>
              <a:rect l="l" t="t" r="r" b="b"/>
              <a:pathLst>
                <a:path w="2125" h="2598" extrusionOk="0">
                  <a:moveTo>
                    <a:pt x="2125" y="0"/>
                  </a:moveTo>
                  <a:lnTo>
                    <a:pt x="0" y="2391"/>
                  </a:lnTo>
                  <a:lnTo>
                    <a:pt x="177" y="2597"/>
                  </a:lnTo>
                  <a:lnTo>
                    <a:pt x="2125" y="355"/>
                  </a:lnTo>
                  <a:cubicBezTo>
                    <a:pt x="2125" y="355"/>
                    <a:pt x="2125" y="89"/>
                    <a:pt x="2125" y="0"/>
                  </a:cubicBezTo>
                  <a:close/>
                </a:path>
              </a:pathLst>
            </a:custGeom>
            <a:solidFill>
              <a:srgbClr val="80CE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9"/>
            <p:cNvSpPr/>
            <p:nvPr/>
          </p:nvSpPr>
          <p:spPr>
            <a:xfrm>
              <a:off x="4496775" y="1728825"/>
              <a:ext cx="97400" cy="9425"/>
            </a:xfrm>
            <a:custGeom>
              <a:avLst/>
              <a:gdLst/>
              <a:ahLst/>
              <a:cxnLst/>
              <a:rect l="l" t="t" r="r" b="b"/>
              <a:pathLst>
                <a:path w="3896" h="377" extrusionOk="0">
                  <a:moveTo>
                    <a:pt x="3807" y="0"/>
                  </a:moveTo>
                  <a:cubicBezTo>
                    <a:pt x="3156" y="152"/>
                    <a:pt x="2512" y="225"/>
                    <a:pt x="1881" y="225"/>
                  </a:cubicBezTo>
                  <a:cubicBezTo>
                    <a:pt x="1282" y="225"/>
                    <a:pt x="693" y="159"/>
                    <a:pt x="118" y="30"/>
                  </a:cubicBezTo>
                  <a:cubicBezTo>
                    <a:pt x="59" y="30"/>
                    <a:pt x="30" y="59"/>
                    <a:pt x="30" y="89"/>
                  </a:cubicBezTo>
                  <a:cubicBezTo>
                    <a:pt x="0" y="148"/>
                    <a:pt x="30" y="177"/>
                    <a:pt x="89" y="177"/>
                  </a:cubicBezTo>
                  <a:cubicBezTo>
                    <a:pt x="664" y="310"/>
                    <a:pt x="1273" y="377"/>
                    <a:pt x="1890" y="377"/>
                  </a:cubicBezTo>
                  <a:cubicBezTo>
                    <a:pt x="2095" y="377"/>
                    <a:pt x="2302" y="369"/>
                    <a:pt x="2509" y="354"/>
                  </a:cubicBezTo>
                  <a:cubicBezTo>
                    <a:pt x="2951" y="325"/>
                    <a:pt x="3394" y="266"/>
                    <a:pt x="3836" y="148"/>
                  </a:cubicBezTo>
                  <a:cubicBezTo>
                    <a:pt x="3866" y="148"/>
                    <a:pt x="3895" y="118"/>
                    <a:pt x="3895" y="59"/>
                  </a:cubicBezTo>
                  <a:cubicBezTo>
                    <a:pt x="3866" y="30"/>
                    <a:pt x="3836" y="0"/>
                    <a:pt x="38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79"/>
            <p:cNvSpPr/>
            <p:nvPr/>
          </p:nvSpPr>
          <p:spPr>
            <a:xfrm>
              <a:off x="4521125" y="1753900"/>
              <a:ext cx="59025" cy="8425"/>
            </a:xfrm>
            <a:custGeom>
              <a:avLst/>
              <a:gdLst/>
              <a:ahLst/>
              <a:cxnLst/>
              <a:rect l="l" t="t" r="r" b="b"/>
              <a:pathLst>
                <a:path w="2361" h="337" extrusionOk="0">
                  <a:moveTo>
                    <a:pt x="2272" y="1"/>
                  </a:moveTo>
                  <a:cubicBezTo>
                    <a:pt x="1872" y="115"/>
                    <a:pt x="1497" y="180"/>
                    <a:pt x="1011" y="180"/>
                  </a:cubicBezTo>
                  <a:cubicBezTo>
                    <a:pt x="744" y="180"/>
                    <a:pt x="444" y="160"/>
                    <a:pt x="89" y="119"/>
                  </a:cubicBezTo>
                  <a:cubicBezTo>
                    <a:pt x="59" y="119"/>
                    <a:pt x="0" y="148"/>
                    <a:pt x="0" y="178"/>
                  </a:cubicBezTo>
                  <a:cubicBezTo>
                    <a:pt x="0" y="207"/>
                    <a:pt x="30" y="266"/>
                    <a:pt x="59" y="266"/>
                  </a:cubicBezTo>
                  <a:cubicBezTo>
                    <a:pt x="448" y="309"/>
                    <a:pt x="774" y="337"/>
                    <a:pt x="1059" y="337"/>
                  </a:cubicBezTo>
                  <a:cubicBezTo>
                    <a:pt x="1164" y="337"/>
                    <a:pt x="1263" y="333"/>
                    <a:pt x="1358" y="325"/>
                  </a:cubicBezTo>
                  <a:cubicBezTo>
                    <a:pt x="1712" y="296"/>
                    <a:pt x="2007" y="237"/>
                    <a:pt x="2302" y="148"/>
                  </a:cubicBezTo>
                  <a:cubicBezTo>
                    <a:pt x="2361" y="148"/>
                    <a:pt x="2361" y="89"/>
                    <a:pt x="2361" y="60"/>
                  </a:cubicBezTo>
                  <a:cubicBezTo>
                    <a:pt x="2361" y="30"/>
                    <a:pt x="2302" y="1"/>
                    <a:pt x="2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79"/>
            <p:cNvSpPr/>
            <p:nvPr/>
          </p:nvSpPr>
          <p:spPr>
            <a:xfrm>
              <a:off x="4510800" y="1771600"/>
              <a:ext cx="83375" cy="13500"/>
            </a:xfrm>
            <a:custGeom>
              <a:avLst/>
              <a:gdLst/>
              <a:ahLst/>
              <a:cxnLst/>
              <a:rect l="l" t="t" r="r" b="b"/>
              <a:pathLst>
                <a:path w="3335" h="540" extrusionOk="0">
                  <a:moveTo>
                    <a:pt x="3216" y="1"/>
                  </a:moveTo>
                  <a:cubicBezTo>
                    <a:pt x="2676" y="262"/>
                    <a:pt x="2023" y="390"/>
                    <a:pt x="1385" y="390"/>
                  </a:cubicBezTo>
                  <a:cubicBezTo>
                    <a:pt x="941" y="390"/>
                    <a:pt x="505" y="328"/>
                    <a:pt x="118" y="207"/>
                  </a:cubicBezTo>
                  <a:cubicBezTo>
                    <a:pt x="109" y="199"/>
                    <a:pt x="98" y="195"/>
                    <a:pt x="87" y="195"/>
                  </a:cubicBezTo>
                  <a:cubicBezTo>
                    <a:pt x="59" y="195"/>
                    <a:pt x="30" y="216"/>
                    <a:pt x="30" y="237"/>
                  </a:cubicBezTo>
                  <a:cubicBezTo>
                    <a:pt x="0" y="296"/>
                    <a:pt x="30" y="325"/>
                    <a:pt x="59" y="355"/>
                  </a:cubicBezTo>
                  <a:cubicBezTo>
                    <a:pt x="502" y="478"/>
                    <a:pt x="985" y="539"/>
                    <a:pt x="1476" y="539"/>
                  </a:cubicBezTo>
                  <a:cubicBezTo>
                    <a:pt x="1574" y="539"/>
                    <a:pt x="1672" y="537"/>
                    <a:pt x="1771" y="532"/>
                  </a:cubicBezTo>
                  <a:cubicBezTo>
                    <a:pt x="2302" y="502"/>
                    <a:pt x="2833" y="355"/>
                    <a:pt x="3275" y="148"/>
                  </a:cubicBezTo>
                  <a:cubicBezTo>
                    <a:pt x="3334" y="148"/>
                    <a:pt x="3334" y="89"/>
                    <a:pt x="3334" y="60"/>
                  </a:cubicBezTo>
                  <a:cubicBezTo>
                    <a:pt x="3305" y="1"/>
                    <a:pt x="3275" y="1"/>
                    <a:pt x="32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9" name="Google Shape;1669;p79"/>
          <p:cNvGrpSpPr/>
          <p:nvPr/>
        </p:nvGrpSpPr>
        <p:grpSpPr>
          <a:xfrm>
            <a:off x="896550" y="1610650"/>
            <a:ext cx="885400" cy="1145675"/>
            <a:chOff x="529875" y="2254300"/>
            <a:chExt cx="885400" cy="1145675"/>
          </a:xfrm>
        </p:grpSpPr>
        <p:sp>
          <p:nvSpPr>
            <p:cNvPr id="1670" name="Google Shape;1670;p79"/>
            <p:cNvSpPr/>
            <p:nvPr/>
          </p:nvSpPr>
          <p:spPr>
            <a:xfrm>
              <a:off x="694025" y="2254300"/>
              <a:ext cx="389025" cy="178800"/>
            </a:xfrm>
            <a:custGeom>
              <a:avLst/>
              <a:gdLst/>
              <a:ahLst/>
              <a:cxnLst/>
              <a:rect l="l" t="t" r="r" b="b"/>
              <a:pathLst>
                <a:path w="15561" h="7152" extrusionOk="0">
                  <a:moveTo>
                    <a:pt x="9354" y="2272"/>
                  </a:moveTo>
                  <a:cubicBezTo>
                    <a:pt x="11131" y="2137"/>
                    <a:pt x="13447" y="1395"/>
                    <a:pt x="14931" y="2699"/>
                  </a:cubicBezTo>
                  <a:cubicBezTo>
                    <a:pt x="15178" y="2901"/>
                    <a:pt x="15403" y="3261"/>
                    <a:pt x="15560" y="3666"/>
                  </a:cubicBezTo>
                  <a:cubicBezTo>
                    <a:pt x="10456" y="4723"/>
                    <a:pt x="5329" y="6004"/>
                    <a:pt x="202" y="7151"/>
                  </a:cubicBezTo>
                  <a:cubicBezTo>
                    <a:pt x="0" y="6567"/>
                    <a:pt x="135" y="5982"/>
                    <a:pt x="405" y="5510"/>
                  </a:cubicBezTo>
                  <a:cubicBezTo>
                    <a:pt x="1304" y="4003"/>
                    <a:pt x="3778" y="3643"/>
                    <a:pt x="5082" y="3216"/>
                  </a:cubicBezTo>
                  <a:cubicBezTo>
                    <a:pt x="4969" y="2362"/>
                    <a:pt x="5104" y="1552"/>
                    <a:pt x="5891" y="968"/>
                  </a:cubicBezTo>
                  <a:cubicBezTo>
                    <a:pt x="7151" y="1"/>
                    <a:pt x="8882" y="585"/>
                    <a:pt x="9354" y="227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9"/>
            <p:cNvSpPr/>
            <p:nvPr/>
          </p:nvSpPr>
          <p:spPr>
            <a:xfrm>
              <a:off x="836800" y="2276800"/>
              <a:ext cx="92225" cy="94450"/>
            </a:xfrm>
            <a:custGeom>
              <a:avLst/>
              <a:gdLst/>
              <a:ahLst/>
              <a:cxnLst/>
              <a:rect l="l" t="t" r="r" b="b"/>
              <a:pathLst>
                <a:path w="3689" h="3778" extrusionOk="0">
                  <a:moveTo>
                    <a:pt x="945" y="1057"/>
                  </a:moveTo>
                  <a:cubicBezTo>
                    <a:pt x="2316" y="0"/>
                    <a:pt x="3688" y="2856"/>
                    <a:pt x="1957" y="3373"/>
                  </a:cubicBezTo>
                  <a:cubicBezTo>
                    <a:pt x="653" y="3778"/>
                    <a:pt x="0" y="1754"/>
                    <a:pt x="945" y="105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9"/>
            <p:cNvSpPr/>
            <p:nvPr/>
          </p:nvSpPr>
          <p:spPr>
            <a:xfrm>
              <a:off x="529875" y="2325700"/>
              <a:ext cx="885400" cy="1074275"/>
            </a:xfrm>
            <a:custGeom>
              <a:avLst/>
              <a:gdLst/>
              <a:ahLst/>
              <a:cxnLst/>
              <a:rect l="l" t="t" r="r" b="b"/>
              <a:pathLst>
                <a:path w="35416" h="42971" extrusionOk="0">
                  <a:moveTo>
                    <a:pt x="1866" y="13357"/>
                  </a:moveTo>
                  <a:cubicBezTo>
                    <a:pt x="1664" y="12727"/>
                    <a:pt x="1417" y="11761"/>
                    <a:pt x="1192" y="10816"/>
                  </a:cubicBezTo>
                  <a:cubicBezTo>
                    <a:pt x="765" y="8860"/>
                    <a:pt x="0" y="6746"/>
                    <a:pt x="1327" y="5802"/>
                  </a:cubicBezTo>
                  <a:cubicBezTo>
                    <a:pt x="2001" y="5307"/>
                    <a:pt x="3081" y="4992"/>
                    <a:pt x="4160" y="4655"/>
                  </a:cubicBezTo>
                  <a:cubicBezTo>
                    <a:pt x="5194" y="4340"/>
                    <a:pt x="6319" y="4138"/>
                    <a:pt x="7353" y="3913"/>
                  </a:cubicBezTo>
                  <a:cubicBezTo>
                    <a:pt x="11873" y="2901"/>
                    <a:pt x="15403" y="2474"/>
                    <a:pt x="19990" y="1282"/>
                  </a:cubicBezTo>
                  <a:cubicBezTo>
                    <a:pt x="21002" y="1012"/>
                    <a:pt x="22081" y="810"/>
                    <a:pt x="23116" y="630"/>
                  </a:cubicBezTo>
                  <a:cubicBezTo>
                    <a:pt x="24577" y="383"/>
                    <a:pt x="26039" y="0"/>
                    <a:pt x="26781" y="877"/>
                  </a:cubicBezTo>
                  <a:cubicBezTo>
                    <a:pt x="27118" y="1260"/>
                    <a:pt x="27230" y="2114"/>
                    <a:pt x="27455" y="2901"/>
                  </a:cubicBezTo>
                  <a:cubicBezTo>
                    <a:pt x="27680" y="3643"/>
                    <a:pt x="27793" y="4430"/>
                    <a:pt x="27950" y="5082"/>
                  </a:cubicBezTo>
                  <a:cubicBezTo>
                    <a:pt x="28287" y="6656"/>
                    <a:pt x="28625" y="8118"/>
                    <a:pt x="28917" y="9445"/>
                  </a:cubicBezTo>
                  <a:cubicBezTo>
                    <a:pt x="29636" y="12660"/>
                    <a:pt x="30401" y="15358"/>
                    <a:pt x="31188" y="18349"/>
                  </a:cubicBezTo>
                  <a:cubicBezTo>
                    <a:pt x="31930" y="21182"/>
                    <a:pt x="32852" y="24150"/>
                    <a:pt x="33549" y="27186"/>
                  </a:cubicBezTo>
                  <a:cubicBezTo>
                    <a:pt x="34156" y="29772"/>
                    <a:pt x="35415" y="33189"/>
                    <a:pt x="34943" y="35438"/>
                  </a:cubicBezTo>
                  <a:cubicBezTo>
                    <a:pt x="34538" y="37214"/>
                    <a:pt x="32582" y="37866"/>
                    <a:pt x="30199" y="38586"/>
                  </a:cubicBezTo>
                  <a:cubicBezTo>
                    <a:pt x="25567" y="39958"/>
                    <a:pt x="21137" y="40655"/>
                    <a:pt x="16662" y="41689"/>
                  </a:cubicBezTo>
                  <a:cubicBezTo>
                    <a:pt x="15583" y="41936"/>
                    <a:pt x="14369" y="42251"/>
                    <a:pt x="13244" y="42499"/>
                  </a:cubicBezTo>
                  <a:cubicBezTo>
                    <a:pt x="11940" y="42768"/>
                    <a:pt x="10613" y="42971"/>
                    <a:pt x="10029" y="42544"/>
                  </a:cubicBezTo>
                  <a:cubicBezTo>
                    <a:pt x="9422" y="42094"/>
                    <a:pt x="9017" y="40632"/>
                    <a:pt x="8680" y="39373"/>
                  </a:cubicBezTo>
                  <a:cubicBezTo>
                    <a:pt x="8342" y="38046"/>
                    <a:pt x="8073" y="36787"/>
                    <a:pt x="7803" y="35663"/>
                  </a:cubicBezTo>
                  <a:cubicBezTo>
                    <a:pt x="6071" y="28288"/>
                    <a:pt x="3778" y="20755"/>
                    <a:pt x="1889" y="13424"/>
                  </a:cubicBezTo>
                  <a:cubicBezTo>
                    <a:pt x="1866" y="13402"/>
                    <a:pt x="1866" y="13380"/>
                    <a:pt x="1866" y="1335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9"/>
            <p:cNvSpPr/>
            <p:nvPr/>
          </p:nvSpPr>
          <p:spPr>
            <a:xfrm>
              <a:off x="1233675" y="3252675"/>
              <a:ext cx="47800" cy="28125"/>
            </a:xfrm>
            <a:custGeom>
              <a:avLst/>
              <a:gdLst/>
              <a:ahLst/>
              <a:cxnLst/>
              <a:rect l="l" t="t" r="r" b="b"/>
              <a:pathLst>
                <a:path w="1912" h="1125" extrusionOk="0">
                  <a:moveTo>
                    <a:pt x="1440" y="113"/>
                  </a:moveTo>
                  <a:cubicBezTo>
                    <a:pt x="1912" y="698"/>
                    <a:pt x="0" y="1125"/>
                    <a:pt x="180" y="405"/>
                  </a:cubicBezTo>
                  <a:cubicBezTo>
                    <a:pt x="270" y="23"/>
                    <a:pt x="1080" y="0"/>
                    <a:pt x="1440" y="1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9"/>
            <p:cNvSpPr/>
            <p:nvPr/>
          </p:nvSpPr>
          <p:spPr>
            <a:xfrm>
              <a:off x="1288775" y="3216700"/>
              <a:ext cx="79850" cy="51175"/>
            </a:xfrm>
            <a:custGeom>
              <a:avLst/>
              <a:gdLst/>
              <a:ahLst/>
              <a:cxnLst/>
              <a:rect l="l" t="t" r="r" b="b"/>
              <a:pathLst>
                <a:path w="3194" h="2047" extrusionOk="0">
                  <a:moveTo>
                    <a:pt x="472" y="2002"/>
                  </a:moveTo>
                  <a:cubicBezTo>
                    <a:pt x="315" y="1979"/>
                    <a:pt x="0" y="1844"/>
                    <a:pt x="67" y="1529"/>
                  </a:cubicBezTo>
                  <a:cubicBezTo>
                    <a:pt x="180" y="1102"/>
                    <a:pt x="989" y="877"/>
                    <a:pt x="1282" y="720"/>
                  </a:cubicBezTo>
                  <a:cubicBezTo>
                    <a:pt x="1641" y="518"/>
                    <a:pt x="2249" y="0"/>
                    <a:pt x="2653" y="248"/>
                  </a:cubicBezTo>
                  <a:cubicBezTo>
                    <a:pt x="3193" y="608"/>
                    <a:pt x="2181" y="1237"/>
                    <a:pt x="1821" y="1439"/>
                  </a:cubicBezTo>
                  <a:cubicBezTo>
                    <a:pt x="1619" y="1552"/>
                    <a:pt x="1439" y="1642"/>
                    <a:pt x="1259" y="1732"/>
                  </a:cubicBezTo>
                  <a:cubicBezTo>
                    <a:pt x="967" y="1867"/>
                    <a:pt x="765" y="2047"/>
                    <a:pt x="472" y="20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9"/>
            <p:cNvSpPr/>
            <p:nvPr/>
          </p:nvSpPr>
          <p:spPr>
            <a:xfrm>
              <a:off x="1335425" y="3009275"/>
              <a:ext cx="16325" cy="53975"/>
            </a:xfrm>
            <a:custGeom>
              <a:avLst/>
              <a:gdLst/>
              <a:ahLst/>
              <a:cxnLst/>
              <a:rect l="l" t="t" r="r" b="b"/>
              <a:pathLst>
                <a:path w="653" h="2159" extrusionOk="0">
                  <a:moveTo>
                    <a:pt x="180" y="2114"/>
                  </a:moveTo>
                  <a:cubicBezTo>
                    <a:pt x="0" y="1799"/>
                    <a:pt x="0" y="1214"/>
                    <a:pt x="45" y="652"/>
                  </a:cubicBezTo>
                  <a:cubicBezTo>
                    <a:pt x="68" y="405"/>
                    <a:pt x="90" y="0"/>
                    <a:pt x="315" y="0"/>
                  </a:cubicBezTo>
                  <a:cubicBezTo>
                    <a:pt x="585" y="0"/>
                    <a:pt x="630" y="450"/>
                    <a:pt x="630" y="607"/>
                  </a:cubicBezTo>
                  <a:cubicBezTo>
                    <a:pt x="652" y="1124"/>
                    <a:pt x="585" y="1754"/>
                    <a:pt x="473" y="2091"/>
                  </a:cubicBezTo>
                  <a:cubicBezTo>
                    <a:pt x="405" y="2136"/>
                    <a:pt x="248" y="2159"/>
                    <a:pt x="180" y="21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9"/>
            <p:cNvSpPr/>
            <p:nvPr/>
          </p:nvSpPr>
          <p:spPr>
            <a:xfrm>
              <a:off x="1300575" y="2972725"/>
              <a:ext cx="23075" cy="30950"/>
            </a:xfrm>
            <a:custGeom>
              <a:avLst/>
              <a:gdLst/>
              <a:ahLst/>
              <a:cxnLst/>
              <a:rect l="l" t="t" r="r" b="b"/>
              <a:pathLst>
                <a:path w="923" h="1238" extrusionOk="0">
                  <a:moveTo>
                    <a:pt x="630" y="1102"/>
                  </a:moveTo>
                  <a:cubicBezTo>
                    <a:pt x="68" y="1237"/>
                    <a:pt x="0" y="1"/>
                    <a:pt x="472" y="23"/>
                  </a:cubicBezTo>
                  <a:cubicBezTo>
                    <a:pt x="675" y="46"/>
                    <a:pt x="922" y="608"/>
                    <a:pt x="855" y="900"/>
                  </a:cubicBezTo>
                  <a:cubicBezTo>
                    <a:pt x="810" y="1012"/>
                    <a:pt x="720" y="1080"/>
                    <a:pt x="630" y="11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9"/>
            <p:cNvSpPr/>
            <p:nvPr/>
          </p:nvSpPr>
          <p:spPr>
            <a:xfrm>
              <a:off x="1312925" y="2937875"/>
              <a:ext cx="21400" cy="29250"/>
            </a:xfrm>
            <a:custGeom>
              <a:avLst/>
              <a:gdLst/>
              <a:ahLst/>
              <a:cxnLst/>
              <a:rect l="l" t="t" r="r" b="b"/>
              <a:pathLst>
                <a:path w="856" h="1170" extrusionOk="0">
                  <a:moveTo>
                    <a:pt x="608" y="1102"/>
                  </a:moveTo>
                  <a:cubicBezTo>
                    <a:pt x="428" y="1170"/>
                    <a:pt x="226" y="945"/>
                    <a:pt x="136" y="675"/>
                  </a:cubicBezTo>
                  <a:cubicBezTo>
                    <a:pt x="46" y="450"/>
                    <a:pt x="1" y="0"/>
                    <a:pt x="271" y="0"/>
                  </a:cubicBezTo>
                  <a:cubicBezTo>
                    <a:pt x="383" y="0"/>
                    <a:pt x="563" y="135"/>
                    <a:pt x="653" y="360"/>
                  </a:cubicBezTo>
                  <a:cubicBezTo>
                    <a:pt x="743" y="630"/>
                    <a:pt x="855" y="1012"/>
                    <a:pt x="608" y="110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9"/>
            <p:cNvSpPr/>
            <p:nvPr/>
          </p:nvSpPr>
          <p:spPr>
            <a:xfrm>
              <a:off x="1205000" y="2452175"/>
              <a:ext cx="21400" cy="61300"/>
            </a:xfrm>
            <a:custGeom>
              <a:avLst/>
              <a:gdLst/>
              <a:ahLst/>
              <a:cxnLst/>
              <a:rect l="l" t="t" r="r" b="b"/>
              <a:pathLst>
                <a:path w="856" h="2452" extrusionOk="0">
                  <a:moveTo>
                    <a:pt x="450" y="2407"/>
                  </a:moveTo>
                  <a:cubicBezTo>
                    <a:pt x="203" y="2114"/>
                    <a:pt x="113" y="1462"/>
                    <a:pt x="46" y="833"/>
                  </a:cubicBezTo>
                  <a:cubicBezTo>
                    <a:pt x="23" y="563"/>
                    <a:pt x="1" y="113"/>
                    <a:pt x="248" y="68"/>
                  </a:cubicBezTo>
                  <a:cubicBezTo>
                    <a:pt x="540" y="1"/>
                    <a:pt x="653" y="495"/>
                    <a:pt x="698" y="675"/>
                  </a:cubicBezTo>
                  <a:cubicBezTo>
                    <a:pt x="810" y="1238"/>
                    <a:pt x="855" y="1957"/>
                    <a:pt x="765" y="2339"/>
                  </a:cubicBezTo>
                  <a:cubicBezTo>
                    <a:pt x="720" y="2407"/>
                    <a:pt x="540" y="2452"/>
                    <a:pt x="450" y="24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9"/>
            <p:cNvSpPr/>
            <p:nvPr/>
          </p:nvSpPr>
          <p:spPr>
            <a:xfrm>
              <a:off x="1170150" y="2426875"/>
              <a:ext cx="28125" cy="35450"/>
            </a:xfrm>
            <a:custGeom>
              <a:avLst/>
              <a:gdLst/>
              <a:ahLst/>
              <a:cxnLst/>
              <a:rect l="l" t="t" r="r" b="b"/>
              <a:pathLst>
                <a:path w="1125" h="1418" extrusionOk="0">
                  <a:moveTo>
                    <a:pt x="855" y="1193"/>
                  </a:moveTo>
                  <a:cubicBezTo>
                    <a:pt x="293" y="1418"/>
                    <a:pt x="1" y="91"/>
                    <a:pt x="495" y="23"/>
                  </a:cubicBezTo>
                  <a:cubicBezTo>
                    <a:pt x="720" y="1"/>
                    <a:pt x="1125" y="608"/>
                    <a:pt x="1080" y="945"/>
                  </a:cubicBezTo>
                  <a:cubicBezTo>
                    <a:pt x="1057" y="1058"/>
                    <a:pt x="967" y="1148"/>
                    <a:pt x="855" y="11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9"/>
            <p:cNvSpPr/>
            <p:nvPr/>
          </p:nvSpPr>
          <p:spPr>
            <a:xfrm>
              <a:off x="1164525" y="2360550"/>
              <a:ext cx="28125" cy="32075"/>
            </a:xfrm>
            <a:custGeom>
              <a:avLst/>
              <a:gdLst/>
              <a:ahLst/>
              <a:cxnLst/>
              <a:rect l="l" t="t" r="r" b="b"/>
              <a:pathLst>
                <a:path w="1125" h="1283" extrusionOk="0">
                  <a:moveTo>
                    <a:pt x="878" y="1192"/>
                  </a:moveTo>
                  <a:cubicBezTo>
                    <a:pt x="675" y="1282"/>
                    <a:pt x="428" y="1080"/>
                    <a:pt x="270" y="810"/>
                  </a:cubicBezTo>
                  <a:cubicBezTo>
                    <a:pt x="136" y="585"/>
                    <a:pt x="1" y="91"/>
                    <a:pt x="293" y="23"/>
                  </a:cubicBezTo>
                  <a:cubicBezTo>
                    <a:pt x="428" y="1"/>
                    <a:pt x="630" y="136"/>
                    <a:pt x="788" y="383"/>
                  </a:cubicBezTo>
                  <a:cubicBezTo>
                    <a:pt x="945" y="653"/>
                    <a:pt x="1125" y="1057"/>
                    <a:pt x="878" y="119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9"/>
            <p:cNvSpPr/>
            <p:nvPr/>
          </p:nvSpPr>
          <p:spPr>
            <a:xfrm>
              <a:off x="755275" y="3165550"/>
              <a:ext cx="21950" cy="61850"/>
            </a:xfrm>
            <a:custGeom>
              <a:avLst/>
              <a:gdLst/>
              <a:ahLst/>
              <a:cxnLst/>
              <a:rect l="l" t="t" r="r" b="b"/>
              <a:pathLst>
                <a:path w="878" h="2474" extrusionOk="0">
                  <a:moveTo>
                    <a:pt x="406" y="23"/>
                  </a:moveTo>
                  <a:cubicBezTo>
                    <a:pt x="676" y="337"/>
                    <a:pt x="765" y="990"/>
                    <a:pt x="810" y="1642"/>
                  </a:cubicBezTo>
                  <a:cubicBezTo>
                    <a:pt x="833" y="1911"/>
                    <a:pt x="878" y="2361"/>
                    <a:pt x="631" y="2406"/>
                  </a:cubicBezTo>
                  <a:cubicBezTo>
                    <a:pt x="338" y="2474"/>
                    <a:pt x="203" y="1956"/>
                    <a:pt x="181" y="1777"/>
                  </a:cubicBezTo>
                  <a:cubicBezTo>
                    <a:pt x="46" y="1214"/>
                    <a:pt x="1" y="495"/>
                    <a:pt x="91" y="113"/>
                  </a:cubicBezTo>
                  <a:cubicBezTo>
                    <a:pt x="158" y="23"/>
                    <a:pt x="316" y="0"/>
                    <a:pt x="406"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9"/>
            <p:cNvSpPr/>
            <p:nvPr/>
          </p:nvSpPr>
          <p:spPr>
            <a:xfrm>
              <a:off x="785075" y="3198150"/>
              <a:ext cx="28700" cy="36000"/>
            </a:xfrm>
            <a:custGeom>
              <a:avLst/>
              <a:gdLst/>
              <a:ahLst/>
              <a:cxnLst/>
              <a:rect l="l" t="t" r="r" b="b"/>
              <a:pathLst>
                <a:path w="1148" h="1440" extrusionOk="0">
                  <a:moveTo>
                    <a:pt x="248" y="248"/>
                  </a:moveTo>
                  <a:cubicBezTo>
                    <a:pt x="833" y="0"/>
                    <a:pt x="1147" y="1350"/>
                    <a:pt x="608" y="1417"/>
                  </a:cubicBezTo>
                  <a:cubicBezTo>
                    <a:pt x="383" y="1439"/>
                    <a:pt x="1" y="832"/>
                    <a:pt x="46" y="495"/>
                  </a:cubicBezTo>
                  <a:cubicBezTo>
                    <a:pt x="46" y="383"/>
                    <a:pt x="158" y="293"/>
                    <a:pt x="248" y="2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9"/>
            <p:cNvSpPr/>
            <p:nvPr/>
          </p:nvSpPr>
          <p:spPr>
            <a:xfrm>
              <a:off x="790150" y="3290900"/>
              <a:ext cx="28675" cy="32625"/>
            </a:xfrm>
            <a:custGeom>
              <a:avLst/>
              <a:gdLst/>
              <a:ahLst/>
              <a:cxnLst/>
              <a:rect l="l" t="t" r="r" b="b"/>
              <a:pathLst>
                <a:path w="1147" h="1305" extrusionOk="0">
                  <a:moveTo>
                    <a:pt x="270" y="113"/>
                  </a:moveTo>
                  <a:cubicBezTo>
                    <a:pt x="450" y="1"/>
                    <a:pt x="720" y="203"/>
                    <a:pt x="877" y="495"/>
                  </a:cubicBezTo>
                  <a:cubicBezTo>
                    <a:pt x="989" y="720"/>
                    <a:pt x="1147" y="1215"/>
                    <a:pt x="855" y="1282"/>
                  </a:cubicBezTo>
                  <a:cubicBezTo>
                    <a:pt x="720" y="1305"/>
                    <a:pt x="495" y="1170"/>
                    <a:pt x="360" y="922"/>
                  </a:cubicBezTo>
                  <a:cubicBezTo>
                    <a:pt x="180" y="653"/>
                    <a:pt x="0" y="248"/>
                    <a:pt x="270" y="11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9"/>
            <p:cNvSpPr/>
            <p:nvPr/>
          </p:nvSpPr>
          <p:spPr>
            <a:xfrm>
              <a:off x="604625" y="2455000"/>
              <a:ext cx="53425" cy="49475"/>
            </a:xfrm>
            <a:custGeom>
              <a:avLst/>
              <a:gdLst/>
              <a:ahLst/>
              <a:cxnLst/>
              <a:rect l="l" t="t" r="r" b="b"/>
              <a:pathLst>
                <a:path w="2137" h="1979" extrusionOk="0">
                  <a:moveTo>
                    <a:pt x="1" y="1507"/>
                  </a:moveTo>
                  <a:cubicBezTo>
                    <a:pt x="68" y="1214"/>
                    <a:pt x="203" y="945"/>
                    <a:pt x="428" y="765"/>
                  </a:cubicBezTo>
                  <a:cubicBezTo>
                    <a:pt x="720" y="517"/>
                    <a:pt x="1890" y="0"/>
                    <a:pt x="2024" y="562"/>
                  </a:cubicBezTo>
                  <a:cubicBezTo>
                    <a:pt x="2137" y="1102"/>
                    <a:pt x="450" y="1979"/>
                    <a:pt x="1" y="150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9"/>
            <p:cNvSpPr/>
            <p:nvPr/>
          </p:nvSpPr>
          <p:spPr>
            <a:xfrm>
              <a:off x="551225" y="2499400"/>
              <a:ext cx="36575" cy="47800"/>
            </a:xfrm>
            <a:custGeom>
              <a:avLst/>
              <a:gdLst/>
              <a:ahLst/>
              <a:cxnLst/>
              <a:rect l="l" t="t" r="r" b="b"/>
              <a:pathLst>
                <a:path w="1463" h="1912" extrusionOk="0">
                  <a:moveTo>
                    <a:pt x="1462" y="698"/>
                  </a:moveTo>
                  <a:cubicBezTo>
                    <a:pt x="1440" y="1170"/>
                    <a:pt x="1237" y="1867"/>
                    <a:pt x="855" y="1867"/>
                  </a:cubicBezTo>
                  <a:cubicBezTo>
                    <a:pt x="1" y="1912"/>
                    <a:pt x="923" y="1"/>
                    <a:pt x="1462" y="69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9"/>
            <p:cNvSpPr/>
            <p:nvPr/>
          </p:nvSpPr>
          <p:spPr>
            <a:xfrm>
              <a:off x="611950" y="2511775"/>
              <a:ext cx="25300" cy="27000"/>
            </a:xfrm>
            <a:custGeom>
              <a:avLst/>
              <a:gdLst/>
              <a:ahLst/>
              <a:cxnLst/>
              <a:rect l="l" t="t" r="r" b="b"/>
              <a:pathLst>
                <a:path w="1012" h="1080" extrusionOk="0">
                  <a:moveTo>
                    <a:pt x="900" y="158"/>
                  </a:moveTo>
                  <a:cubicBezTo>
                    <a:pt x="922" y="248"/>
                    <a:pt x="944" y="315"/>
                    <a:pt x="1012" y="360"/>
                  </a:cubicBezTo>
                  <a:cubicBezTo>
                    <a:pt x="944" y="787"/>
                    <a:pt x="675" y="1035"/>
                    <a:pt x="180" y="1080"/>
                  </a:cubicBezTo>
                  <a:cubicBezTo>
                    <a:pt x="113" y="1012"/>
                    <a:pt x="90" y="922"/>
                    <a:pt x="0" y="877"/>
                  </a:cubicBezTo>
                  <a:cubicBezTo>
                    <a:pt x="68" y="450"/>
                    <a:pt x="360" y="0"/>
                    <a:pt x="900" y="15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9"/>
            <p:cNvSpPr/>
            <p:nvPr/>
          </p:nvSpPr>
          <p:spPr>
            <a:xfrm>
              <a:off x="643425" y="2434750"/>
              <a:ext cx="661675" cy="852800"/>
            </a:xfrm>
            <a:custGeom>
              <a:avLst/>
              <a:gdLst/>
              <a:ahLst/>
              <a:cxnLst/>
              <a:rect l="l" t="t" r="r" b="b"/>
              <a:pathLst>
                <a:path w="26467" h="34112" extrusionOk="0">
                  <a:moveTo>
                    <a:pt x="1484" y="10232"/>
                  </a:moveTo>
                  <a:cubicBezTo>
                    <a:pt x="1327" y="9737"/>
                    <a:pt x="1147" y="8950"/>
                    <a:pt x="967" y="8186"/>
                  </a:cubicBezTo>
                  <a:cubicBezTo>
                    <a:pt x="585" y="6612"/>
                    <a:pt x="0" y="4925"/>
                    <a:pt x="967" y="4183"/>
                  </a:cubicBezTo>
                  <a:cubicBezTo>
                    <a:pt x="1439" y="3801"/>
                    <a:pt x="2226" y="3576"/>
                    <a:pt x="3013" y="3329"/>
                  </a:cubicBezTo>
                  <a:cubicBezTo>
                    <a:pt x="3755" y="3104"/>
                    <a:pt x="4587" y="2946"/>
                    <a:pt x="5329" y="2789"/>
                  </a:cubicBezTo>
                  <a:cubicBezTo>
                    <a:pt x="8635" y="2047"/>
                    <a:pt x="11198" y="1777"/>
                    <a:pt x="14549" y="923"/>
                  </a:cubicBezTo>
                  <a:cubicBezTo>
                    <a:pt x="15291" y="720"/>
                    <a:pt x="16078" y="585"/>
                    <a:pt x="16842" y="450"/>
                  </a:cubicBezTo>
                  <a:cubicBezTo>
                    <a:pt x="17899" y="271"/>
                    <a:pt x="18956" y="1"/>
                    <a:pt x="19518" y="720"/>
                  </a:cubicBezTo>
                  <a:cubicBezTo>
                    <a:pt x="19765" y="1035"/>
                    <a:pt x="19878" y="1732"/>
                    <a:pt x="20058" y="2339"/>
                  </a:cubicBezTo>
                  <a:cubicBezTo>
                    <a:pt x="20238" y="2946"/>
                    <a:pt x="20350" y="3576"/>
                    <a:pt x="20462" y="4116"/>
                  </a:cubicBezTo>
                  <a:cubicBezTo>
                    <a:pt x="20755" y="5375"/>
                    <a:pt x="21002" y="6544"/>
                    <a:pt x="21249" y="7623"/>
                  </a:cubicBezTo>
                  <a:cubicBezTo>
                    <a:pt x="21834" y="10209"/>
                    <a:pt x="22464" y="12368"/>
                    <a:pt x="23093" y="14796"/>
                  </a:cubicBezTo>
                  <a:cubicBezTo>
                    <a:pt x="23678" y="17067"/>
                    <a:pt x="24420" y="19473"/>
                    <a:pt x="24982" y="21902"/>
                  </a:cubicBezTo>
                  <a:cubicBezTo>
                    <a:pt x="25477" y="23993"/>
                    <a:pt x="26466" y="26759"/>
                    <a:pt x="26151" y="28535"/>
                  </a:cubicBezTo>
                  <a:cubicBezTo>
                    <a:pt x="25904" y="29974"/>
                    <a:pt x="24465" y="30446"/>
                    <a:pt x="22756" y="30964"/>
                  </a:cubicBezTo>
                  <a:cubicBezTo>
                    <a:pt x="19361" y="31998"/>
                    <a:pt x="16123" y="32448"/>
                    <a:pt x="12862" y="33212"/>
                  </a:cubicBezTo>
                  <a:cubicBezTo>
                    <a:pt x="12098" y="33392"/>
                    <a:pt x="11198" y="33617"/>
                    <a:pt x="10389" y="33797"/>
                  </a:cubicBezTo>
                  <a:cubicBezTo>
                    <a:pt x="9444" y="33977"/>
                    <a:pt x="8455" y="34112"/>
                    <a:pt x="8028" y="33752"/>
                  </a:cubicBezTo>
                  <a:cubicBezTo>
                    <a:pt x="7578" y="33392"/>
                    <a:pt x="7241" y="32223"/>
                    <a:pt x="6971" y="31211"/>
                  </a:cubicBezTo>
                  <a:cubicBezTo>
                    <a:pt x="6701" y="30132"/>
                    <a:pt x="6476" y="29120"/>
                    <a:pt x="6274" y="28198"/>
                  </a:cubicBezTo>
                  <a:cubicBezTo>
                    <a:pt x="4857" y="22284"/>
                    <a:pt x="3036" y="16213"/>
                    <a:pt x="1507" y="10299"/>
                  </a:cubicBezTo>
                  <a:cubicBezTo>
                    <a:pt x="1507" y="10277"/>
                    <a:pt x="1507" y="10254"/>
                    <a:pt x="1484" y="1023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9"/>
            <p:cNvSpPr/>
            <p:nvPr/>
          </p:nvSpPr>
          <p:spPr>
            <a:xfrm>
              <a:off x="785650" y="2844550"/>
              <a:ext cx="427800" cy="131025"/>
            </a:xfrm>
            <a:custGeom>
              <a:avLst/>
              <a:gdLst/>
              <a:ahLst/>
              <a:cxnLst/>
              <a:rect l="l" t="t" r="r" b="b"/>
              <a:pathLst>
                <a:path w="17112" h="5241" extrusionOk="0">
                  <a:moveTo>
                    <a:pt x="16842" y="1"/>
                  </a:moveTo>
                  <a:cubicBezTo>
                    <a:pt x="16392" y="68"/>
                    <a:pt x="9579" y="1867"/>
                    <a:pt x="9152" y="1980"/>
                  </a:cubicBezTo>
                  <a:cubicBezTo>
                    <a:pt x="7645" y="2317"/>
                    <a:pt x="6296" y="2632"/>
                    <a:pt x="4790" y="3036"/>
                  </a:cubicBezTo>
                  <a:cubicBezTo>
                    <a:pt x="3890" y="3284"/>
                    <a:pt x="2968" y="3554"/>
                    <a:pt x="1979" y="3823"/>
                  </a:cubicBezTo>
                  <a:cubicBezTo>
                    <a:pt x="1574" y="3936"/>
                    <a:pt x="1169" y="4026"/>
                    <a:pt x="562" y="4206"/>
                  </a:cubicBezTo>
                  <a:cubicBezTo>
                    <a:pt x="427" y="4251"/>
                    <a:pt x="225" y="4296"/>
                    <a:pt x="0" y="4363"/>
                  </a:cubicBezTo>
                  <a:lnTo>
                    <a:pt x="248" y="5240"/>
                  </a:lnTo>
                  <a:cubicBezTo>
                    <a:pt x="945" y="5060"/>
                    <a:pt x="1619" y="4903"/>
                    <a:pt x="2204" y="4745"/>
                  </a:cubicBezTo>
                  <a:cubicBezTo>
                    <a:pt x="4610" y="4093"/>
                    <a:pt x="7038" y="3599"/>
                    <a:pt x="9422" y="3014"/>
                  </a:cubicBezTo>
                  <a:cubicBezTo>
                    <a:pt x="9871" y="2901"/>
                    <a:pt x="16887" y="1125"/>
                    <a:pt x="17112" y="968"/>
                  </a:cubicBezTo>
                  <a:cubicBezTo>
                    <a:pt x="17022" y="653"/>
                    <a:pt x="16932" y="316"/>
                    <a:pt x="168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9"/>
            <p:cNvSpPr/>
            <p:nvPr/>
          </p:nvSpPr>
          <p:spPr>
            <a:xfrm>
              <a:off x="800825" y="2897400"/>
              <a:ext cx="425000" cy="131000"/>
            </a:xfrm>
            <a:custGeom>
              <a:avLst/>
              <a:gdLst/>
              <a:ahLst/>
              <a:cxnLst/>
              <a:rect l="l" t="t" r="r" b="b"/>
              <a:pathLst>
                <a:path w="17000" h="5240" extrusionOk="0">
                  <a:moveTo>
                    <a:pt x="16797" y="0"/>
                  </a:moveTo>
                  <a:cubicBezTo>
                    <a:pt x="16550" y="68"/>
                    <a:pt x="9917" y="1799"/>
                    <a:pt x="9669" y="1844"/>
                  </a:cubicBezTo>
                  <a:cubicBezTo>
                    <a:pt x="8185" y="2204"/>
                    <a:pt x="6836" y="2519"/>
                    <a:pt x="5329" y="2924"/>
                  </a:cubicBezTo>
                  <a:cubicBezTo>
                    <a:pt x="4408" y="3171"/>
                    <a:pt x="3486" y="3441"/>
                    <a:pt x="2519" y="3711"/>
                  </a:cubicBezTo>
                  <a:cubicBezTo>
                    <a:pt x="2092" y="3801"/>
                    <a:pt x="1687" y="3913"/>
                    <a:pt x="1102" y="4093"/>
                  </a:cubicBezTo>
                  <a:cubicBezTo>
                    <a:pt x="855" y="4160"/>
                    <a:pt x="315" y="4273"/>
                    <a:pt x="0" y="4385"/>
                  </a:cubicBezTo>
                  <a:lnTo>
                    <a:pt x="248" y="5240"/>
                  </a:lnTo>
                  <a:cubicBezTo>
                    <a:pt x="360" y="5217"/>
                    <a:pt x="473" y="5195"/>
                    <a:pt x="585" y="5150"/>
                  </a:cubicBezTo>
                  <a:cubicBezTo>
                    <a:pt x="1349" y="4970"/>
                    <a:pt x="2114" y="4790"/>
                    <a:pt x="2744" y="4633"/>
                  </a:cubicBezTo>
                  <a:cubicBezTo>
                    <a:pt x="5150" y="3980"/>
                    <a:pt x="7578" y="3486"/>
                    <a:pt x="9939" y="2901"/>
                  </a:cubicBezTo>
                  <a:cubicBezTo>
                    <a:pt x="10141" y="2856"/>
                    <a:pt x="16775" y="1125"/>
                    <a:pt x="17000" y="1080"/>
                  </a:cubicBezTo>
                  <a:cubicBezTo>
                    <a:pt x="16932" y="720"/>
                    <a:pt x="16865" y="360"/>
                    <a:pt x="16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9"/>
            <p:cNvSpPr/>
            <p:nvPr/>
          </p:nvSpPr>
          <p:spPr>
            <a:xfrm>
              <a:off x="816550" y="2954175"/>
              <a:ext cx="419400" cy="129875"/>
            </a:xfrm>
            <a:custGeom>
              <a:avLst/>
              <a:gdLst/>
              <a:ahLst/>
              <a:cxnLst/>
              <a:rect l="l" t="t" r="r" b="b"/>
              <a:pathLst>
                <a:path w="16776" h="5195" extrusionOk="0">
                  <a:moveTo>
                    <a:pt x="16595" y="1"/>
                  </a:moveTo>
                  <a:cubicBezTo>
                    <a:pt x="16281" y="68"/>
                    <a:pt x="9602" y="1822"/>
                    <a:pt x="9288" y="1889"/>
                  </a:cubicBezTo>
                  <a:cubicBezTo>
                    <a:pt x="7781" y="2249"/>
                    <a:pt x="6432" y="2564"/>
                    <a:pt x="4948" y="2969"/>
                  </a:cubicBezTo>
                  <a:cubicBezTo>
                    <a:pt x="4026" y="3216"/>
                    <a:pt x="3104" y="3486"/>
                    <a:pt x="2115" y="3733"/>
                  </a:cubicBezTo>
                  <a:cubicBezTo>
                    <a:pt x="1710" y="3846"/>
                    <a:pt x="1305" y="3958"/>
                    <a:pt x="720" y="4138"/>
                  </a:cubicBezTo>
                  <a:cubicBezTo>
                    <a:pt x="541" y="4183"/>
                    <a:pt x="271" y="4250"/>
                    <a:pt x="1" y="4318"/>
                  </a:cubicBezTo>
                  <a:lnTo>
                    <a:pt x="248" y="5195"/>
                  </a:lnTo>
                  <a:cubicBezTo>
                    <a:pt x="990" y="5015"/>
                    <a:pt x="1732" y="4835"/>
                    <a:pt x="2339" y="4655"/>
                  </a:cubicBezTo>
                  <a:cubicBezTo>
                    <a:pt x="4745" y="4003"/>
                    <a:pt x="7196" y="3531"/>
                    <a:pt x="9557" y="2946"/>
                  </a:cubicBezTo>
                  <a:cubicBezTo>
                    <a:pt x="9805" y="2879"/>
                    <a:pt x="16506" y="1147"/>
                    <a:pt x="16775" y="1080"/>
                  </a:cubicBezTo>
                  <a:cubicBezTo>
                    <a:pt x="16708" y="720"/>
                    <a:pt x="16663" y="360"/>
                    <a:pt x="165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9"/>
            <p:cNvSpPr/>
            <p:nvPr/>
          </p:nvSpPr>
          <p:spPr>
            <a:xfrm>
              <a:off x="822175" y="3013200"/>
              <a:ext cx="428375" cy="131000"/>
            </a:xfrm>
            <a:custGeom>
              <a:avLst/>
              <a:gdLst/>
              <a:ahLst/>
              <a:cxnLst/>
              <a:rect l="l" t="t" r="r" b="b"/>
              <a:pathLst>
                <a:path w="17135" h="5240" extrusionOk="0">
                  <a:moveTo>
                    <a:pt x="16843" y="1"/>
                  </a:moveTo>
                  <a:cubicBezTo>
                    <a:pt x="16415" y="68"/>
                    <a:pt x="9602" y="1889"/>
                    <a:pt x="9153" y="1979"/>
                  </a:cubicBezTo>
                  <a:cubicBezTo>
                    <a:pt x="7646" y="2339"/>
                    <a:pt x="6319" y="2654"/>
                    <a:pt x="4813" y="3059"/>
                  </a:cubicBezTo>
                  <a:cubicBezTo>
                    <a:pt x="3891" y="3306"/>
                    <a:pt x="2969" y="3576"/>
                    <a:pt x="1980" y="3846"/>
                  </a:cubicBezTo>
                  <a:cubicBezTo>
                    <a:pt x="1575" y="3936"/>
                    <a:pt x="1170" y="4048"/>
                    <a:pt x="585" y="4228"/>
                  </a:cubicBezTo>
                  <a:cubicBezTo>
                    <a:pt x="451" y="4273"/>
                    <a:pt x="226" y="4318"/>
                    <a:pt x="1" y="4363"/>
                  </a:cubicBezTo>
                  <a:lnTo>
                    <a:pt x="248" y="5240"/>
                  </a:lnTo>
                  <a:cubicBezTo>
                    <a:pt x="945" y="5082"/>
                    <a:pt x="1642" y="4925"/>
                    <a:pt x="2227" y="4768"/>
                  </a:cubicBezTo>
                  <a:cubicBezTo>
                    <a:pt x="4610" y="4093"/>
                    <a:pt x="7061" y="3621"/>
                    <a:pt x="9422" y="3036"/>
                  </a:cubicBezTo>
                  <a:cubicBezTo>
                    <a:pt x="9872" y="2924"/>
                    <a:pt x="16910" y="1147"/>
                    <a:pt x="17135" y="990"/>
                  </a:cubicBezTo>
                  <a:cubicBezTo>
                    <a:pt x="17045" y="653"/>
                    <a:pt x="16933" y="338"/>
                    <a:pt x="168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9"/>
            <p:cNvSpPr/>
            <p:nvPr/>
          </p:nvSpPr>
          <p:spPr>
            <a:xfrm>
              <a:off x="837350" y="3066600"/>
              <a:ext cx="425575" cy="131000"/>
            </a:xfrm>
            <a:custGeom>
              <a:avLst/>
              <a:gdLst/>
              <a:ahLst/>
              <a:cxnLst/>
              <a:rect l="l" t="t" r="r" b="b"/>
              <a:pathLst>
                <a:path w="17023" h="5240" extrusionOk="0">
                  <a:moveTo>
                    <a:pt x="16798" y="1"/>
                  </a:moveTo>
                  <a:cubicBezTo>
                    <a:pt x="16550" y="46"/>
                    <a:pt x="9940" y="1800"/>
                    <a:pt x="9692" y="1845"/>
                  </a:cubicBezTo>
                  <a:cubicBezTo>
                    <a:pt x="8186" y="2204"/>
                    <a:pt x="6837" y="2519"/>
                    <a:pt x="5330" y="2924"/>
                  </a:cubicBezTo>
                  <a:cubicBezTo>
                    <a:pt x="4431" y="3171"/>
                    <a:pt x="3509" y="3441"/>
                    <a:pt x="2519" y="3688"/>
                  </a:cubicBezTo>
                  <a:cubicBezTo>
                    <a:pt x="2115" y="3801"/>
                    <a:pt x="1710" y="3913"/>
                    <a:pt x="1103" y="4093"/>
                  </a:cubicBezTo>
                  <a:cubicBezTo>
                    <a:pt x="855" y="4161"/>
                    <a:pt x="338" y="4273"/>
                    <a:pt x="1" y="4385"/>
                  </a:cubicBezTo>
                  <a:lnTo>
                    <a:pt x="248" y="5240"/>
                  </a:lnTo>
                  <a:cubicBezTo>
                    <a:pt x="361" y="5217"/>
                    <a:pt x="473" y="5172"/>
                    <a:pt x="608" y="5150"/>
                  </a:cubicBezTo>
                  <a:cubicBezTo>
                    <a:pt x="1350" y="4970"/>
                    <a:pt x="2115" y="4790"/>
                    <a:pt x="2744" y="4610"/>
                  </a:cubicBezTo>
                  <a:cubicBezTo>
                    <a:pt x="5150" y="3958"/>
                    <a:pt x="7579" y="3486"/>
                    <a:pt x="9962" y="2901"/>
                  </a:cubicBezTo>
                  <a:cubicBezTo>
                    <a:pt x="10165" y="2834"/>
                    <a:pt x="16775" y="1125"/>
                    <a:pt x="17023" y="1058"/>
                  </a:cubicBezTo>
                  <a:cubicBezTo>
                    <a:pt x="16955" y="698"/>
                    <a:pt x="16865" y="338"/>
                    <a:pt x="167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9"/>
            <p:cNvSpPr/>
            <p:nvPr/>
          </p:nvSpPr>
          <p:spPr>
            <a:xfrm>
              <a:off x="853100" y="3122825"/>
              <a:ext cx="419950" cy="129875"/>
            </a:xfrm>
            <a:custGeom>
              <a:avLst/>
              <a:gdLst/>
              <a:ahLst/>
              <a:cxnLst/>
              <a:rect l="l" t="t" r="r" b="b"/>
              <a:pathLst>
                <a:path w="16798" h="5195" extrusionOk="0">
                  <a:moveTo>
                    <a:pt x="16595" y="0"/>
                  </a:moveTo>
                  <a:cubicBezTo>
                    <a:pt x="16280" y="68"/>
                    <a:pt x="9602" y="1844"/>
                    <a:pt x="9310" y="1912"/>
                  </a:cubicBezTo>
                  <a:cubicBezTo>
                    <a:pt x="7803" y="2249"/>
                    <a:pt x="6454" y="2586"/>
                    <a:pt x="4947" y="2968"/>
                  </a:cubicBezTo>
                  <a:cubicBezTo>
                    <a:pt x="4025" y="3216"/>
                    <a:pt x="3126" y="3508"/>
                    <a:pt x="2137" y="3755"/>
                  </a:cubicBezTo>
                  <a:cubicBezTo>
                    <a:pt x="1732" y="3868"/>
                    <a:pt x="1327" y="3980"/>
                    <a:pt x="720" y="4138"/>
                  </a:cubicBezTo>
                  <a:cubicBezTo>
                    <a:pt x="563" y="4205"/>
                    <a:pt x="270" y="4250"/>
                    <a:pt x="1" y="4340"/>
                  </a:cubicBezTo>
                  <a:lnTo>
                    <a:pt x="248" y="5194"/>
                  </a:lnTo>
                  <a:cubicBezTo>
                    <a:pt x="990" y="5015"/>
                    <a:pt x="1732" y="4857"/>
                    <a:pt x="2362" y="4677"/>
                  </a:cubicBezTo>
                  <a:cubicBezTo>
                    <a:pt x="4768" y="4025"/>
                    <a:pt x="7196" y="3553"/>
                    <a:pt x="9557" y="2968"/>
                  </a:cubicBezTo>
                  <a:cubicBezTo>
                    <a:pt x="9827" y="2901"/>
                    <a:pt x="16528" y="1170"/>
                    <a:pt x="16797" y="1080"/>
                  </a:cubicBezTo>
                  <a:cubicBezTo>
                    <a:pt x="16730" y="720"/>
                    <a:pt x="16663" y="360"/>
                    <a:pt x="165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9"/>
            <p:cNvSpPr/>
            <p:nvPr/>
          </p:nvSpPr>
          <p:spPr>
            <a:xfrm>
              <a:off x="844100" y="2503325"/>
              <a:ext cx="175975" cy="367125"/>
            </a:xfrm>
            <a:custGeom>
              <a:avLst/>
              <a:gdLst/>
              <a:ahLst/>
              <a:cxnLst/>
              <a:rect l="l" t="t" r="r" b="b"/>
              <a:pathLst>
                <a:path w="7039" h="14685" extrusionOk="0">
                  <a:moveTo>
                    <a:pt x="2901" y="1"/>
                  </a:moveTo>
                  <a:cubicBezTo>
                    <a:pt x="3239" y="2025"/>
                    <a:pt x="3666" y="4273"/>
                    <a:pt x="4206" y="6252"/>
                  </a:cubicBezTo>
                  <a:cubicBezTo>
                    <a:pt x="5015" y="6409"/>
                    <a:pt x="5780" y="5937"/>
                    <a:pt x="6207" y="5488"/>
                  </a:cubicBezTo>
                  <a:cubicBezTo>
                    <a:pt x="6319" y="5353"/>
                    <a:pt x="6477" y="5083"/>
                    <a:pt x="6724" y="5083"/>
                  </a:cubicBezTo>
                  <a:cubicBezTo>
                    <a:pt x="6791" y="5083"/>
                    <a:pt x="6926" y="5173"/>
                    <a:pt x="6971" y="5263"/>
                  </a:cubicBezTo>
                  <a:cubicBezTo>
                    <a:pt x="7039" y="5488"/>
                    <a:pt x="6836" y="5757"/>
                    <a:pt x="6724" y="5915"/>
                  </a:cubicBezTo>
                  <a:cubicBezTo>
                    <a:pt x="6589" y="6095"/>
                    <a:pt x="6432" y="6275"/>
                    <a:pt x="6252" y="6409"/>
                  </a:cubicBezTo>
                  <a:cubicBezTo>
                    <a:pt x="5757" y="6837"/>
                    <a:pt x="5150" y="7039"/>
                    <a:pt x="4453" y="7084"/>
                  </a:cubicBezTo>
                  <a:cubicBezTo>
                    <a:pt x="4768" y="8276"/>
                    <a:pt x="5015" y="9490"/>
                    <a:pt x="5307" y="10704"/>
                  </a:cubicBezTo>
                  <a:cubicBezTo>
                    <a:pt x="5622" y="11896"/>
                    <a:pt x="5959" y="13088"/>
                    <a:pt x="6139" y="14302"/>
                  </a:cubicBezTo>
                  <a:cubicBezTo>
                    <a:pt x="5667" y="14572"/>
                    <a:pt x="4948" y="14684"/>
                    <a:pt x="4430" y="14662"/>
                  </a:cubicBezTo>
                  <a:cubicBezTo>
                    <a:pt x="3936" y="12098"/>
                    <a:pt x="3868" y="9805"/>
                    <a:pt x="3351" y="7241"/>
                  </a:cubicBezTo>
                  <a:cubicBezTo>
                    <a:pt x="2946" y="8253"/>
                    <a:pt x="2362" y="9288"/>
                    <a:pt x="1485" y="10075"/>
                  </a:cubicBezTo>
                  <a:cubicBezTo>
                    <a:pt x="1350" y="10165"/>
                    <a:pt x="878" y="10479"/>
                    <a:pt x="653" y="10614"/>
                  </a:cubicBezTo>
                  <a:cubicBezTo>
                    <a:pt x="450" y="10727"/>
                    <a:pt x="158" y="10817"/>
                    <a:pt x="91" y="10614"/>
                  </a:cubicBezTo>
                  <a:cubicBezTo>
                    <a:pt x="1" y="10367"/>
                    <a:pt x="293" y="10210"/>
                    <a:pt x="450" y="10120"/>
                  </a:cubicBezTo>
                  <a:cubicBezTo>
                    <a:pt x="990" y="9737"/>
                    <a:pt x="1732" y="9063"/>
                    <a:pt x="2092" y="8591"/>
                  </a:cubicBezTo>
                  <a:cubicBezTo>
                    <a:pt x="2317" y="8298"/>
                    <a:pt x="2542" y="7961"/>
                    <a:pt x="2722" y="7556"/>
                  </a:cubicBezTo>
                  <a:cubicBezTo>
                    <a:pt x="2834" y="7286"/>
                    <a:pt x="2946" y="6972"/>
                    <a:pt x="3036" y="6657"/>
                  </a:cubicBezTo>
                  <a:cubicBezTo>
                    <a:pt x="3059" y="6544"/>
                    <a:pt x="3126" y="6432"/>
                    <a:pt x="3126" y="6342"/>
                  </a:cubicBezTo>
                  <a:cubicBezTo>
                    <a:pt x="3126" y="6252"/>
                    <a:pt x="3059" y="6117"/>
                    <a:pt x="3014" y="5982"/>
                  </a:cubicBezTo>
                  <a:cubicBezTo>
                    <a:pt x="2766" y="5128"/>
                    <a:pt x="2497" y="4183"/>
                    <a:pt x="2227" y="3374"/>
                  </a:cubicBezTo>
                  <a:cubicBezTo>
                    <a:pt x="1890" y="2384"/>
                    <a:pt x="1597" y="1485"/>
                    <a:pt x="1305" y="451"/>
                  </a:cubicBezTo>
                  <a:cubicBezTo>
                    <a:pt x="1777" y="248"/>
                    <a:pt x="2317" y="23"/>
                    <a:pt x="29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9"/>
            <p:cNvSpPr/>
            <p:nvPr/>
          </p:nvSpPr>
          <p:spPr>
            <a:xfrm>
              <a:off x="849725" y="2504450"/>
              <a:ext cx="208575" cy="373850"/>
            </a:xfrm>
            <a:custGeom>
              <a:avLst/>
              <a:gdLst/>
              <a:ahLst/>
              <a:cxnLst/>
              <a:rect l="l" t="t" r="r" b="b"/>
              <a:pathLst>
                <a:path w="8343" h="14954" extrusionOk="0">
                  <a:moveTo>
                    <a:pt x="1462" y="23"/>
                  </a:moveTo>
                  <a:cubicBezTo>
                    <a:pt x="1462" y="1"/>
                    <a:pt x="1485" y="23"/>
                    <a:pt x="1485" y="23"/>
                  </a:cubicBezTo>
                  <a:cubicBezTo>
                    <a:pt x="2024" y="2452"/>
                    <a:pt x="2497" y="5038"/>
                    <a:pt x="3194" y="7219"/>
                  </a:cubicBezTo>
                  <a:cubicBezTo>
                    <a:pt x="4071" y="7511"/>
                    <a:pt x="5105" y="7601"/>
                    <a:pt x="6252" y="7466"/>
                  </a:cubicBezTo>
                  <a:cubicBezTo>
                    <a:pt x="6364" y="7376"/>
                    <a:pt x="6409" y="7219"/>
                    <a:pt x="6477" y="7106"/>
                  </a:cubicBezTo>
                  <a:cubicBezTo>
                    <a:pt x="6656" y="6814"/>
                    <a:pt x="6904" y="6567"/>
                    <a:pt x="7129" y="6274"/>
                  </a:cubicBezTo>
                  <a:cubicBezTo>
                    <a:pt x="7196" y="6185"/>
                    <a:pt x="7241" y="6050"/>
                    <a:pt x="7421" y="6072"/>
                  </a:cubicBezTo>
                  <a:cubicBezTo>
                    <a:pt x="7556" y="6185"/>
                    <a:pt x="7443" y="6342"/>
                    <a:pt x="7398" y="6454"/>
                  </a:cubicBezTo>
                  <a:cubicBezTo>
                    <a:pt x="7219" y="6792"/>
                    <a:pt x="6994" y="7151"/>
                    <a:pt x="6701" y="7399"/>
                  </a:cubicBezTo>
                  <a:cubicBezTo>
                    <a:pt x="7129" y="7354"/>
                    <a:pt x="7556" y="7241"/>
                    <a:pt x="8006" y="7129"/>
                  </a:cubicBezTo>
                  <a:cubicBezTo>
                    <a:pt x="8140" y="7106"/>
                    <a:pt x="8275" y="7084"/>
                    <a:pt x="8320" y="7219"/>
                  </a:cubicBezTo>
                  <a:cubicBezTo>
                    <a:pt x="8343" y="7354"/>
                    <a:pt x="8185" y="7421"/>
                    <a:pt x="8051" y="7466"/>
                  </a:cubicBezTo>
                  <a:cubicBezTo>
                    <a:pt x="7623" y="7646"/>
                    <a:pt x="7219" y="7826"/>
                    <a:pt x="6724" y="7916"/>
                  </a:cubicBezTo>
                  <a:cubicBezTo>
                    <a:pt x="6746" y="8028"/>
                    <a:pt x="6881" y="8096"/>
                    <a:pt x="6971" y="8163"/>
                  </a:cubicBezTo>
                  <a:cubicBezTo>
                    <a:pt x="7196" y="8343"/>
                    <a:pt x="7353" y="8456"/>
                    <a:pt x="7601" y="8635"/>
                  </a:cubicBezTo>
                  <a:cubicBezTo>
                    <a:pt x="7691" y="8680"/>
                    <a:pt x="7871" y="8793"/>
                    <a:pt x="7826" y="8905"/>
                  </a:cubicBezTo>
                  <a:cubicBezTo>
                    <a:pt x="7736" y="9040"/>
                    <a:pt x="7556" y="8950"/>
                    <a:pt x="7443" y="8883"/>
                  </a:cubicBezTo>
                  <a:cubicBezTo>
                    <a:pt x="6971" y="8680"/>
                    <a:pt x="6499" y="8411"/>
                    <a:pt x="6207" y="7983"/>
                  </a:cubicBezTo>
                  <a:cubicBezTo>
                    <a:pt x="5127" y="8141"/>
                    <a:pt x="4183" y="8073"/>
                    <a:pt x="3396" y="7826"/>
                  </a:cubicBezTo>
                  <a:cubicBezTo>
                    <a:pt x="3981" y="10097"/>
                    <a:pt x="4588" y="12368"/>
                    <a:pt x="5262" y="14527"/>
                  </a:cubicBezTo>
                  <a:cubicBezTo>
                    <a:pt x="4835" y="14729"/>
                    <a:pt x="4228" y="14909"/>
                    <a:pt x="3733" y="14954"/>
                  </a:cubicBezTo>
                  <a:cubicBezTo>
                    <a:pt x="3463" y="13380"/>
                    <a:pt x="3373" y="11918"/>
                    <a:pt x="3014" y="10277"/>
                  </a:cubicBezTo>
                  <a:cubicBezTo>
                    <a:pt x="2654" y="10794"/>
                    <a:pt x="2182" y="11401"/>
                    <a:pt x="1777" y="11761"/>
                  </a:cubicBezTo>
                  <a:cubicBezTo>
                    <a:pt x="1687" y="11851"/>
                    <a:pt x="1552" y="11986"/>
                    <a:pt x="1372" y="12076"/>
                  </a:cubicBezTo>
                  <a:cubicBezTo>
                    <a:pt x="1215" y="12166"/>
                    <a:pt x="967" y="12256"/>
                    <a:pt x="900" y="12076"/>
                  </a:cubicBezTo>
                  <a:cubicBezTo>
                    <a:pt x="855" y="11896"/>
                    <a:pt x="1057" y="11671"/>
                    <a:pt x="1192" y="11536"/>
                  </a:cubicBezTo>
                  <a:cubicBezTo>
                    <a:pt x="1912" y="10839"/>
                    <a:pt x="2474" y="10142"/>
                    <a:pt x="2699" y="9625"/>
                  </a:cubicBezTo>
                  <a:cubicBezTo>
                    <a:pt x="2744" y="9535"/>
                    <a:pt x="2811" y="9422"/>
                    <a:pt x="2811" y="9355"/>
                  </a:cubicBezTo>
                  <a:cubicBezTo>
                    <a:pt x="2811" y="9265"/>
                    <a:pt x="2766" y="9153"/>
                    <a:pt x="2721" y="9040"/>
                  </a:cubicBezTo>
                  <a:cubicBezTo>
                    <a:pt x="2541" y="8411"/>
                    <a:pt x="2339" y="7669"/>
                    <a:pt x="2182" y="7039"/>
                  </a:cubicBezTo>
                  <a:cubicBezTo>
                    <a:pt x="1575" y="4790"/>
                    <a:pt x="743" y="2564"/>
                    <a:pt x="1" y="586"/>
                  </a:cubicBezTo>
                  <a:cubicBezTo>
                    <a:pt x="180" y="451"/>
                    <a:pt x="428" y="383"/>
                    <a:pt x="675" y="293"/>
                  </a:cubicBezTo>
                  <a:cubicBezTo>
                    <a:pt x="923" y="203"/>
                    <a:pt x="1215" y="91"/>
                    <a:pt x="1462" y="23"/>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9"/>
            <p:cNvSpPr/>
            <p:nvPr/>
          </p:nvSpPr>
          <p:spPr>
            <a:xfrm>
              <a:off x="719875" y="2575300"/>
              <a:ext cx="210825" cy="302450"/>
            </a:xfrm>
            <a:custGeom>
              <a:avLst/>
              <a:gdLst/>
              <a:ahLst/>
              <a:cxnLst/>
              <a:rect l="l" t="t" r="r" b="b"/>
              <a:pathLst>
                <a:path w="8433" h="12098" extrusionOk="0">
                  <a:moveTo>
                    <a:pt x="5487" y="5374"/>
                  </a:moveTo>
                  <a:cubicBezTo>
                    <a:pt x="6004" y="6116"/>
                    <a:pt x="5824" y="7083"/>
                    <a:pt x="5397" y="7555"/>
                  </a:cubicBezTo>
                  <a:cubicBezTo>
                    <a:pt x="6027" y="7510"/>
                    <a:pt x="6859" y="8028"/>
                    <a:pt x="6634" y="8815"/>
                  </a:cubicBezTo>
                  <a:cubicBezTo>
                    <a:pt x="7038" y="8702"/>
                    <a:pt x="7308" y="8725"/>
                    <a:pt x="7601" y="8860"/>
                  </a:cubicBezTo>
                  <a:cubicBezTo>
                    <a:pt x="7960" y="9017"/>
                    <a:pt x="8343" y="9354"/>
                    <a:pt x="8365" y="9961"/>
                  </a:cubicBezTo>
                  <a:cubicBezTo>
                    <a:pt x="8433" y="11086"/>
                    <a:pt x="7263" y="12030"/>
                    <a:pt x="5869" y="12097"/>
                  </a:cubicBezTo>
                  <a:cubicBezTo>
                    <a:pt x="5464" y="12097"/>
                    <a:pt x="5060" y="12053"/>
                    <a:pt x="4722" y="11963"/>
                  </a:cubicBezTo>
                  <a:cubicBezTo>
                    <a:pt x="3373" y="11558"/>
                    <a:pt x="2204" y="10501"/>
                    <a:pt x="1372" y="9084"/>
                  </a:cubicBezTo>
                  <a:cubicBezTo>
                    <a:pt x="450" y="7533"/>
                    <a:pt x="0" y="5442"/>
                    <a:pt x="203" y="3958"/>
                  </a:cubicBezTo>
                  <a:cubicBezTo>
                    <a:pt x="293" y="3216"/>
                    <a:pt x="495" y="2496"/>
                    <a:pt x="855" y="1889"/>
                  </a:cubicBezTo>
                  <a:cubicBezTo>
                    <a:pt x="1237" y="1282"/>
                    <a:pt x="1754" y="742"/>
                    <a:pt x="2586" y="382"/>
                  </a:cubicBezTo>
                  <a:cubicBezTo>
                    <a:pt x="3463" y="0"/>
                    <a:pt x="4453" y="180"/>
                    <a:pt x="5037" y="495"/>
                  </a:cubicBezTo>
                  <a:cubicBezTo>
                    <a:pt x="5712" y="855"/>
                    <a:pt x="6274" y="1439"/>
                    <a:pt x="6521" y="2406"/>
                  </a:cubicBezTo>
                  <a:cubicBezTo>
                    <a:pt x="6679" y="3058"/>
                    <a:pt x="6589" y="3620"/>
                    <a:pt x="6409" y="4115"/>
                  </a:cubicBezTo>
                  <a:cubicBezTo>
                    <a:pt x="6229" y="4587"/>
                    <a:pt x="5914" y="5014"/>
                    <a:pt x="5487" y="537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9"/>
            <p:cNvSpPr/>
            <p:nvPr/>
          </p:nvSpPr>
          <p:spPr>
            <a:xfrm>
              <a:off x="808700" y="2579225"/>
              <a:ext cx="122000" cy="298525"/>
            </a:xfrm>
            <a:custGeom>
              <a:avLst/>
              <a:gdLst/>
              <a:ahLst/>
              <a:cxnLst/>
              <a:rect l="l" t="t" r="r" b="b"/>
              <a:pathLst>
                <a:path w="4880" h="11941" extrusionOk="0">
                  <a:moveTo>
                    <a:pt x="0" y="1"/>
                  </a:moveTo>
                  <a:cubicBezTo>
                    <a:pt x="360" y="113"/>
                    <a:pt x="675" y="293"/>
                    <a:pt x="967" y="540"/>
                  </a:cubicBezTo>
                  <a:cubicBezTo>
                    <a:pt x="1394" y="922"/>
                    <a:pt x="1799" y="1530"/>
                    <a:pt x="1911" y="2339"/>
                  </a:cubicBezTo>
                  <a:cubicBezTo>
                    <a:pt x="2069" y="3418"/>
                    <a:pt x="1552" y="4093"/>
                    <a:pt x="855" y="4723"/>
                  </a:cubicBezTo>
                  <a:cubicBezTo>
                    <a:pt x="675" y="4880"/>
                    <a:pt x="247" y="5150"/>
                    <a:pt x="315" y="5420"/>
                  </a:cubicBezTo>
                  <a:cubicBezTo>
                    <a:pt x="337" y="5532"/>
                    <a:pt x="450" y="5600"/>
                    <a:pt x="540" y="5667"/>
                  </a:cubicBezTo>
                  <a:cubicBezTo>
                    <a:pt x="765" y="5824"/>
                    <a:pt x="967" y="6027"/>
                    <a:pt x="1079" y="6364"/>
                  </a:cubicBezTo>
                  <a:cubicBezTo>
                    <a:pt x="1237" y="6904"/>
                    <a:pt x="1034" y="7308"/>
                    <a:pt x="832" y="7646"/>
                  </a:cubicBezTo>
                  <a:cubicBezTo>
                    <a:pt x="720" y="7781"/>
                    <a:pt x="562" y="7961"/>
                    <a:pt x="630" y="8163"/>
                  </a:cubicBezTo>
                  <a:cubicBezTo>
                    <a:pt x="697" y="8275"/>
                    <a:pt x="877" y="8298"/>
                    <a:pt x="1034" y="8298"/>
                  </a:cubicBezTo>
                  <a:cubicBezTo>
                    <a:pt x="1065" y="8296"/>
                    <a:pt x="1095" y="8296"/>
                    <a:pt x="1124" y="8296"/>
                  </a:cubicBezTo>
                  <a:cubicBezTo>
                    <a:pt x="1576" y="8296"/>
                    <a:pt x="1927" y="8460"/>
                    <a:pt x="2159" y="8882"/>
                  </a:cubicBezTo>
                  <a:cubicBezTo>
                    <a:pt x="2271" y="9085"/>
                    <a:pt x="2271" y="9557"/>
                    <a:pt x="2496" y="9624"/>
                  </a:cubicBezTo>
                  <a:cubicBezTo>
                    <a:pt x="2516" y="9629"/>
                    <a:pt x="2534" y="9632"/>
                    <a:pt x="2552" y="9632"/>
                  </a:cubicBezTo>
                  <a:cubicBezTo>
                    <a:pt x="2697" y="9632"/>
                    <a:pt x="2788" y="9485"/>
                    <a:pt x="2968" y="9445"/>
                  </a:cubicBezTo>
                  <a:cubicBezTo>
                    <a:pt x="2990" y="9442"/>
                    <a:pt x="3012" y="9441"/>
                    <a:pt x="3034" y="9441"/>
                  </a:cubicBezTo>
                  <a:cubicBezTo>
                    <a:pt x="3218" y="9441"/>
                    <a:pt x="3412" y="9519"/>
                    <a:pt x="3553" y="9579"/>
                  </a:cubicBezTo>
                  <a:cubicBezTo>
                    <a:pt x="3665" y="9647"/>
                    <a:pt x="3868" y="9804"/>
                    <a:pt x="3935" y="10052"/>
                  </a:cubicBezTo>
                  <a:cubicBezTo>
                    <a:pt x="4025" y="10389"/>
                    <a:pt x="3755" y="10704"/>
                    <a:pt x="3575" y="10884"/>
                  </a:cubicBezTo>
                  <a:cubicBezTo>
                    <a:pt x="3351" y="11086"/>
                    <a:pt x="3013" y="11311"/>
                    <a:pt x="2608" y="11423"/>
                  </a:cubicBezTo>
                  <a:cubicBezTo>
                    <a:pt x="2290" y="11517"/>
                    <a:pt x="1940" y="11564"/>
                    <a:pt x="1637" y="11564"/>
                  </a:cubicBezTo>
                  <a:cubicBezTo>
                    <a:pt x="1577" y="11564"/>
                    <a:pt x="1518" y="11562"/>
                    <a:pt x="1462" y="11558"/>
                  </a:cubicBezTo>
                  <a:cubicBezTo>
                    <a:pt x="1102" y="11558"/>
                    <a:pt x="810" y="11536"/>
                    <a:pt x="427" y="11491"/>
                  </a:cubicBezTo>
                  <a:lnTo>
                    <a:pt x="405" y="11491"/>
                  </a:lnTo>
                  <a:cubicBezTo>
                    <a:pt x="652" y="11626"/>
                    <a:pt x="900" y="11716"/>
                    <a:pt x="1169" y="11806"/>
                  </a:cubicBezTo>
                  <a:cubicBezTo>
                    <a:pt x="1507" y="11896"/>
                    <a:pt x="1911" y="11940"/>
                    <a:pt x="2316" y="11940"/>
                  </a:cubicBezTo>
                  <a:cubicBezTo>
                    <a:pt x="3710" y="11873"/>
                    <a:pt x="4880" y="10929"/>
                    <a:pt x="4812" y="9804"/>
                  </a:cubicBezTo>
                  <a:cubicBezTo>
                    <a:pt x="4790" y="9197"/>
                    <a:pt x="4407" y="8860"/>
                    <a:pt x="4048" y="8703"/>
                  </a:cubicBezTo>
                  <a:cubicBezTo>
                    <a:pt x="3882" y="8626"/>
                    <a:pt x="3723" y="8586"/>
                    <a:pt x="3543" y="8586"/>
                  </a:cubicBezTo>
                  <a:cubicBezTo>
                    <a:pt x="3405" y="8586"/>
                    <a:pt x="3256" y="8609"/>
                    <a:pt x="3081" y="8658"/>
                  </a:cubicBezTo>
                  <a:cubicBezTo>
                    <a:pt x="3296" y="7902"/>
                    <a:pt x="2539" y="7396"/>
                    <a:pt x="1921" y="7396"/>
                  </a:cubicBezTo>
                  <a:cubicBezTo>
                    <a:pt x="1895" y="7396"/>
                    <a:pt x="1869" y="7397"/>
                    <a:pt x="1844" y="7398"/>
                  </a:cubicBezTo>
                  <a:cubicBezTo>
                    <a:pt x="2271" y="6926"/>
                    <a:pt x="2451" y="5959"/>
                    <a:pt x="1934" y="5217"/>
                  </a:cubicBezTo>
                  <a:cubicBezTo>
                    <a:pt x="2361" y="4857"/>
                    <a:pt x="2676" y="4430"/>
                    <a:pt x="2856" y="3958"/>
                  </a:cubicBezTo>
                  <a:cubicBezTo>
                    <a:pt x="3036" y="3463"/>
                    <a:pt x="3126" y="2901"/>
                    <a:pt x="2968" y="2249"/>
                  </a:cubicBezTo>
                  <a:cubicBezTo>
                    <a:pt x="2721" y="1282"/>
                    <a:pt x="2159" y="698"/>
                    <a:pt x="1484" y="338"/>
                  </a:cubicBezTo>
                  <a:cubicBezTo>
                    <a:pt x="1102" y="135"/>
                    <a:pt x="562" y="1"/>
                    <a:pt x="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9"/>
            <p:cNvSpPr/>
            <p:nvPr/>
          </p:nvSpPr>
          <p:spPr>
            <a:xfrm>
              <a:off x="769350" y="2691100"/>
              <a:ext cx="85450" cy="31500"/>
            </a:xfrm>
            <a:custGeom>
              <a:avLst/>
              <a:gdLst/>
              <a:ahLst/>
              <a:cxnLst/>
              <a:rect l="l" t="t" r="r" b="b"/>
              <a:pathLst>
                <a:path w="3418" h="1260" extrusionOk="0">
                  <a:moveTo>
                    <a:pt x="495" y="113"/>
                  </a:moveTo>
                  <a:cubicBezTo>
                    <a:pt x="675" y="0"/>
                    <a:pt x="810" y="203"/>
                    <a:pt x="945" y="293"/>
                  </a:cubicBezTo>
                  <a:cubicBezTo>
                    <a:pt x="1327" y="540"/>
                    <a:pt x="1844" y="675"/>
                    <a:pt x="2384" y="765"/>
                  </a:cubicBezTo>
                  <a:cubicBezTo>
                    <a:pt x="2564" y="787"/>
                    <a:pt x="2743" y="832"/>
                    <a:pt x="2901" y="832"/>
                  </a:cubicBezTo>
                  <a:cubicBezTo>
                    <a:pt x="3036" y="832"/>
                    <a:pt x="3373" y="742"/>
                    <a:pt x="3395" y="877"/>
                  </a:cubicBezTo>
                  <a:cubicBezTo>
                    <a:pt x="3418" y="1035"/>
                    <a:pt x="3081" y="1057"/>
                    <a:pt x="3013" y="1057"/>
                  </a:cubicBezTo>
                  <a:cubicBezTo>
                    <a:pt x="2901" y="1080"/>
                    <a:pt x="2721" y="1035"/>
                    <a:pt x="2608" y="1012"/>
                  </a:cubicBezTo>
                  <a:cubicBezTo>
                    <a:pt x="2316" y="990"/>
                    <a:pt x="2069" y="1035"/>
                    <a:pt x="1754" y="1057"/>
                  </a:cubicBezTo>
                  <a:cubicBezTo>
                    <a:pt x="1349" y="1080"/>
                    <a:pt x="900" y="1169"/>
                    <a:pt x="427" y="1214"/>
                  </a:cubicBezTo>
                  <a:cubicBezTo>
                    <a:pt x="315" y="1214"/>
                    <a:pt x="68" y="1259"/>
                    <a:pt x="45" y="1147"/>
                  </a:cubicBezTo>
                  <a:cubicBezTo>
                    <a:pt x="0" y="967"/>
                    <a:pt x="675" y="922"/>
                    <a:pt x="787" y="900"/>
                  </a:cubicBezTo>
                  <a:cubicBezTo>
                    <a:pt x="1124" y="832"/>
                    <a:pt x="1327" y="810"/>
                    <a:pt x="1619" y="810"/>
                  </a:cubicBezTo>
                  <a:cubicBezTo>
                    <a:pt x="1642" y="810"/>
                    <a:pt x="1642" y="810"/>
                    <a:pt x="1664" y="810"/>
                  </a:cubicBezTo>
                  <a:cubicBezTo>
                    <a:pt x="1327" y="720"/>
                    <a:pt x="1012" y="540"/>
                    <a:pt x="697" y="360"/>
                  </a:cubicBezTo>
                  <a:cubicBezTo>
                    <a:pt x="607" y="315"/>
                    <a:pt x="472" y="248"/>
                    <a:pt x="495" y="11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9"/>
            <p:cNvSpPr/>
            <p:nvPr/>
          </p:nvSpPr>
          <p:spPr>
            <a:xfrm>
              <a:off x="793525" y="2766975"/>
              <a:ext cx="58475" cy="38250"/>
            </a:xfrm>
            <a:custGeom>
              <a:avLst/>
              <a:gdLst/>
              <a:ahLst/>
              <a:cxnLst/>
              <a:rect l="l" t="t" r="r" b="b"/>
              <a:pathLst>
                <a:path w="2339" h="1530" extrusionOk="0">
                  <a:moveTo>
                    <a:pt x="2339" y="46"/>
                  </a:moveTo>
                  <a:cubicBezTo>
                    <a:pt x="2226" y="226"/>
                    <a:pt x="2001" y="316"/>
                    <a:pt x="1799" y="428"/>
                  </a:cubicBezTo>
                  <a:cubicBezTo>
                    <a:pt x="1304" y="743"/>
                    <a:pt x="787" y="1035"/>
                    <a:pt x="337" y="1372"/>
                  </a:cubicBezTo>
                  <a:cubicBezTo>
                    <a:pt x="247" y="1417"/>
                    <a:pt x="135" y="1530"/>
                    <a:pt x="45" y="1417"/>
                  </a:cubicBezTo>
                  <a:cubicBezTo>
                    <a:pt x="0" y="1305"/>
                    <a:pt x="112" y="1260"/>
                    <a:pt x="180" y="1193"/>
                  </a:cubicBezTo>
                  <a:cubicBezTo>
                    <a:pt x="495" y="900"/>
                    <a:pt x="944" y="608"/>
                    <a:pt x="1417" y="361"/>
                  </a:cubicBezTo>
                  <a:cubicBezTo>
                    <a:pt x="1641" y="271"/>
                    <a:pt x="1866" y="158"/>
                    <a:pt x="2069" y="68"/>
                  </a:cubicBezTo>
                  <a:cubicBezTo>
                    <a:pt x="2159" y="46"/>
                    <a:pt x="2271" y="1"/>
                    <a:pt x="2339" y="4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9"/>
            <p:cNvSpPr/>
            <p:nvPr/>
          </p:nvSpPr>
          <p:spPr>
            <a:xfrm>
              <a:off x="834550" y="2799025"/>
              <a:ext cx="55125" cy="51175"/>
            </a:xfrm>
            <a:custGeom>
              <a:avLst/>
              <a:gdLst/>
              <a:ahLst/>
              <a:cxnLst/>
              <a:rect l="l" t="t" r="r" b="b"/>
              <a:pathLst>
                <a:path w="2205" h="2047" extrusionOk="0">
                  <a:moveTo>
                    <a:pt x="2204" y="45"/>
                  </a:moveTo>
                  <a:cubicBezTo>
                    <a:pt x="2204" y="248"/>
                    <a:pt x="2024" y="383"/>
                    <a:pt x="1889" y="518"/>
                  </a:cubicBezTo>
                  <a:cubicBezTo>
                    <a:pt x="1574" y="855"/>
                    <a:pt x="1350" y="1282"/>
                    <a:pt x="1080" y="1709"/>
                  </a:cubicBezTo>
                  <a:cubicBezTo>
                    <a:pt x="1012" y="1799"/>
                    <a:pt x="832" y="2047"/>
                    <a:pt x="743" y="1844"/>
                  </a:cubicBezTo>
                  <a:cubicBezTo>
                    <a:pt x="675" y="1754"/>
                    <a:pt x="832" y="1485"/>
                    <a:pt x="877" y="1395"/>
                  </a:cubicBezTo>
                  <a:cubicBezTo>
                    <a:pt x="945" y="1237"/>
                    <a:pt x="1035" y="1125"/>
                    <a:pt x="1102" y="990"/>
                  </a:cubicBezTo>
                  <a:cubicBezTo>
                    <a:pt x="877" y="1080"/>
                    <a:pt x="518" y="1260"/>
                    <a:pt x="248" y="1282"/>
                  </a:cubicBezTo>
                  <a:cubicBezTo>
                    <a:pt x="158" y="1305"/>
                    <a:pt x="68" y="1305"/>
                    <a:pt x="45" y="1237"/>
                  </a:cubicBezTo>
                  <a:cubicBezTo>
                    <a:pt x="0" y="1080"/>
                    <a:pt x="383" y="1057"/>
                    <a:pt x="563" y="990"/>
                  </a:cubicBezTo>
                  <a:cubicBezTo>
                    <a:pt x="877" y="855"/>
                    <a:pt x="1282" y="653"/>
                    <a:pt x="1530" y="473"/>
                  </a:cubicBezTo>
                  <a:cubicBezTo>
                    <a:pt x="1597" y="405"/>
                    <a:pt x="1687" y="315"/>
                    <a:pt x="1777" y="248"/>
                  </a:cubicBezTo>
                  <a:cubicBezTo>
                    <a:pt x="1867" y="158"/>
                    <a:pt x="1957" y="113"/>
                    <a:pt x="2024" y="45"/>
                  </a:cubicBezTo>
                  <a:cubicBezTo>
                    <a:pt x="2069" y="0"/>
                    <a:pt x="2137" y="0"/>
                    <a:pt x="2204" y="4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9"/>
            <p:cNvSpPr/>
            <p:nvPr/>
          </p:nvSpPr>
          <p:spPr>
            <a:xfrm>
              <a:off x="953725" y="2510650"/>
              <a:ext cx="201825" cy="313125"/>
            </a:xfrm>
            <a:custGeom>
              <a:avLst/>
              <a:gdLst/>
              <a:ahLst/>
              <a:cxnLst/>
              <a:rect l="l" t="t" r="r" b="b"/>
              <a:pathLst>
                <a:path w="8073" h="12525" extrusionOk="0">
                  <a:moveTo>
                    <a:pt x="2609" y="5869"/>
                  </a:moveTo>
                  <a:cubicBezTo>
                    <a:pt x="2541" y="6746"/>
                    <a:pt x="3148" y="7511"/>
                    <a:pt x="3756" y="7713"/>
                  </a:cubicBezTo>
                  <a:cubicBezTo>
                    <a:pt x="3193" y="7983"/>
                    <a:pt x="2721" y="8837"/>
                    <a:pt x="3306" y="9422"/>
                  </a:cubicBezTo>
                  <a:cubicBezTo>
                    <a:pt x="2901" y="9512"/>
                    <a:pt x="2676" y="9669"/>
                    <a:pt x="2496" y="9917"/>
                  </a:cubicBezTo>
                  <a:cubicBezTo>
                    <a:pt x="2249" y="10254"/>
                    <a:pt x="2092" y="10726"/>
                    <a:pt x="2339" y="11266"/>
                  </a:cubicBezTo>
                  <a:cubicBezTo>
                    <a:pt x="2834" y="12278"/>
                    <a:pt x="4340" y="12525"/>
                    <a:pt x="5577" y="11895"/>
                  </a:cubicBezTo>
                  <a:cubicBezTo>
                    <a:pt x="5937" y="11715"/>
                    <a:pt x="6252" y="11468"/>
                    <a:pt x="6499" y="11221"/>
                  </a:cubicBezTo>
                  <a:cubicBezTo>
                    <a:pt x="7488" y="10209"/>
                    <a:pt x="7983" y="8725"/>
                    <a:pt x="8028" y="7083"/>
                  </a:cubicBezTo>
                  <a:cubicBezTo>
                    <a:pt x="8073" y="5262"/>
                    <a:pt x="7443" y="3216"/>
                    <a:pt x="6544" y="2024"/>
                  </a:cubicBezTo>
                  <a:cubicBezTo>
                    <a:pt x="6072" y="1417"/>
                    <a:pt x="5554" y="900"/>
                    <a:pt x="4947" y="540"/>
                  </a:cubicBezTo>
                  <a:cubicBezTo>
                    <a:pt x="4318" y="203"/>
                    <a:pt x="3621" y="0"/>
                    <a:pt x="2699" y="68"/>
                  </a:cubicBezTo>
                  <a:cubicBezTo>
                    <a:pt x="1732" y="180"/>
                    <a:pt x="967" y="832"/>
                    <a:pt x="608" y="1394"/>
                  </a:cubicBezTo>
                  <a:cubicBezTo>
                    <a:pt x="203" y="2024"/>
                    <a:pt x="0" y="2811"/>
                    <a:pt x="270" y="3778"/>
                  </a:cubicBezTo>
                  <a:cubicBezTo>
                    <a:pt x="428" y="4430"/>
                    <a:pt x="787" y="4857"/>
                    <a:pt x="1192" y="5195"/>
                  </a:cubicBezTo>
                  <a:cubicBezTo>
                    <a:pt x="1574" y="5532"/>
                    <a:pt x="2069" y="5734"/>
                    <a:pt x="2609" y="586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9"/>
            <p:cNvSpPr/>
            <p:nvPr/>
          </p:nvSpPr>
          <p:spPr>
            <a:xfrm>
              <a:off x="953725" y="2519650"/>
              <a:ext cx="175425" cy="297000"/>
            </a:xfrm>
            <a:custGeom>
              <a:avLst/>
              <a:gdLst/>
              <a:ahLst/>
              <a:cxnLst/>
              <a:rect l="l" t="t" r="r" b="b"/>
              <a:pathLst>
                <a:path w="7017" h="11880" extrusionOk="0">
                  <a:moveTo>
                    <a:pt x="1754" y="0"/>
                  </a:moveTo>
                  <a:cubicBezTo>
                    <a:pt x="1237" y="270"/>
                    <a:pt x="855" y="675"/>
                    <a:pt x="608" y="1012"/>
                  </a:cubicBezTo>
                  <a:cubicBezTo>
                    <a:pt x="203" y="1664"/>
                    <a:pt x="0" y="2451"/>
                    <a:pt x="270" y="3418"/>
                  </a:cubicBezTo>
                  <a:cubicBezTo>
                    <a:pt x="428" y="4048"/>
                    <a:pt x="787" y="4497"/>
                    <a:pt x="1192" y="4835"/>
                  </a:cubicBezTo>
                  <a:cubicBezTo>
                    <a:pt x="1574" y="5172"/>
                    <a:pt x="2069" y="5374"/>
                    <a:pt x="2609" y="5509"/>
                  </a:cubicBezTo>
                  <a:cubicBezTo>
                    <a:pt x="2541" y="6386"/>
                    <a:pt x="3148" y="7151"/>
                    <a:pt x="3756" y="7353"/>
                  </a:cubicBezTo>
                  <a:cubicBezTo>
                    <a:pt x="3193" y="7623"/>
                    <a:pt x="2721" y="8477"/>
                    <a:pt x="3306" y="9062"/>
                  </a:cubicBezTo>
                  <a:cubicBezTo>
                    <a:pt x="2901" y="9152"/>
                    <a:pt x="2676" y="9309"/>
                    <a:pt x="2496" y="9557"/>
                  </a:cubicBezTo>
                  <a:cubicBezTo>
                    <a:pt x="2249" y="9894"/>
                    <a:pt x="2092" y="10366"/>
                    <a:pt x="2339" y="10906"/>
                  </a:cubicBezTo>
                  <a:cubicBezTo>
                    <a:pt x="2652" y="11546"/>
                    <a:pt x="3369" y="11880"/>
                    <a:pt x="4167" y="11880"/>
                  </a:cubicBezTo>
                  <a:cubicBezTo>
                    <a:pt x="4631" y="11880"/>
                    <a:pt x="5122" y="11767"/>
                    <a:pt x="5577" y="11535"/>
                  </a:cubicBezTo>
                  <a:cubicBezTo>
                    <a:pt x="5937" y="11355"/>
                    <a:pt x="6252" y="11108"/>
                    <a:pt x="6499" y="10861"/>
                  </a:cubicBezTo>
                  <a:cubicBezTo>
                    <a:pt x="6701" y="10658"/>
                    <a:pt x="6859" y="10456"/>
                    <a:pt x="7016" y="10231"/>
                  </a:cubicBezTo>
                  <a:lnTo>
                    <a:pt x="7016" y="10231"/>
                  </a:lnTo>
                  <a:cubicBezTo>
                    <a:pt x="6701" y="10456"/>
                    <a:pt x="6431" y="10613"/>
                    <a:pt x="6139" y="10793"/>
                  </a:cubicBezTo>
                  <a:cubicBezTo>
                    <a:pt x="5847" y="10973"/>
                    <a:pt x="5465" y="11153"/>
                    <a:pt x="5082" y="11243"/>
                  </a:cubicBezTo>
                  <a:cubicBezTo>
                    <a:pt x="4884" y="11274"/>
                    <a:pt x="4691" y="11291"/>
                    <a:pt x="4511" y="11291"/>
                  </a:cubicBezTo>
                  <a:cubicBezTo>
                    <a:pt x="4304" y="11291"/>
                    <a:pt x="4115" y="11269"/>
                    <a:pt x="3958" y="11220"/>
                  </a:cubicBezTo>
                  <a:cubicBezTo>
                    <a:pt x="3711" y="11175"/>
                    <a:pt x="3328" y="11041"/>
                    <a:pt x="3238" y="10681"/>
                  </a:cubicBezTo>
                  <a:cubicBezTo>
                    <a:pt x="3171" y="10456"/>
                    <a:pt x="3283" y="10209"/>
                    <a:pt x="3351" y="10096"/>
                  </a:cubicBezTo>
                  <a:cubicBezTo>
                    <a:pt x="3441" y="9961"/>
                    <a:pt x="3598" y="9759"/>
                    <a:pt x="3778" y="9691"/>
                  </a:cubicBezTo>
                  <a:cubicBezTo>
                    <a:pt x="3825" y="9676"/>
                    <a:pt x="3870" y="9671"/>
                    <a:pt x="3913" y="9671"/>
                  </a:cubicBezTo>
                  <a:cubicBezTo>
                    <a:pt x="3978" y="9671"/>
                    <a:pt x="4038" y="9682"/>
                    <a:pt x="4096" y="9682"/>
                  </a:cubicBezTo>
                  <a:cubicBezTo>
                    <a:pt x="4165" y="9682"/>
                    <a:pt x="4230" y="9667"/>
                    <a:pt x="4295" y="9601"/>
                  </a:cubicBezTo>
                  <a:cubicBezTo>
                    <a:pt x="4453" y="9444"/>
                    <a:pt x="4205" y="9039"/>
                    <a:pt x="4205" y="8792"/>
                  </a:cubicBezTo>
                  <a:cubicBezTo>
                    <a:pt x="4205" y="8297"/>
                    <a:pt x="4475" y="7960"/>
                    <a:pt x="4902" y="7735"/>
                  </a:cubicBezTo>
                  <a:cubicBezTo>
                    <a:pt x="5037" y="7668"/>
                    <a:pt x="5195" y="7555"/>
                    <a:pt x="5172" y="7420"/>
                  </a:cubicBezTo>
                  <a:cubicBezTo>
                    <a:pt x="5172" y="7218"/>
                    <a:pt x="4925" y="7151"/>
                    <a:pt x="4767" y="7061"/>
                  </a:cubicBezTo>
                  <a:cubicBezTo>
                    <a:pt x="4408" y="6881"/>
                    <a:pt x="4048" y="6611"/>
                    <a:pt x="3935" y="6071"/>
                  </a:cubicBezTo>
                  <a:cubicBezTo>
                    <a:pt x="3846" y="5711"/>
                    <a:pt x="3935" y="5442"/>
                    <a:pt x="4048" y="5194"/>
                  </a:cubicBezTo>
                  <a:cubicBezTo>
                    <a:pt x="4093" y="5104"/>
                    <a:pt x="4160" y="4992"/>
                    <a:pt x="4115" y="4857"/>
                  </a:cubicBezTo>
                  <a:cubicBezTo>
                    <a:pt x="4048" y="4610"/>
                    <a:pt x="3553" y="4587"/>
                    <a:pt x="3306" y="4520"/>
                  </a:cubicBezTo>
                  <a:cubicBezTo>
                    <a:pt x="2384" y="4317"/>
                    <a:pt x="1619" y="4003"/>
                    <a:pt x="1237" y="2968"/>
                  </a:cubicBezTo>
                  <a:cubicBezTo>
                    <a:pt x="922" y="2204"/>
                    <a:pt x="990" y="1484"/>
                    <a:pt x="1170" y="944"/>
                  </a:cubicBezTo>
                  <a:cubicBezTo>
                    <a:pt x="1305" y="585"/>
                    <a:pt x="1485" y="270"/>
                    <a:pt x="17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9"/>
            <p:cNvSpPr/>
            <p:nvPr/>
          </p:nvSpPr>
          <p:spPr>
            <a:xfrm>
              <a:off x="1022300" y="2606200"/>
              <a:ext cx="78175" cy="55675"/>
            </a:xfrm>
            <a:custGeom>
              <a:avLst/>
              <a:gdLst/>
              <a:ahLst/>
              <a:cxnLst/>
              <a:rect l="l" t="t" r="r" b="b"/>
              <a:pathLst>
                <a:path w="3127" h="2227" extrusionOk="0">
                  <a:moveTo>
                    <a:pt x="2182" y="1"/>
                  </a:moveTo>
                  <a:cubicBezTo>
                    <a:pt x="1979" y="1"/>
                    <a:pt x="1979" y="226"/>
                    <a:pt x="1890" y="383"/>
                  </a:cubicBezTo>
                  <a:cubicBezTo>
                    <a:pt x="1665" y="788"/>
                    <a:pt x="1282" y="1170"/>
                    <a:pt x="855" y="1485"/>
                  </a:cubicBezTo>
                  <a:cubicBezTo>
                    <a:pt x="720" y="1597"/>
                    <a:pt x="585" y="1732"/>
                    <a:pt x="450" y="1800"/>
                  </a:cubicBezTo>
                  <a:cubicBezTo>
                    <a:pt x="338" y="1867"/>
                    <a:pt x="1" y="1957"/>
                    <a:pt x="46" y="2092"/>
                  </a:cubicBezTo>
                  <a:cubicBezTo>
                    <a:pt x="91" y="2227"/>
                    <a:pt x="405" y="2115"/>
                    <a:pt x="450" y="2070"/>
                  </a:cubicBezTo>
                  <a:cubicBezTo>
                    <a:pt x="563" y="2025"/>
                    <a:pt x="698" y="1890"/>
                    <a:pt x="788" y="1845"/>
                  </a:cubicBezTo>
                  <a:cubicBezTo>
                    <a:pt x="1035" y="1665"/>
                    <a:pt x="1260" y="1575"/>
                    <a:pt x="1552" y="1440"/>
                  </a:cubicBezTo>
                  <a:cubicBezTo>
                    <a:pt x="1935" y="1260"/>
                    <a:pt x="2339" y="1125"/>
                    <a:pt x="2789" y="923"/>
                  </a:cubicBezTo>
                  <a:cubicBezTo>
                    <a:pt x="2901" y="878"/>
                    <a:pt x="3126" y="788"/>
                    <a:pt x="3081" y="675"/>
                  </a:cubicBezTo>
                  <a:cubicBezTo>
                    <a:pt x="3036" y="518"/>
                    <a:pt x="2429" y="788"/>
                    <a:pt x="2317" y="833"/>
                  </a:cubicBezTo>
                  <a:cubicBezTo>
                    <a:pt x="2002" y="945"/>
                    <a:pt x="1800" y="1035"/>
                    <a:pt x="1552" y="1170"/>
                  </a:cubicBezTo>
                  <a:cubicBezTo>
                    <a:pt x="1530" y="1170"/>
                    <a:pt x="1530" y="1170"/>
                    <a:pt x="1530" y="1193"/>
                  </a:cubicBezTo>
                  <a:cubicBezTo>
                    <a:pt x="1755" y="945"/>
                    <a:pt x="1957" y="630"/>
                    <a:pt x="2137" y="316"/>
                  </a:cubicBezTo>
                  <a:cubicBezTo>
                    <a:pt x="2182" y="226"/>
                    <a:pt x="2272" y="113"/>
                    <a:pt x="21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9"/>
            <p:cNvSpPr/>
            <p:nvPr/>
          </p:nvSpPr>
          <p:spPr>
            <a:xfrm>
              <a:off x="1052100" y="2700650"/>
              <a:ext cx="66925" cy="10150"/>
            </a:xfrm>
            <a:custGeom>
              <a:avLst/>
              <a:gdLst/>
              <a:ahLst/>
              <a:cxnLst/>
              <a:rect l="l" t="t" r="r" b="b"/>
              <a:pathLst>
                <a:path w="2677" h="406" extrusionOk="0">
                  <a:moveTo>
                    <a:pt x="0" y="180"/>
                  </a:moveTo>
                  <a:cubicBezTo>
                    <a:pt x="180" y="293"/>
                    <a:pt x="428" y="270"/>
                    <a:pt x="653" y="270"/>
                  </a:cubicBezTo>
                  <a:cubicBezTo>
                    <a:pt x="1237" y="293"/>
                    <a:pt x="1844" y="315"/>
                    <a:pt x="2406" y="360"/>
                  </a:cubicBezTo>
                  <a:cubicBezTo>
                    <a:pt x="2496" y="360"/>
                    <a:pt x="2654" y="405"/>
                    <a:pt x="2676" y="270"/>
                  </a:cubicBezTo>
                  <a:cubicBezTo>
                    <a:pt x="2654" y="158"/>
                    <a:pt x="2541" y="158"/>
                    <a:pt x="2451" y="135"/>
                  </a:cubicBezTo>
                  <a:cubicBezTo>
                    <a:pt x="2024" y="23"/>
                    <a:pt x="1485" y="0"/>
                    <a:pt x="945" y="23"/>
                  </a:cubicBezTo>
                  <a:cubicBezTo>
                    <a:pt x="720" y="45"/>
                    <a:pt x="450" y="68"/>
                    <a:pt x="248" y="90"/>
                  </a:cubicBezTo>
                  <a:cubicBezTo>
                    <a:pt x="158" y="90"/>
                    <a:pt x="45" y="113"/>
                    <a:pt x="0" y="18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9"/>
            <p:cNvSpPr/>
            <p:nvPr/>
          </p:nvSpPr>
          <p:spPr>
            <a:xfrm>
              <a:off x="1035225" y="2747300"/>
              <a:ext cx="61875" cy="31500"/>
            </a:xfrm>
            <a:custGeom>
              <a:avLst/>
              <a:gdLst/>
              <a:ahLst/>
              <a:cxnLst/>
              <a:rect l="l" t="t" r="r" b="b"/>
              <a:pathLst>
                <a:path w="2475" h="1260" extrusionOk="0">
                  <a:moveTo>
                    <a:pt x="1" y="181"/>
                  </a:moveTo>
                  <a:cubicBezTo>
                    <a:pt x="91" y="361"/>
                    <a:pt x="316" y="383"/>
                    <a:pt x="496" y="451"/>
                  </a:cubicBezTo>
                  <a:cubicBezTo>
                    <a:pt x="945" y="585"/>
                    <a:pt x="1350" y="833"/>
                    <a:pt x="1777" y="1080"/>
                  </a:cubicBezTo>
                  <a:cubicBezTo>
                    <a:pt x="1890" y="1125"/>
                    <a:pt x="2160" y="1260"/>
                    <a:pt x="2160" y="1035"/>
                  </a:cubicBezTo>
                  <a:cubicBezTo>
                    <a:pt x="2160" y="923"/>
                    <a:pt x="1890" y="765"/>
                    <a:pt x="1822" y="698"/>
                  </a:cubicBezTo>
                  <a:cubicBezTo>
                    <a:pt x="1665" y="608"/>
                    <a:pt x="1552" y="540"/>
                    <a:pt x="1418" y="473"/>
                  </a:cubicBezTo>
                  <a:cubicBezTo>
                    <a:pt x="1642" y="428"/>
                    <a:pt x="2047" y="406"/>
                    <a:pt x="2294" y="316"/>
                  </a:cubicBezTo>
                  <a:cubicBezTo>
                    <a:pt x="2384" y="293"/>
                    <a:pt x="2474" y="226"/>
                    <a:pt x="2452" y="158"/>
                  </a:cubicBezTo>
                  <a:cubicBezTo>
                    <a:pt x="2407" y="1"/>
                    <a:pt x="2070" y="158"/>
                    <a:pt x="1890" y="203"/>
                  </a:cubicBezTo>
                  <a:cubicBezTo>
                    <a:pt x="1530" y="248"/>
                    <a:pt x="1103" y="248"/>
                    <a:pt x="788" y="226"/>
                  </a:cubicBezTo>
                  <a:cubicBezTo>
                    <a:pt x="698" y="203"/>
                    <a:pt x="586" y="158"/>
                    <a:pt x="473" y="136"/>
                  </a:cubicBezTo>
                  <a:cubicBezTo>
                    <a:pt x="338" y="136"/>
                    <a:pt x="248" y="113"/>
                    <a:pt x="136" y="91"/>
                  </a:cubicBezTo>
                  <a:cubicBezTo>
                    <a:pt x="91" y="91"/>
                    <a:pt x="23" y="91"/>
                    <a:pt x="1" y="18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79"/>
          <p:cNvGrpSpPr/>
          <p:nvPr/>
        </p:nvGrpSpPr>
        <p:grpSpPr>
          <a:xfrm>
            <a:off x="1240050" y="3483825"/>
            <a:ext cx="1118150" cy="979850"/>
            <a:chOff x="5957375" y="2413950"/>
            <a:chExt cx="1118150" cy="979850"/>
          </a:xfrm>
        </p:grpSpPr>
        <p:sp>
          <p:nvSpPr>
            <p:cNvPr id="1707" name="Google Shape;1707;p79"/>
            <p:cNvSpPr/>
            <p:nvPr/>
          </p:nvSpPr>
          <p:spPr>
            <a:xfrm>
              <a:off x="5957375" y="2422400"/>
              <a:ext cx="1118150" cy="971400"/>
            </a:xfrm>
            <a:custGeom>
              <a:avLst/>
              <a:gdLst/>
              <a:ahLst/>
              <a:cxnLst/>
              <a:rect l="l" t="t" r="r" b="b"/>
              <a:pathLst>
                <a:path w="44726" h="38856" extrusionOk="0">
                  <a:moveTo>
                    <a:pt x="21452" y="2788"/>
                  </a:moveTo>
                  <a:cubicBezTo>
                    <a:pt x="21205" y="3643"/>
                    <a:pt x="20980" y="4497"/>
                    <a:pt x="20755" y="5442"/>
                  </a:cubicBezTo>
                  <a:cubicBezTo>
                    <a:pt x="20553" y="6296"/>
                    <a:pt x="20126" y="7443"/>
                    <a:pt x="20463" y="8365"/>
                  </a:cubicBezTo>
                  <a:cubicBezTo>
                    <a:pt x="20688" y="9017"/>
                    <a:pt x="21542" y="9354"/>
                    <a:pt x="22329" y="9646"/>
                  </a:cubicBezTo>
                  <a:cubicBezTo>
                    <a:pt x="24308" y="10366"/>
                    <a:pt x="26332" y="10838"/>
                    <a:pt x="28490" y="11355"/>
                  </a:cubicBezTo>
                  <a:cubicBezTo>
                    <a:pt x="29008" y="11490"/>
                    <a:pt x="29480" y="11625"/>
                    <a:pt x="29930" y="11490"/>
                  </a:cubicBezTo>
                  <a:cubicBezTo>
                    <a:pt x="30762" y="11220"/>
                    <a:pt x="31031" y="9736"/>
                    <a:pt x="31256" y="8972"/>
                  </a:cubicBezTo>
                  <a:cubicBezTo>
                    <a:pt x="31594" y="7938"/>
                    <a:pt x="31908" y="7038"/>
                    <a:pt x="32178" y="6049"/>
                  </a:cubicBezTo>
                  <a:cubicBezTo>
                    <a:pt x="34629" y="6633"/>
                    <a:pt x="36608" y="7398"/>
                    <a:pt x="38789" y="8095"/>
                  </a:cubicBezTo>
                  <a:cubicBezTo>
                    <a:pt x="39891" y="8432"/>
                    <a:pt x="41015" y="8769"/>
                    <a:pt x="41959" y="9219"/>
                  </a:cubicBezTo>
                  <a:cubicBezTo>
                    <a:pt x="42971" y="9714"/>
                    <a:pt x="43691" y="10321"/>
                    <a:pt x="44163" y="11333"/>
                  </a:cubicBezTo>
                  <a:cubicBezTo>
                    <a:pt x="44658" y="12412"/>
                    <a:pt x="44725" y="13761"/>
                    <a:pt x="44613" y="15065"/>
                  </a:cubicBezTo>
                  <a:cubicBezTo>
                    <a:pt x="44276" y="19000"/>
                    <a:pt x="42904" y="22014"/>
                    <a:pt x="41870" y="25274"/>
                  </a:cubicBezTo>
                  <a:cubicBezTo>
                    <a:pt x="41195" y="27433"/>
                    <a:pt x="40453" y="29614"/>
                    <a:pt x="39778" y="31817"/>
                  </a:cubicBezTo>
                  <a:cubicBezTo>
                    <a:pt x="39126" y="33998"/>
                    <a:pt x="38249" y="36247"/>
                    <a:pt x="37035" y="37709"/>
                  </a:cubicBezTo>
                  <a:cubicBezTo>
                    <a:pt x="36698" y="38113"/>
                    <a:pt x="36361" y="38451"/>
                    <a:pt x="35843" y="38653"/>
                  </a:cubicBezTo>
                  <a:cubicBezTo>
                    <a:pt x="35304" y="38855"/>
                    <a:pt x="34629" y="38833"/>
                    <a:pt x="33932" y="38720"/>
                  </a:cubicBezTo>
                  <a:cubicBezTo>
                    <a:pt x="32763" y="38518"/>
                    <a:pt x="31616" y="38158"/>
                    <a:pt x="30537" y="37821"/>
                  </a:cubicBezTo>
                  <a:cubicBezTo>
                    <a:pt x="28243" y="37146"/>
                    <a:pt x="26174" y="36539"/>
                    <a:pt x="23926" y="35820"/>
                  </a:cubicBezTo>
                  <a:cubicBezTo>
                    <a:pt x="19586" y="34448"/>
                    <a:pt x="15291" y="33032"/>
                    <a:pt x="10929" y="31570"/>
                  </a:cubicBezTo>
                  <a:cubicBezTo>
                    <a:pt x="8815" y="30850"/>
                    <a:pt x="6522" y="30243"/>
                    <a:pt x="4408" y="29434"/>
                  </a:cubicBezTo>
                  <a:cubicBezTo>
                    <a:pt x="2384" y="28647"/>
                    <a:pt x="248" y="27702"/>
                    <a:pt x="91" y="25139"/>
                  </a:cubicBezTo>
                  <a:cubicBezTo>
                    <a:pt x="1" y="23767"/>
                    <a:pt x="293" y="22486"/>
                    <a:pt x="563" y="21294"/>
                  </a:cubicBezTo>
                  <a:cubicBezTo>
                    <a:pt x="855" y="20125"/>
                    <a:pt x="1238" y="19023"/>
                    <a:pt x="1552" y="17966"/>
                  </a:cubicBezTo>
                  <a:cubicBezTo>
                    <a:pt x="2564" y="14638"/>
                    <a:pt x="3576" y="11400"/>
                    <a:pt x="4566" y="8050"/>
                  </a:cubicBezTo>
                  <a:cubicBezTo>
                    <a:pt x="4858" y="7061"/>
                    <a:pt x="5285" y="5914"/>
                    <a:pt x="5690" y="4879"/>
                  </a:cubicBezTo>
                  <a:cubicBezTo>
                    <a:pt x="6072" y="3890"/>
                    <a:pt x="6477" y="2856"/>
                    <a:pt x="7061" y="1911"/>
                  </a:cubicBezTo>
                  <a:cubicBezTo>
                    <a:pt x="7601" y="1034"/>
                    <a:pt x="8343" y="157"/>
                    <a:pt x="9602" y="45"/>
                  </a:cubicBezTo>
                  <a:cubicBezTo>
                    <a:pt x="10164" y="0"/>
                    <a:pt x="10772" y="67"/>
                    <a:pt x="11334" y="135"/>
                  </a:cubicBezTo>
                  <a:cubicBezTo>
                    <a:pt x="12953" y="337"/>
                    <a:pt x="14369" y="810"/>
                    <a:pt x="15718" y="1214"/>
                  </a:cubicBezTo>
                  <a:cubicBezTo>
                    <a:pt x="17652" y="1821"/>
                    <a:pt x="19496" y="2249"/>
                    <a:pt x="21452" y="278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9"/>
            <p:cNvSpPr/>
            <p:nvPr/>
          </p:nvSpPr>
          <p:spPr>
            <a:xfrm>
              <a:off x="6389125" y="2860300"/>
              <a:ext cx="120300" cy="114700"/>
            </a:xfrm>
            <a:custGeom>
              <a:avLst/>
              <a:gdLst/>
              <a:ahLst/>
              <a:cxnLst/>
              <a:rect l="l" t="t" r="r" b="b"/>
              <a:pathLst>
                <a:path w="4812" h="4588" extrusionOk="0">
                  <a:moveTo>
                    <a:pt x="1754" y="1777"/>
                  </a:moveTo>
                  <a:cubicBezTo>
                    <a:pt x="2294" y="1957"/>
                    <a:pt x="2878" y="2092"/>
                    <a:pt x="3395" y="2294"/>
                  </a:cubicBezTo>
                  <a:cubicBezTo>
                    <a:pt x="3553" y="2069"/>
                    <a:pt x="3598" y="1732"/>
                    <a:pt x="3710" y="1417"/>
                  </a:cubicBezTo>
                  <a:cubicBezTo>
                    <a:pt x="3800" y="1192"/>
                    <a:pt x="3913" y="765"/>
                    <a:pt x="4227" y="720"/>
                  </a:cubicBezTo>
                  <a:cubicBezTo>
                    <a:pt x="4452" y="675"/>
                    <a:pt x="4767" y="855"/>
                    <a:pt x="4790" y="1102"/>
                  </a:cubicBezTo>
                  <a:cubicBezTo>
                    <a:pt x="4812" y="1372"/>
                    <a:pt x="4587" y="1799"/>
                    <a:pt x="4497" y="2092"/>
                  </a:cubicBezTo>
                  <a:cubicBezTo>
                    <a:pt x="4272" y="2676"/>
                    <a:pt x="4047" y="3283"/>
                    <a:pt x="3823" y="3913"/>
                  </a:cubicBezTo>
                  <a:cubicBezTo>
                    <a:pt x="3710" y="4250"/>
                    <a:pt x="3553" y="4588"/>
                    <a:pt x="3260" y="4588"/>
                  </a:cubicBezTo>
                  <a:cubicBezTo>
                    <a:pt x="2608" y="4588"/>
                    <a:pt x="2811" y="3711"/>
                    <a:pt x="3081" y="3193"/>
                  </a:cubicBezTo>
                  <a:cubicBezTo>
                    <a:pt x="2653" y="2946"/>
                    <a:pt x="2114" y="2766"/>
                    <a:pt x="1574" y="2631"/>
                  </a:cubicBezTo>
                  <a:cubicBezTo>
                    <a:pt x="1282" y="3014"/>
                    <a:pt x="1462" y="3801"/>
                    <a:pt x="877" y="3801"/>
                  </a:cubicBezTo>
                  <a:cubicBezTo>
                    <a:pt x="0" y="3823"/>
                    <a:pt x="697" y="2204"/>
                    <a:pt x="877" y="1687"/>
                  </a:cubicBezTo>
                  <a:cubicBezTo>
                    <a:pt x="967" y="1417"/>
                    <a:pt x="1079" y="1147"/>
                    <a:pt x="1169" y="877"/>
                  </a:cubicBezTo>
                  <a:cubicBezTo>
                    <a:pt x="1282" y="518"/>
                    <a:pt x="1304" y="203"/>
                    <a:pt x="1462" y="90"/>
                  </a:cubicBezTo>
                  <a:cubicBezTo>
                    <a:pt x="1619" y="0"/>
                    <a:pt x="1934" y="45"/>
                    <a:pt x="2046" y="180"/>
                  </a:cubicBezTo>
                  <a:cubicBezTo>
                    <a:pt x="2226" y="450"/>
                    <a:pt x="2046" y="810"/>
                    <a:pt x="1979" y="990"/>
                  </a:cubicBezTo>
                  <a:cubicBezTo>
                    <a:pt x="1889" y="1305"/>
                    <a:pt x="1866" y="1507"/>
                    <a:pt x="1754" y="177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9"/>
            <p:cNvSpPr/>
            <p:nvPr/>
          </p:nvSpPr>
          <p:spPr>
            <a:xfrm>
              <a:off x="6503800" y="2891225"/>
              <a:ext cx="102325" cy="115250"/>
            </a:xfrm>
            <a:custGeom>
              <a:avLst/>
              <a:gdLst/>
              <a:ahLst/>
              <a:cxnLst/>
              <a:rect l="l" t="t" r="r" b="b"/>
              <a:pathLst>
                <a:path w="4093" h="4610" extrusionOk="0">
                  <a:moveTo>
                    <a:pt x="990" y="23"/>
                  </a:moveTo>
                  <a:cubicBezTo>
                    <a:pt x="1169" y="0"/>
                    <a:pt x="1417" y="68"/>
                    <a:pt x="1462" y="315"/>
                  </a:cubicBezTo>
                  <a:cubicBezTo>
                    <a:pt x="1507" y="517"/>
                    <a:pt x="1304" y="922"/>
                    <a:pt x="1237" y="1169"/>
                  </a:cubicBezTo>
                  <a:cubicBezTo>
                    <a:pt x="1079" y="1664"/>
                    <a:pt x="810" y="2406"/>
                    <a:pt x="1079" y="2946"/>
                  </a:cubicBezTo>
                  <a:cubicBezTo>
                    <a:pt x="1124" y="3013"/>
                    <a:pt x="1259" y="3238"/>
                    <a:pt x="1484" y="3261"/>
                  </a:cubicBezTo>
                  <a:cubicBezTo>
                    <a:pt x="1911" y="3283"/>
                    <a:pt x="2271" y="2676"/>
                    <a:pt x="2474" y="2249"/>
                  </a:cubicBezTo>
                  <a:cubicBezTo>
                    <a:pt x="2698" y="1799"/>
                    <a:pt x="2766" y="1012"/>
                    <a:pt x="3216" y="1012"/>
                  </a:cubicBezTo>
                  <a:cubicBezTo>
                    <a:pt x="4093" y="1012"/>
                    <a:pt x="3440" y="2406"/>
                    <a:pt x="3238" y="2788"/>
                  </a:cubicBezTo>
                  <a:cubicBezTo>
                    <a:pt x="2901" y="3463"/>
                    <a:pt x="2001" y="4610"/>
                    <a:pt x="877" y="4025"/>
                  </a:cubicBezTo>
                  <a:cubicBezTo>
                    <a:pt x="382" y="3778"/>
                    <a:pt x="0" y="3058"/>
                    <a:pt x="68" y="2204"/>
                  </a:cubicBezTo>
                  <a:cubicBezTo>
                    <a:pt x="113" y="1844"/>
                    <a:pt x="292" y="1259"/>
                    <a:pt x="382" y="1012"/>
                  </a:cubicBezTo>
                  <a:cubicBezTo>
                    <a:pt x="472" y="697"/>
                    <a:pt x="630" y="90"/>
                    <a:pt x="990" y="2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9"/>
            <p:cNvSpPr/>
            <p:nvPr/>
          </p:nvSpPr>
          <p:spPr>
            <a:xfrm>
              <a:off x="6578000" y="2927200"/>
              <a:ext cx="129875" cy="118075"/>
            </a:xfrm>
            <a:custGeom>
              <a:avLst/>
              <a:gdLst/>
              <a:ahLst/>
              <a:cxnLst/>
              <a:rect l="l" t="t" r="r" b="b"/>
              <a:pathLst>
                <a:path w="5195" h="4723" extrusionOk="0">
                  <a:moveTo>
                    <a:pt x="2856" y="1867"/>
                  </a:moveTo>
                  <a:cubicBezTo>
                    <a:pt x="3283" y="1709"/>
                    <a:pt x="3620" y="1057"/>
                    <a:pt x="4115" y="967"/>
                  </a:cubicBezTo>
                  <a:cubicBezTo>
                    <a:pt x="5194" y="832"/>
                    <a:pt x="4655" y="2429"/>
                    <a:pt x="4542" y="3081"/>
                  </a:cubicBezTo>
                  <a:cubicBezTo>
                    <a:pt x="4430" y="3665"/>
                    <a:pt x="4452" y="4655"/>
                    <a:pt x="3958" y="4700"/>
                  </a:cubicBezTo>
                  <a:cubicBezTo>
                    <a:pt x="3733" y="4722"/>
                    <a:pt x="3463" y="4655"/>
                    <a:pt x="3418" y="4340"/>
                  </a:cubicBezTo>
                  <a:cubicBezTo>
                    <a:pt x="3351" y="4070"/>
                    <a:pt x="3531" y="3665"/>
                    <a:pt x="3576" y="3351"/>
                  </a:cubicBezTo>
                  <a:cubicBezTo>
                    <a:pt x="3643" y="3013"/>
                    <a:pt x="3688" y="2699"/>
                    <a:pt x="3733" y="2406"/>
                  </a:cubicBezTo>
                  <a:cubicBezTo>
                    <a:pt x="3396" y="2564"/>
                    <a:pt x="3058" y="3081"/>
                    <a:pt x="2564" y="3036"/>
                  </a:cubicBezTo>
                  <a:cubicBezTo>
                    <a:pt x="1912" y="2946"/>
                    <a:pt x="2046" y="2024"/>
                    <a:pt x="1822" y="1462"/>
                  </a:cubicBezTo>
                  <a:cubicBezTo>
                    <a:pt x="1597" y="1799"/>
                    <a:pt x="1484" y="2181"/>
                    <a:pt x="1304" y="2654"/>
                  </a:cubicBezTo>
                  <a:cubicBezTo>
                    <a:pt x="1215" y="2878"/>
                    <a:pt x="990" y="3643"/>
                    <a:pt x="585" y="3620"/>
                  </a:cubicBezTo>
                  <a:cubicBezTo>
                    <a:pt x="0" y="3598"/>
                    <a:pt x="248" y="3013"/>
                    <a:pt x="405" y="2519"/>
                  </a:cubicBezTo>
                  <a:cubicBezTo>
                    <a:pt x="630" y="1934"/>
                    <a:pt x="945" y="967"/>
                    <a:pt x="1215" y="517"/>
                  </a:cubicBezTo>
                  <a:cubicBezTo>
                    <a:pt x="1372" y="270"/>
                    <a:pt x="1732" y="0"/>
                    <a:pt x="2091" y="135"/>
                  </a:cubicBezTo>
                  <a:cubicBezTo>
                    <a:pt x="2339" y="225"/>
                    <a:pt x="2474" y="607"/>
                    <a:pt x="2586" y="900"/>
                  </a:cubicBezTo>
                  <a:cubicBezTo>
                    <a:pt x="2699" y="1237"/>
                    <a:pt x="2766" y="1484"/>
                    <a:pt x="2856" y="186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9"/>
            <p:cNvSpPr/>
            <p:nvPr/>
          </p:nvSpPr>
          <p:spPr>
            <a:xfrm>
              <a:off x="6693800" y="2969925"/>
              <a:ext cx="96700" cy="116950"/>
            </a:xfrm>
            <a:custGeom>
              <a:avLst/>
              <a:gdLst/>
              <a:ahLst/>
              <a:cxnLst/>
              <a:rect l="l" t="t" r="r" b="b"/>
              <a:pathLst>
                <a:path w="3868" h="4678" extrusionOk="0">
                  <a:moveTo>
                    <a:pt x="2924" y="3126"/>
                  </a:moveTo>
                  <a:cubicBezTo>
                    <a:pt x="2519" y="2856"/>
                    <a:pt x="1934" y="2788"/>
                    <a:pt x="1417" y="2631"/>
                  </a:cubicBezTo>
                  <a:cubicBezTo>
                    <a:pt x="1012" y="2743"/>
                    <a:pt x="922" y="3485"/>
                    <a:pt x="428" y="3463"/>
                  </a:cubicBezTo>
                  <a:cubicBezTo>
                    <a:pt x="270" y="3463"/>
                    <a:pt x="68" y="3306"/>
                    <a:pt x="45" y="3126"/>
                  </a:cubicBezTo>
                  <a:cubicBezTo>
                    <a:pt x="0" y="2788"/>
                    <a:pt x="338" y="2519"/>
                    <a:pt x="562" y="2249"/>
                  </a:cubicBezTo>
                  <a:cubicBezTo>
                    <a:pt x="922" y="1844"/>
                    <a:pt x="1529" y="1214"/>
                    <a:pt x="1979" y="832"/>
                  </a:cubicBezTo>
                  <a:cubicBezTo>
                    <a:pt x="2294" y="585"/>
                    <a:pt x="2924" y="0"/>
                    <a:pt x="3441" y="360"/>
                  </a:cubicBezTo>
                  <a:cubicBezTo>
                    <a:pt x="3778" y="630"/>
                    <a:pt x="3845" y="1529"/>
                    <a:pt x="3868" y="2046"/>
                  </a:cubicBezTo>
                  <a:cubicBezTo>
                    <a:pt x="3868" y="2339"/>
                    <a:pt x="3845" y="2968"/>
                    <a:pt x="3823" y="3553"/>
                  </a:cubicBezTo>
                  <a:cubicBezTo>
                    <a:pt x="3823" y="4115"/>
                    <a:pt x="3845" y="4632"/>
                    <a:pt x="3396" y="4655"/>
                  </a:cubicBezTo>
                  <a:cubicBezTo>
                    <a:pt x="2744" y="4677"/>
                    <a:pt x="2901" y="3868"/>
                    <a:pt x="2924" y="3126"/>
                  </a:cubicBezTo>
                  <a:close/>
                  <a:moveTo>
                    <a:pt x="2114" y="1934"/>
                  </a:moveTo>
                  <a:cubicBezTo>
                    <a:pt x="2406" y="2001"/>
                    <a:pt x="2699" y="2069"/>
                    <a:pt x="2946" y="2159"/>
                  </a:cubicBezTo>
                  <a:cubicBezTo>
                    <a:pt x="2879" y="1911"/>
                    <a:pt x="2946" y="1529"/>
                    <a:pt x="2834" y="1349"/>
                  </a:cubicBezTo>
                  <a:cubicBezTo>
                    <a:pt x="2609" y="1552"/>
                    <a:pt x="2339" y="1732"/>
                    <a:pt x="2114" y="19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79"/>
            <p:cNvSpPr/>
            <p:nvPr/>
          </p:nvSpPr>
          <p:spPr>
            <a:xfrm>
              <a:off x="6799475" y="2996900"/>
              <a:ext cx="107400" cy="105700"/>
            </a:xfrm>
            <a:custGeom>
              <a:avLst/>
              <a:gdLst/>
              <a:ahLst/>
              <a:cxnLst/>
              <a:rect l="l" t="t" r="r" b="b"/>
              <a:pathLst>
                <a:path w="4296" h="4228" extrusionOk="0">
                  <a:moveTo>
                    <a:pt x="2811" y="2541"/>
                  </a:moveTo>
                  <a:cubicBezTo>
                    <a:pt x="3126" y="2227"/>
                    <a:pt x="3171" y="990"/>
                    <a:pt x="3778" y="990"/>
                  </a:cubicBezTo>
                  <a:cubicBezTo>
                    <a:pt x="3958" y="990"/>
                    <a:pt x="4206" y="1125"/>
                    <a:pt x="4251" y="1350"/>
                  </a:cubicBezTo>
                  <a:cubicBezTo>
                    <a:pt x="4295" y="1574"/>
                    <a:pt x="4116" y="1912"/>
                    <a:pt x="4026" y="2114"/>
                  </a:cubicBezTo>
                  <a:cubicBezTo>
                    <a:pt x="3958" y="2294"/>
                    <a:pt x="3823" y="2541"/>
                    <a:pt x="3733" y="2789"/>
                  </a:cubicBezTo>
                  <a:cubicBezTo>
                    <a:pt x="3508" y="3396"/>
                    <a:pt x="3396" y="4228"/>
                    <a:pt x="2766" y="4205"/>
                  </a:cubicBezTo>
                  <a:cubicBezTo>
                    <a:pt x="2339" y="4183"/>
                    <a:pt x="2182" y="3598"/>
                    <a:pt x="2047" y="3193"/>
                  </a:cubicBezTo>
                  <a:cubicBezTo>
                    <a:pt x="1912" y="2766"/>
                    <a:pt x="1822" y="2361"/>
                    <a:pt x="1642" y="1912"/>
                  </a:cubicBezTo>
                  <a:cubicBezTo>
                    <a:pt x="1327" y="2249"/>
                    <a:pt x="1372" y="3621"/>
                    <a:pt x="765" y="3643"/>
                  </a:cubicBezTo>
                  <a:cubicBezTo>
                    <a:pt x="1" y="3666"/>
                    <a:pt x="540" y="2406"/>
                    <a:pt x="675" y="1934"/>
                  </a:cubicBezTo>
                  <a:cubicBezTo>
                    <a:pt x="855" y="1305"/>
                    <a:pt x="1125" y="0"/>
                    <a:pt x="1934" y="630"/>
                  </a:cubicBezTo>
                  <a:cubicBezTo>
                    <a:pt x="2182" y="810"/>
                    <a:pt x="2362" y="1237"/>
                    <a:pt x="2474" y="1507"/>
                  </a:cubicBezTo>
                  <a:cubicBezTo>
                    <a:pt x="2609" y="1844"/>
                    <a:pt x="2699" y="2159"/>
                    <a:pt x="2811" y="254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79"/>
            <p:cNvSpPr/>
            <p:nvPr/>
          </p:nvSpPr>
          <p:spPr>
            <a:xfrm>
              <a:off x="6362125" y="2976100"/>
              <a:ext cx="93350" cy="106825"/>
            </a:xfrm>
            <a:custGeom>
              <a:avLst/>
              <a:gdLst/>
              <a:ahLst/>
              <a:cxnLst/>
              <a:rect l="l" t="t" r="r" b="b"/>
              <a:pathLst>
                <a:path w="3734" h="4273" extrusionOk="0">
                  <a:moveTo>
                    <a:pt x="1687" y="158"/>
                  </a:moveTo>
                  <a:cubicBezTo>
                    <a:pt x="2856" y="0"/>
                    <a:pt x="3733" y="967"/>
                    <a:pt x="3711" y="2024"/>
                  </a:cubicBezTo>
                  <a:cubicBezTo>
                    <a:pt x="3666" y="3621"/>
                    <a:pt x="1934" y="4273"/>
                    <a:pt x="855" y="3441"/>
                  </a:cubicBezTo>
                  <a:cubicBezTo>
                    <a:pt x="1" y="2766"/>
                    <a:pt x="23" y="1192"/>
                    <a:pt x="833" y="518"/>
                  </a:cubicBezTo>
                  <a:cubicBezTo>
                    <a:pt x="1058" y="338"/>
                    <a:pt x="1260" y="225"/>
                    <a:pt x="1687" y="158"/>
                  </a:cubicBezTo>
                  <a:close/>
                  <a:moveTo>
                    <a:pt x="1170" y="1552"/>
                  </a:moveTo>
                  <a:cubicBezTo>
                    <a:pt x="923" y="2227"/>
                    <a:pt x="1350" y="2811"/>
                    <a:pt x="1822" y="2879"/>
                  </a:cubicBezTo>
                  <a:cubicBezTo>
                    <a:pt x="3036" y="3036"/>
                    <a:pt x="3104" y="922"/>
                    <a:pt x="1800" y="1057"/>
                  </a:cubicBezTo>
                  <a:cubicBezTo>
                    <a:pt x="1777" y="1057"/>
                    <a:pt x="1777" y="1102"/>
                    <a:pt x="1777" y="1102"/>
                  </a:cubicBezTo>
                  <a:cubicBezTo>
                    <a:pt x="1485" y="1147"/>
                    <a:pt x="1260" y="1350"/>
                    <a:pt x="1170" y="155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79"/>
            <p:cNvSpPr/>
            <p:nvPr/>
          </p:nvSpPr>
          <p:spPr>
            <a:xfrm>
              <a:off x="6454875" y="2996900"/>
              <a:ext cx="108525" cy="113575"/>
            </a:xfrm>
            <a:custGeom>
              <a:avLst/>
              <a:gdLst/>
              <a:ahLst/>
              <a:cxnLst/>
              <a:rect l="l" t="t" r="r" b="b"/>
              <a:pathLst>
                <a:path w="4341" h="4543" extrusionOk="0">
                  <a:moveTo>
                    <a:pt x="2542" y="2991"/>
                  </a:moveTo>
                  <a:cubicBezTo>
                    <a:pt x="2609" y="3328"/>
                    <a:pt x="3509" y="3553"/>
                    <a:pt x="3554" y="4025"/>
                  </a:cubicBezTo>
                  <a:cubicBezTo>
                    <a:pt x="3576" y="4318"/>
                    <a:pt x="3374" y="4520"/>
                    <a:pt x="3126" y="4543"/>
                  </a:cubicBezTo>
                  <a:cubicBezTo>
                    <a:pt x="2767" y="4543"/>
                    <a:pt x="2384" y="4115"/>
                    <a:pt x="2070" y="3868"/>
                  </a:cubicBezTo>
                  <a:cubicBezTo>
                    <a:pt x="1732" y="3553"/>
                    <a:pt x="1462" y="3283"/>
                    <a:pt x="1148" y="3126"/>
                  </a:cubicBezTo>
                  <a:cubicBezTo>
                    <a:pt x="1035" y="3396"/>
                    <a:pt x="1035" y="3778"/>
                    <a:pt x="765" y="3891"/>
                  </a:cubicBezTo>
                  <a:cubicBezTo>
                    <a:pt x="653" y="3891"/>
                    <a:pt x="541" y="3891"/>
                    <a:pt x="428" y="3891"/>
                  </a:cubicBezTo>
                  <a:cubicBezTo>
                    <a:pt x="1" y="3598"/>
                    <a:pt x="338" y="2631"/>
                    <a:pt x="473" y="2114"/>
                  </a:cubicBezTo>
                  <a:cubicBezTo>
                    <a:pt x="608" y="1619"/>
                    <a:pt x="720" y="1125"/>
                    <a:pt x="923" y="810"/>
                  </a:cubicBezTo>
                  <a:cubicBezTo>
                    <a:pt x="1507" y="0"/>
                    <a:pt x="3194" y="518"/>
                    <a:pt x="3689" y="1125"/>
                  </a:cubicBezTo>
                  <a:cubicBezTo>
                    <a:pt x="4341" y="1912"/>
                    <a:pt x="3689" y="2946"/>
                    <a:pt x="2542" y="2991"/>
                  </a:cubicBezTo>
                  <a:close/>
                  <a:moveTo>
                    <a:pt x="1777" y="1327"/>
                  </a:moveTo>
                  <a:cubicBezTo>
                    <a:pt x="1575" y="1462"/>
                    <a:pt x="1530" y="1754"/>
                    <a:pt x="1440" y="2024"/>
                  </a:cubicBezTo>
                  <a:cubicBezTo>
                    <a:pt x="2002" y="2092"/>
                    <a:pt x="2789" y="2182"/>
                    <a:pt x="3014" y="1799"/>
                  </a:cubicBezTo>
                  <a:cubicBezTo>
                    <a:pt x="2767" y="1485"/>
                    <a:pt x="2339" y="1327"/>
                    <a:pt x="1777" y="132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79"/>
            <p:cNvSpPr/>
            <p:nvPr/>
          </p:nvSpPr>
          <p:spPr>
            <a:xfrm>
              <a:off x="6545950" y="3037375"/>
              <a:ext cx="109650" cy="127075"/>
            </a:xfrm>
            <a:custGeom>
              <a:avLst/>
              <a:gdLst/>
              <a:ahLst/>
              <a:cxnLst/>
              <a:rect l="l" t="t" r="r" b="b"/>
              <a:pathLst>
                <a:path w="4386" h="5083" extrusionOk="0">
                  <a:moveTo>
                    <a:pt x="2901" y="3148"/>
                  </a:moveTo>
                  <a:cubicBezTo>
                    <a:pt x="2474" y="2901"/>
                    <a:pt x="2024" y="2991"/>
                    <a:pt x="2024" y="2541"/>
                  </a:cubicBezTo>
                  <a:cubicBezTo>
                    <a:pt x="2024" y="1979"/>
                    <a:pt x="2631" y="2182"/>
                    <a:pt x="3059" y="2294"/>
                  </a:cubicBezTo>
                  <a:cubicBezTo>
                    <a:pt x="3486" y="2429"/>
                    <a:pt x="4093" y="2496"/>
                    <a:pt x="4250" y="2879"/>
                  </a:cubicBezTo>
                  <a:cubicBezTo>
                    <a:pt x="4385" y="3283"/>
                    <a:pt x="4183" y="3823"/>
                    <a:pt x="4115" y="4138"/>
                  </a:cubicBezTo>
                  <a:cubicBezTo>
                    <a:pt x="4048" y="4430"/>
                    <a:pt x="4003" y="5015"/>
                    <a:pt x="3576" y="5060"/>
                  </a:cubicBezTo>
                  <a:cubicBezTo>
                    <a:pt x="3014" y="5082"/>
                    <a:pt x="2991" y="4498"/>
                    <a:pt x="3194" y="4048"/>
                  </a:cubicBezTo>
                  <a:cubicBezTo>
                    <a:pt x="2856" y="4070"/>
                    <a:pt x="2654" y="4183"/>
                    <a:pt x="2182" y="4115"/>
                  </a:cubicBezTo>
                  <a:cubicBezTo>
                    <a:pt x="518" y="3890"/>
                    <a:pt x="1" y="1687"/>
                    <a:pt x="1215" y="630"/>
                  </a:cubicBezTo>
                  <a:cubicBezTo>
                    <a:pt x="1665" y="270"/>
                    <a:pt x="2609" y="0"/>
                    <a:pt x="3351" y="383"/>
                  </a:cubicBezTo>
                  <a:cubicBezTo>
                    <a:pt x="3621" y="518"/>
                    <a:pt x="4273" y="1035"/>
                    <a:pt x="4250" y="1462"/>
                  </a:cubicBezTo>
                  <a:cubicBezTo>
                    <a:pt x="4228" y="1687"/>
                    <a:pt x="4048" y="1912"/>
                    <a:pt x="3756" y="1912"/>
                  </a:cubicBezTo>
                  <a:cubicBezTo>
                    <a:pt x="3351" y="1889"/>
                    <a:pt x="3216" y="1282"/>
                    <a:pt x="2811" y="1170"/>
                  </a:cubicBezTo>
                  <a:cubicBezTo>
                    <a:pt x="2047" y="900"/>
                    <a:pt x="1462" y="1529"/>
                    <a:pt x="1462" y="2159"/>
                  </a:cubicBezTo>
                  <a:cubicBezTo>
                    <a:pt x="1440" y="2811"/>
                    <a:pt x="2024" y="3418"/>
                    <a:pt x="2901" y="314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79"/>
            <p:cNvSpPr/>
            <p:nvPr/>
          </p:nvSpPr>
          <p:spPr>
            <a:xfrm>
              <a:off x="6656700" y="3082350"/>
              <a:ext cx="109075" cy="110750"/>
            </a:xfrm>
            <a:custGeom>
              <a:avLst/>
              <a:gdLst/>
              <a:ahLst/>
              <a:cxnLst/>
              <a:rect l="l" t="t" r="r" b="b"/>
              <a:pathLst>
                <a:path w="4363" h="4430" extrusionOk="0">
                  <a:moveTo>
                    <a:pt x="3216" y="3261"/>
                  </a:moveTo>
                  <a:cubicBezTo>
                    <a:pt x="2654" y="2991"/>
                    <a:pt x="2002" y="2789"/>
                    <a:pt x="1372" y="2564"/>
                  </a:cubicBezTo>
                  <a:cubicBezTo>
                    <a:pt x="877" y="2744"/>
                    <a:pt x="945" y="3351"/>
                    <a:pt x="472" y="3351"/>
                  </a:cubicBezTo>
                  <a:cubicBezTo>
                    <a:pt x="315" y="3351"/>
                    <a:pt x="90" y="3193"/>
                    <a:pt x="68" y="3036"/>
                  </a:cubicBezTo>
                  <a:cubicBezTo>
                    <a:pt x="0" y="2654"/>
                    <a:pt x="338" y="2384"/>
                    <a:pt x="562" y="2114"/>
                  </a:cubicBezTo>
                  <a:cubicBezTo>
                    <a:pt x="1170" y="1417"/>
                    <a:pt x="1889" y="585"/>
                    <a:pt x="2744" y="203"/>
                  </a:cubicBezTo>
                  <a:cubicBezTo>
                    <a:pt x="3171" y="0"/>
                    <a:pt x="3665" y="383"/>
                    <a:pt x="3823" y="675"/>
                  </a:cubicBezTo>
                  <a:cubicBezTo>
                    <a:pt x="4138" y="1215"/>
                    <a:pt x="4093" y="2114"/>
                    <a:pt x="4115" y="2654"/>
                  </a:cubicBezTo>
                  <a:cubicBezTo>
                    <a:pt x="4138" y="3126"/>
                    <a:pt x="4363" y="4430"/>
                    <a:pt x="3688" y="4430"/>
                  </a:cubicBezTo>
                  <a:cubicBezTo>
                    <a:pt x="3171" y="4430"/>
                    <a:pt x="3216" y="3823"/>
                    <a:pt x="3216" y="3261"/>
                  </a:cubicBezTo>
                  <a:close/>
                  <a:moveTo>
                    <a:pt x="2024" y="1889"/>
                  </a:moveTo>
                  <a:cubicBezTo>
                    <a:pt x="2429" y="1979"/>
                    <a:pt x="2789" y="2136"/>
                    <a:pt x="3171" y="2271"/>
                  </a:cubicBezTo>
                  <a:cubicBezTo>
                    <a:pt x="3126" y="1844"/>
                    <a:pt x="3171" y="1349"/>
                    <a:pt x="2968" y="1102"/>
                  </a:cubicBezTo>
                  <a:cubicBezTo>
                    <a:pt x="2609" y="1327"/>
                    <a:pt x="2294" y="1574"/>
                    <a:pt x="2024" y="188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79"/>
            <p:cNvSpPr/>
            <p:nvPr/>
          </p:nvSpPr>
          <p:spPr>
            <a:xfrm>
              <a:off x="6765200" y="3114375"/>
              <a:ext cx="118075" cy="116975"/>
            </a:xfrm>
            <a:custGeom>
              <a:avLst/>
              <a:gdLst/>
              <a:ahLst/>
              <a:cxnLst/>
              <a:rect l="l" t="t" r="r" b="b"/>
              <a:pathLst>
                <a:path w="4723" h="4679" extrusionOk="0">
                  <a:moveTo>
                    <a:pt x="3036" y="2812"/>
                  </a:moveTo>
                  <a:cubicBezTo>
                    <a:pt x="3350" y="2407"/>
                    <a:pt x="3193" y="878"/>
                    <a:pt x="3980" y="945"/>
                  </a:cubicBezTo>
                  <a:cubicBezTo>
                    <a:pt x="4722" y="1013"/>
                    <a:pt x="4160" y="2227"/>
                    <a:pt x="4025" y="2722"/>
                  </a:cubicBezTo>
                  <a:cubicBezTo>
                    <a:pt x="3868" y="3261"/>
                    <a:pt x="3800" y="3779"/>
                    <a:pt x="3643" y="4116"/>
                  </a:cubicBezTo>
                  <a:cubicBezTo>
                    <a:pt x="3530" y="4408"/>
                    <a:pt x="3283" y="4678"/>
                    <a:pt x="2923" y="4611"/>
                  </a:cubicBezTo>
                  <a:cubicBezTo>
                    <a:pt x="2473" y="4543"/>
                    <a:pt x="2316" y="3599"/>
                    <a:pt x="2204" y="3239"/>
                  </a:cubicBezTo>
                  <a:cubicBezTo>
                    <a:pt x="2024" y="2722"/>
                    <a:pt x="1844" y="2272"/>
                    <a:pt x="1664" y="1710"/>
                  </a:cubicBezTo>
                  <a:cubicBezTo>
                    <a:pt x="1529" y="1957"/>
                    <a:pt x="1439" y="2340"/>
                    <a:pt x="1282" y="2767"/>
                  </a:cubicBezTo>
                  <a:cubicBezTo>
                    <a:pt x="1124" y="3216"/>
                    <a:pt x="1102" y="3846"/>
                    <a:pt x="472" y="3734"/>
                  </a:cubicBezTo>
                  <a:cubicBezTo>
                    <a:pt x="0" y="3419"/>
                    <a:pt x="517" y="2384"/>
                    <a:pt x="652" y="1845"/>
                  </a:cubicBezTo>
                  <a:cubicBezTo>
                    <a:pt x="742" y="1575"/>
                    <a:pt x="810" y="1328"/>
                    <a:pt x="877" y="1080"/>
                  </a:cubicBezTo>
                  <a:cubicBezTo>
                    <a:pt x="1034" y="608"/>
                    <a:pt x="1259" y="1"/>
                    <a:pt x="1889" y="338"/>
                  </a:cubicBezTo>
                  <a:cubicBezTo>
                    <a:pt x="2518" y="676"/>
                    <a:pt x="2676" y="2205"/>
                    <a:pt x="3036" y="281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79"/>
            <p:cNvSpPr/>
            <p:nvPr/>
          </p:nvSpPr>
          <p:spPr>
            <a:xfrm>
              <a:off x="6094550" y="2769225"/>
              <a:ext cx="236675" cy="251300"/>
            </a:xfrm>
            <a:custGeom>
              <a:avLst/>
              <a:gdLst/>
              <a:ahLst/>
              <a:cxnLst/>
              <a:rect l="l" t="t" r="r" b="b"/>
              <a:pathLst>
                <a:path w="9467" h="10052" extrusionOk="0">
                  <a:moveTo>
                    <a:pt x="6701" y="3756"/>
                  </a:moveTo>
                  <a:cubicBezTo>
                    <a:pt x="7173" y="3913"/>
                    <a:pt x="7713" y="4048"/>
                    <a:pt x="8298" y="4228"/>
                  </a:cubicBezTo>
                  <a:cubicBezTo>
                    <a:pt x="8725" y="4363"/>
                    <a:pt x="9310" y="4543"/>
                    <a:pt x="9400" y="4948"/>
                  </a:cubicBezTo>
                  <a:cubicBezTo>
                    <a:pt x="9467" y="5352"/>
                    <a:pt x="9287" y="6094"/>
                    <a:pt x="9175" y="6387"/>
                  </a:cubicBezTo>
                  <a:cubicBezTo>
                    <a:pt x="9040" y="6679"/>
                    <a:pt x="8927" y="7309"/>
                    <a:pt x="8545" y="7399"/>
                  </a:cubicBezTo>
                  <a:cubicBezTo>
                    <a:pt x="8140" y="7466"/>
                    <a:pt x="7578" y="7219"/>
                    <a:pt x="7196" y="7106"/>
                  </a:cubicBezTo>
                  <a:cubicBezTo>
                    <a:pt x="6814" y="7016"/>
                    <a:pt x="6431" y="6926"/>
                    <a:pt x="6027" y="6836"/>
                  </a:cubicBezTo>
                  <a:cubicBezTo>
                    <a:pt x="5779" y="7848"/>
                    <a:pt x="5689" y="9332"/>
                    <a:pt x="4835" y="9715"/>
                  </a:cubicBezTo>
                  <a:cubicBezTo>
                    <a:pt x="4115" y="10052"/>
                    <a:pt x="2609" y="9827"/>
                    <a:pt x="2406" y="9175"/>
                  </a:cubicBezTo>
                  <a:cubicBezTo>
                    <a:pt x="2249" y="8680"/>
                    <a:pt x="2474" y="8118"/>
                    <a:pt x="2586" y="7668"/>
                  </a:cubicBezTo>
                  <a:cubicBezTo>
                    <a:pt x="2721" y="7174"/>
                    <a:pt x="2811" y="6746"/>
                    <a:pt x="2924" y="6274"/>
                  </a:cubicBezTo>
                  <a:cubicBezTo>
                    <a:pt x="2474" y="6162"/>
                    <a:pt x="1957" y="6072"/>
                    <a:pt x="1440" y="5937"/>
                  </a:cubicBezTo>
                  <a:cubicBezTo>
                    <a:pt x="967" y="5825"/>
                    <a:pt x="383" y="5712"/>
                    <a:pt x="225" y="5352"/>
                  </a:cubicBezTo>
                  <a:cubicBezTo>
                    <a:pt x="0" y="4858"/>
                    <a:pt x="270" y="4273"/>
                    <a:pt x="428" y="3846"/>
                  </a:cubicBezTo>
                  <a:cubicBezTo>
                    <a:pt x="563" y="3464"/>
                    <a:pt x="742" y="2901"/>
                    <a:pt x="1147" y="2766"/>
                  </a:cubicBezTo>
                  <a:cubicBezTo>
                    <a:pt x="1552" y="2632"/>
                    <a:pt x="2092" y="2834"/>
                    <a:pt x="2474" y="2901"/>
                  </a:cubicBezTo>
                  <a:cubicBezTo>
                    <a:pt x="2901" y="3014"/>
                    <a:pt x="3261" y="3126"/>
                    <a:pt x="3666" y="3216"/>
                  </a:cubicBezTo>
                  <a:cubicBezTo>
                    <a:pt x="3868" y="2699"/>
                    <a:pt x="4003" y="1013"/>
                    <a:pt x="4655" y="473"/>
                  </a:cubicBezTo>
                  <a:cubicBezTo>
                    <a:pt x="5262" y="1"/>
                    <a:pt x="6769" y="113"/>
                    <a:pt x="7061" y="743"/>
                  </a:cubicBezTo>
                  <a:cubicBezTo>
                    <a:pt x="7421" y="1552"/>
                    <a:pt x="6881" y="3081"/>
                    <a:pt x="6701" y="375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79"/>
            <p:cNvSpPr/>
            <p:nvPr/>
          </p:nvSpPr>
          <p:spPr>
            <a:xfrm>
              <a:off x="6072625" y="2423050"/>
              <a:ext cx="1002900" cy="502475"/>
            </a:xfrm>
            <a:custGeom>
              <a:avLst/>
              <a:gdLst/>
              <a:ahLst/>
              <a:cxnLst/>
              <a:rect l="l" t="t" r="r" b="b"/>
              <a:pathLst>
                <a:path w="40116" h="20099" extrusionOk="0">
                  <a:moveTo>
                    <a:pt x="5358" y="0"/>
                  </a:moveTo>
                  <a:cubicBezTo>
                    <a:pt x="5233" y="0"/>
                    <a:pt x="5111" y="6"/>
                    <a:pt x="4992" y="19"/>
                  </a:cubicBezTo>
                  <a:cubicBezTo>
                    <a:pt x="3733" y="154"/>
                    <a:pt x="2991" y="1008"/>
                    <a:pt x="2451" y="1908"/>
                  </a:cubicBezTo>
                  <a:cubicBezTo>
                    <a:pt x="1867" y="2830"/>
                    <a:pt x="1462" y="3864"/>
                    <a:pt x="1080" y="4853"/>
                  </a:cubicBezTo>
                  <a:cubicBezTo>
                    <a:pt x="675" y="5865"/>
                    <a:pt x="293" y="6967"/>
                    <a:pt x="0" y="7934"/>
                  </a:cubicBezTo>
                  <a:lnTo>
                    <a:pt x="38991" y="20099"/>
                  </a:lnTo>
                  <a:cubicBezTo>
                    <a:pt x="39463" y="18547"/>
                    <a:pt x="39845" y="16906"/>
                    <a:pt x="40003" y="15062"/>
                  </a:cubicBezTo>
                  <a:cubicBezTo>
                    <a:pt x="40115" y="13735"/>
                    <a:pt x="40048" y="12386"/>
                    <a:pt x="39553" y="11307"/>
                  </a:cubicBezTo>
                  <a:cubicBezTo>
                    <a:pt x="39283" y="10722"/>
                    <a:pt x="38946" y="10295"/>
                    <a:pt x="38519" y="9935"/>
                  </a:cubicBezTo>
                  <a:cubicBezTo>
                    <a:pt x="38406" y="10160"/>
                    <a:pt x="38226" y="10362"/>
                    <a:pt x="38069" y="10407"/>
                  </a:cubicBezTo>
                  <a:cubicBezTo>
                    <a:pt x="37998" y="10435"/>
                    <a:pt x="37913" y="10446"/>
                    <a:pt x="37818" y="10446"/>
                  </a:cubicBezTo>
                  <a:cubicBezTo>
                    <a:pt x="37523" y="10446"/>
                    <a:pt x="37139" y="10335"/>
                    <a:pt x="36832" y="10250"/>
                  </a:cubicBezTo>
                  <a:cubicBezTo>
                    <a:pt x="35663" y="9890"/>
                    <a:pt x="34809" y="9598"/>
                    <a:pt x="33572" y="9238"/>
                  </a:cubicBezTo>
                  <a:cubicBezTo>
                    <a:pt x="32920" y="9036"/>
                    <a:pt x="32110" y="8833"/>
                    <a:pt x="31301" y="8586"/>
                  </a:cubicBezTo>
                  <a:cubicBezTo>
                    <a:pt x="30671" y="8406"/>
                    <a:pt x="29524" y="8204"/>
                    <a:pt x="29367" y="7664"/>
                  </a:cubicBezTo>
                  <a:cubicBezTo>
                    <a:pt x="29277" y="7372"/>
                    <a:pt x="29434" y="6855"/>
                    <a:pt x="29704" y="6607"/>
                  </a:cubicBezTo>
                  <a:cubicBezTo>
                    <a:pt x="29030" y="6405"/>
                    <a:pt x="28310" y="6203"/>
                    <a:pt x="27568" y="6023"/>
                  </a:cubicBezTo>
                  <a:cubicBezTo>
                    <a:pt x="27298" y="7012"/>
                    <a:pt x="26984" y="7912"/>
                    <a:pt x="26646" y="8946"/>
                  </a:cubicBezTo>
                  <a:cubicBezTo>
                    <a:pt x="26421" y="9710"/>
                    <a:pt x="26152" y="11194"/>
                    <a:pt x="25320" y="11464"/>
                  </a:cubicBezTo>
                  <a:cubicBezTo>
                    <a:pt x="25188" y="11504"/>
                    <a:pt x="25054" y="11520"/>
                    <a:pt x="24918" y="11520"/>
                  </a:cubicBezTo>
                  <a:cubicBezTo>
                    <a:pt x="24589" y="11520"/>
                    <a:pt x="24246" y="11425"/>
                    <a:pt x="23880" y="11329"/>
                  </a:cubicBezTo>
                  <a:cubicBezTo>
                    <a:pt x="21722" y="10812"/>
                    <a:pt x="19698" y="10340"/>
                    <a:pt x="17719" y="9620"/>
                  </a:cubicBezTo>
                  <a:cubicBezTo>
                    <a:pt x="16932" y="9328"/>
                    <a:pt x="16078" y="8991"/>
                    <a:pt x="15853" y="8339"/>
                  </a:cubicBezTo>
                  <a:cubicBezTo>
                    <a:pt x="15516" y="7417"/>
                    <a:pt x="15943" y="6270"/>
                    <a:pt x="16145" y="5416"/>
                  </a:cubicBezTo>
                  <a:cubicBezTo>
                    <a:pt x="16370" y="4471"/>
                    <a:pt x="16595" y="3617"/>
                    <a:pt x="16842" y="2762"/>
                  </a:cubicBezTo>
                  <a:cubicBezTo>
                    <a:pt x="16348" y="2627"/>
                    <a:pt x="15875" y="2492"/>
                    <a:pt x="15403" y="2358"/>
                  </a:cubicBezTo>
                  <a:cubicBezTo>
                    <a:pt x="15403" y="2380"/>
                    <a:pt x="15403" y="2380"/>
                    <a:pt x="15403" y="2380"/>
                  </a:cubicBezTo>
                  <a:cubicBezTo>
                    <a:pt x="15516" y="2897"/>
                    <a:pt x="15133" y="3459"/>
                    <a:pt x="14864" y="3572"/>
                  </a:cubicBezTo>
                  <a:cubicBezTo>
                    <a:pt x="14787" y="3599"/>
                    <a:pt x="14698" y="3610"/>
                    <a:pt x="14600" y="3610"/>
                  </a:cubicBezTo>
                  <a:cubicBezTo>
                    <a:pt x="14296" y="3610"/>
                    <a:pt x="13916" y="3500"/>
                    <a:pt x="13627" y="3414"/>
                  </a:cubicBezTo>
                  <a:cubicBezTo>
                    <a:pt x="12458" y="3055"/>
                    <a:pt x="11603" y="2762"/>
                    <a:pt x="10344" y="2380"/>
                  </a:cubicBezTo>
                  <a:cubicBezTo>
                    <a:pt x="9692" y="2200"/>
                    <a:pt x="8905" y="1998"/>
                    <a:pt x="8095" y="1750"/>
                  </a:cubicBezTo>
                  <a:cubicBezTo>
                    <a:pt x="7466" y="1571"/>
                    <a:pt x="6319" y="1368"/>
                    <a:pt x="6162" y="828"/>
                  </a:cubicBezTo>
                  <a:cubicBezTo>
                    <a:pt x="6094" y="626"/>
                    <a:pt x="6162" y="311"/>
                    <a:pt x="6274" y="64"/>
                  </a:cubicBezTo>
                  <a:cubicBezTo>
                    <a:pt x="5972" y="32"/>
                    <a:pt x="5659" y="0"/>
                    <a:pt x="53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79"/>
            <p:cNvSpPr/>
            <p:nvPr/>
          </p:nvSpPr>
          <p:spPr>
            <a:xfrm>
              <a:off x="6229475" y="2413950"/>
              <a:ext cx="228250" cy="68050"/>
            </a:xfrm>
            <a:custGeom>
              <a:avLst/>
              <a:gdLst/>
              <a:ahLst/>
              <a:cxnLst/>
              <a:rect l="l" t="t" r="r" b="b"/>
              <a:pathLst>
                <a:path w="9130" h="2722" extrusionOk="0">
                  <a:moveTo>
                    <a:pt x="562" y="1"/>
                  </a:moveTo>
                  <a:cubicBezTo>
                    <a:pt x="517" y="1"/>
                    <a:pt x="495" y="23"/>
                    <a:pt x="495" y="23"/>
                  </a:cubicBezTo>
                  <a:lnTo>
                    <a:pt x="427" y="23"/>
                  </a:lnTo>
                  <a:cubicBezTo>
                    <a:pt x="247" y="68"/>
                    <a:pt x="112" y="226"/>
                    <a:pt x="0" y="428"/>
                  </a:cubicBezTo>
                  <a:cubicBezTo>
                    <a:pt x="157" y="450"/>
                    <a:pt x="315" y="473"/>
                    <a:pt x="450" y="473"/>
                  </a:cubicBezTo>
                  <a:cubicBezTo>
                    <a:pt x="2069" y="675"/>
                    <a:pt x="3485" y="1148"/>
                    <a:pt x="4834" y="1552"/>
                  </a:cubicBezTo>
                  <a:cubicBezTo>
                    <a:pt x="6274" y="2002"/>
                    <a:pt x="7690" y="2362"/>
                    <a:pt x="9129" y="2722"/>
                  </a:cubicBezTo>
                  <a:cubicBezTo>
                    <a:pt x="8994" y="2294"/>
                    <a:pt x="7848" y="1935"/>
                    <a:pt x="7330" y="1732"/>
                  </a:cubicBezTo>
                  <a:cubicBezTo>
                    <a:pt x="5801" y="1170"/>
                    <a:pt x="4362" y="833"/>
                    <a:pt x="2946" y="473"/>
                  </a:cubicBezTo>
                  <a:cubicBezTo>
                    <a:pt x="2181" y="271"/>
                    <a:pt x="1394" y="1"/>
                    <a:pt x="5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79"/>
            <p:cNvSpPr/>
            <p:nvPr/>
          </p:nvSpPr>
          <p:spPr>
            <a:xfrm>
              <a:off x="6224975" y="2424625"/>
              <a:ext cx="235550" cy="88700"/>
            </a:xfrm>
            <a:custGeom>
              <a:avLst/>
              <a:gdLst/>
              <a:ahLst/>
              <a:cxnLst/>
              <a:rect l="l" t="t" r="r" b="b"/>
              <a:pathLst>
                <a:path w="9422" h="3548" extrusionOk="0">
                  <a:moveTo>
                    <a:pt x="180" y="1"/>
                  </a:moveTo>
                  <a:cubicBezTo>
                    <a:pt x="68" y="248"/>
                    <a:pt x="0" y="563"/>
                    <a:pt x="68" y="765"/>
                  </a:cubicBezTo>
                  <a:cubicBezTo>
                    <a:pt x="225" y="1305"/>
                    <a:pt x="1372" y="1508"/>
                    <a:pt x="2001" y="1687"/>
                  </a:cubicBezTo>
                  <a:cubicBezTo>
                    <a:pt x="2811" y="1912"/>
                    <a:pt x="3598" y="2137"/>
                    <a:pt x="4250" y="2317"/>
                  </a:cubicBezTo>
                  <a:cubicBezTo>
                    <a:pt x="5509" y="2699"/>
                    <a:pt x="6364" y="2992"/>
                    <a:pt x="7533" y="3351"/>
                  </a:cubicBezTo>
                  <a:cubicBezTo>
                    <a:pt x="7822" y="3437"/>
                    <a:pt x="8202" y="3547"/>
                    <a:pt x="8506" y="3547"/>
                  </a:cubicBezTo>
                  <a:cubicBezTo>
                    <a:pt x="8604" y="3547"/>
                    <a:pt x="8693" y="3536"/>
                    <a:pt x="8770" y="3509"/>
                  </a:cubicBezTo>
                  <a:cubicBezTo>
                    <a:pt x="9039" y="3396"/>
                    <a:pt x="9422" y="2834"/>
                    <a:pt x="9309" y="2317"/>
                  </a:cubicBezTo>
                  <a:cubicBezTo>
                    <a:pt x="9309" y="2317"/>
                    <a:pt x="9309" y="2317"/>
                    <a:pt x="9309" y="2295"/>
                  </a:cubicBezTo>
                  <a:cubicBezTo>
                    <a:pt x="7870" y="1935"/>
                    <a:pt x="6454" y="1575"/>
                    <a:pt x="5014" y="1125"/>
                  </a:cubicBezTo>
                  <a:cubicBezTo>
                    <a:pt x="3665" y="721"/>
                    <a:pt x="2249" y="248"/>
                    <a:pt x="630" y="46"/>
                  </a:cubicBezTo>
                  <a:cubicBezTo>
                    <a:pt x="495" y="46"/>
                    <a:pt x="337" y="23"/>
                    <a:pt x="1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79"/>
            <p:cNvSpPr/>
            <p:nvPr/>
          </p:nvSpPr>
          <p:spPr>
            <a:xfrm>
              <a:off x="6815225" y="2584850"/>
              <a:ext cx="224325" cy="86600"/>
            </a:xfrm>
            <a:custGeom>
              <a:avLst/>
              <a:gdLst/>
              <a:ahLst/>
              <a:cxnLst/>
              <a:rect l="l" t="t" r="r" b="b"/>
              <a:pathLst>
                <a:path w="8973" h="3464" extrusionOk="0">
                  <a:moveTo>
                    <a:pt x="338" y="0"/>
                  </a:moveTo>
                  <a:cubicBezTo>
                    <a:pt x="293" y="0"/>
                    <a:pt x="293" y="23"/>
                    <a:pt x="270" y="23"/>
                  </a:cubicBezTo>
                  <a:lnTo>
                    <a:pt x="203" y="23"/>
                  </a:lnTo>
                  <a:cubicBezTo>
                    <a:pt x="135" y="45"/>
                    <a:pt x="68" y="90"/>
                    <a:pt x="0" y="135"/>
                  </a:cubicBezTo>
                  <a:cubicBezTo>
                    <a:pt x="1529" y="608"/>
                    <a:pt x="2946" y="1125"/>
                    <a:pt x="4475" y="1597"/>
                  </a:cubicBezTo>
                  <a:cubicBezTo>
                    <a:pt x="5577" y="1934"/>
                    <a:pt x="6701" y="2271"/>
                    <a:pt x="7645" y="2721"/>
                  </a:cubicBezTo>
                  <a:cubicBezTo>
                    <a:pt x="8095" y="2946"/>
                    <a:pt x="8477" y="3171"/>
                    <a:pt x="8815" y="3463"/>
                  </a:cubicBezTo>
                  <a:cubicBezTo>
                    <a:pt x="8905" y="3238"/>
                    <a:pt x="8972" y="2991"/>
                    <a:pt x="8905" y="2766"/>
                  </a:cubicBezTo>
                  <a:cubicBezTo>
                    <a:pt x="8815" y="2294"/>
                    <a:pt x="7623" y="1934"/>
                    <a:pt x="7106" y="1732"/>
                  </a:cubicBezTo>
                  <a:cubicBezTo>
                    <a:pt x="5599" y="1170"/>
                    <a:pt x="4138" y="832"/>
                    <a:pt x="2721" y="473"/>
                  </a:cubicBezTo>
                  <a:cubicBezTo>
                    <a:pt x="1957" y="270"/>
                    <a:pt x="1192" y="0"/>
                    <a:pt x="3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79"/>
            <p:cNvSpPr/>
            <p:nvPr/>
          </p:nvSpPr>
          <p:spPr>
            <a:xfrm>
              <a:off x="6804550" y="2588225"/>
              <a:ext cx="231050" cy="96000"/>
            </a:xfrm>
            <a:custGeom>
              <a:avLst/>
              <a:gdLst/>
              <a:ahLst/>
              <a:cxnLst/>
              <a:rect l="l" t="t" r="r" b="b"/>
              <a:pathLst>
                <a:path w="9242" h="3840" extrusionOk="0">
                  <a:moveTo>
                    <a:pt x="427" y="0"/>
                  </a:moveTo>
                  <a:cubicBezTo>
                    <a:pt x="157" y="248"/>
                    <a:pt x="0" y="765"/>
                    <a:pt x="90" y="1057"/>
                  </a:cubicBezTo>
                  <a:cubicBezTo>
                    <a:pt x="247" y="1597"/>
                    <a:pt x="1394" y="1799"/>
                    <a:pt x="2024" y="1979"/>
                  </a:cubicBezTo>
                  <a:cubicBezTo>
                    <a:pt x="2833" y="2204"/>
                    <a:pt x="3643" y="2429"/>
                    <a:pt x="4295" y="2631"/>
                  </a:cubicBezTo>
                  <a:cubicBezTo>
                    <a:pt x="5532" y="2991"/>
                    <a:pt x="6386" y="3283"/>
                    <a:pt x="7555" y="3643"/>
                  </a:cubicBezTo>
                  <a:cubicBezTo>
                    <a:pt x="7862" y="3728"/>
                    <a:pt x="8246" y="3839"/>
                    <a:pt x="8541" y="3839"/>
                  </a:cubicBezTo>
                  <a:cubicBezTo>
                    <a:pt x="8636" y="3839"/>
                    <a:pt x="8721" y="3828"/>
                    <a:pt x="8792" y="3800"/>
                  </a:cubicBezTo>
                  <a:cubicBezTo>
                    <a:pt x="8949" y="3755"/>
                    <a:pt x="9129" y="3553"/>
                    <a:pt x="9242" y="3328"/>
                  </a:cubicBezTo>
                  <a:cubicBezTo>
                    <a:pt x="8904" y="3036"/>
                    <a:pt x="8522" y="2811"/>
                    <a:pt x="8072" y="2586"/>
                  </a:cubicBezTo>
                  <a:cubicBezTo>
                    <a:pt x="7128" y="2136"/>
                    <a:pt x="6004" y="1799"/>
                    <a:pt x="4902" y="1462"/>
                  </a:cubicBezTo>
                  <a:cubicBezTo>
                    <a:pt x="3373" y="990"/>
                    <a:pt x="1956" y="473"/>
                    <a:pt x="4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79"/>
            <p:cNvSpPr/>
            <p:nvPr/>
          </p:nvSpPr>
          <p:spPr>
            <a:xfrm>
              <a:off x="6441950" y="2533125"/>
              <a:ext cx="346300" cy="150125"/>
            </a:xfrm>
            <a:custGeom>
              <a:avLst/>
              <a:gdLst/>
              <a:ahLst/>
              <a:cxnLst/>
              <a:rect l="l" t="t" r="r" b="b"/>
              <a:pathLst>
                <a:path w="13852" h="6005" extrusionOk="0">
                  <a:moveTo>
                    <a:pt x="608" y="1"/>
                  </a:moveTo>
                  <a:lnTo>
                    <a:pt x="1" y="2024"/>
                  </a:lnTo>
                  <a:lnTo>
                    <a:pt x="13245" y="6004"/>
                  </a:lnTo>
                  <a:lnTo>
                    <a:pt x="13852" y="3981"/>
                  </a:lnTo>
                  <a:lnTo>
                    <a:pt x="6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79"/>
            <p:cNvSpPr/>
            <p:nvPr/>
          </p:nvSpPr>
          <p:spPr>
            <a:xfrm>
              <a:off x="7016475" y="2701775"/>
              <a:ext cx="34875" cy="65225"/>
            </a:xfrm>
            <a:custGeom>
              <a:avLst/>
              <a:gdLst/>
              <a:ahLst/>
              <a:cxnLst/>
              <a:rect l="l" t="t" r="r" b="b"/>
              <a:pathLst>
                <a:path w="1395" h="2609" extrusionOk="0">
                  <a:moveTo>
                    <a:pt x="495" y="2182"/>
                  </a:moveTo>
                  <a:cubicBezTo>
                    <a:pt x="1394" y="2609"/>
                    <a:pt x="1327" y="0"/>
                    <a:pt x="450" y="473"/>
                  </a:cubicBezTo>
                  <a:cubicBezTo>
                    <a:pt x="0" y="698"/>
                    <a:pt x="248" y="1754"/>
                    <a:pt x="495" y="218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79"/>
            <p:cNvSpPr/>
            <p:nvPr/>
          </p:nvSpPr>
          <p:spPr>
            <a:xfrm>
              <a:off x="7004100" y="2778225"/>
              <a:ext cx="53425" cy="113025"/>
            </a:xfrm>
            <a:custGeom>
              <a:avLst/>
              <a:gdLst/>
              <a:ahLst/>
              <a:cxnLst/>
              <a:rect l="l" t="t" r="r" b="b"/>
              <a:pathLst>
                <a:path w="2137" h="4521" extrusionOk="0">
                  <a:moveTo>
                    <a:pt x="1979" y="563"/>
                  </a:moveTo>
                  <a:cubicBezTo>
                    <a:pt x="1889" y="360"/>
                    <a:pt x="1620" y="1"/>
                    <a:pt x="1237" y="203"/>
                  </a:cubicBezTo>
                  <a:cubicBezTo>
                    <a:pt x="743" y="473"/>
                    <a:pt x="698" y="1597"/>
                    <a:pt x="608" y="2024"/>
                  </a:cubicBezTo>
                  <a:cubicBezTo>
                    <a:pt x="473" y="2564"/>
                    <a:pt x="1" y="3508"/>
                    <a:pt x="450" y="3936"/>
                  </a:cubicBezTo>
                  <a:cubicBezTo>
                    <a:pt x="1102" y="4520"/>
                    <a:pt x="1575" y="3014"/>
                    <a:pt x="1732" y="2474"/>
                  </a:cubicBezTo>
                  <a:cubicBezTo>
                    <a:pt x="1799" y="2182"/>
                    <a:pt x="1844" y="1912"/>
                    <a:pt x="1889" y="1664"/>
                  </a:cubicBezTo>
                  <a:cubicBezTo>
                    <a:pt x="1979" y="1260"/>
                    <a:pt x="2137" y="922"/>
                    <a:pt x="1979" y="56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79"/>
            <p:cNvSpPr/>
            <p:nvPr/>
          </p:nvSpPr>
          <p:spPr>
            <a:xfrm>
              <a:off x="6101850" y="2566300"/>
              <a:ext cx="63000" cy="92775"/>
            </a:xfrm>
            <a:custGeom>
              <a:avLst/>
              <a:gdLst/>
              <a:ahLst/>
              <a:cxnLst/>
              <a:rect l="l" t="t" r="r" b="b"/>
              <a:pathLst>
                <a:path w="2520" h="3711" extrusionOk="0">
                  <a:moveTo>
                    <a:pt x="338" y="3508"/>
                  </a:moveTo>
                  <a:cubicBezTo>
                    <a:pt x="1" y="2856"/>
                    <a:pt x="788" y="0"/>
                    <a:pt x="1755" y="315"/>
                  </a:cubicBezTo>
                  <a:cubicBezTo>
                    <a:pt x="2519" y="585"/>
                    <a:pt x="1777" y="3103"/>
                    <a:pt x="1035" y="3576"/>
                  </a:cubicBezTo>
                  <a:cubicBezTo>
                    <a:pt x="855" y="3688"/>
                    <a:pt x="698" y="3711"/>
                    <a:pt x="338" y="350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79"/>
            <p:cNvSpPr/>
            <p:nvPr/>
          </p:nvSpPr>
          <p:spPr>
            <a:xfrm>
              <a:off x="6167625" y="2556750"/>
              <a:ext cx="46125" cy="36550"/>
            </a:xfrm>
            <a:custGeom>
              <a:avLst/>
              <a:gdLst/>
              <a:ahLst/>
              <a:cxnLst/>
              <a:rect l="l" t="t" r="r" b="b"/>
              <a:pathLst>
                <a:path w="1845" h="1462" extrusionOk="0">
                  <a:moveTo>
                    <a:pt x="990" y="1439"/>
                  </a:moveTo>
                  <a:cubicBezTo>
                    <a:pt x="1" y="1417"/>
                    <a:pt x="450" y="0"/>
                    <a:pt x="1035" y="23"/>
                  </a:cubicBezTo>
                  <a:cubicBezTo>
                    <a:pt x="1822" y="68"/>
                    <a:pt x="1844" y="1462"/>
                    <a:pt x="990" y="143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79"/>
            <p:cNvSpPr/>
            <p:nvPr/>
          </p:nvSpPr>
          <p:spPr>
            <a:xfrm>
              <a:off x="6128275" y="2483100"/>
              <a:ext cx="46675" cy="62975"/>
            </a:xfrm>
            <a:custGeom>
              <a:avLst/>
              <a:gdLst/>
              <a:ahLst/>
              <a:cxnLst/>
              <a:rect l="l" t="t" r="r" b="b"/>
              <a:pathLst>
                <a:path w="1867" h="2519" extrusionOk="0">
                  <a:moveTo>
                    <a:pt x="900" y="2362"/>
                  </a:moveTo>
                  <a:cubicBezTo>
                    <a:pt x="1" y="2159"/>
                    <a:pt x="698" y="1"/>
                    <a:pt x="1507" y="293"/>
                  </a:cubicBezTo>
                  <a:cubicBezTo>
                    <a:pt x="1844" y="428"/>
                    <a:pt x="1867" y="698"/>
                    <a:pt x="1822" y="1147"/>
                  </a:cubicBezTo>
                  <a:cubicBezTo>
                    <a:pt x="1777" y="1822"/>
                    <a:pt x="1552" y="2519"/>
                    <a:pt x="900" y="236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0" name="Google Shape;1730;p79"/>
          <p:cNvGrpSpPr/>
          <p:nvPr/>
        </p:nvGrpSpPr>
        <p:grpSpPr>
          <a:xfrm>
            <a:off x="3033163" y="427525"/>
            <a:ext cx="825250" cy="671800"/>
            <a:chOff x="4184375" y="3769275"/>
            <a:chExt cx="825250" cy="671800"/>
          </a:xfrm>
        </p:grpSpPr>
        <p:sp>
          <p:nvSpPr>
            <p:cNvPr id="1731" name="Google Shape;1731;p79"/>
            <p:cNvSpPr/>
            <p:nvPr/>
          </p:nvSpPr>
          <p:spPr>
            <a:xfrm>
              <a:off x="4446325" y="3769275"/>
              <a:ext cx="174300" cy="559375"/>
            </a:xfrm>
            <a:custGeom>
              <a:avLst/>
              <a:gdLst/>
              <a:ahLst/>
              <a:cxnLst/>
              <a:rect l="l" t="t" r="r" b="b"/>
              <a:pathLst>
                <a:path w="6972" h="22375" extrusionOk="0">
                  <a:moveTo>
                    <a:pt x="4970" y="1080"/>
                  </a:moveTo>
                  <a:cubicBezTo>
                    <a:pt x="5420" y="4003"/>
                    <a:pt x="5667" y="7106"/>
                    <a:pt x="6005" y="10232"/>
                  </a:cubicBezTo>
                  <a:cubicBezTo>
                    <a:pt x="6185" y="11783"/>
                    <a:pt x="6387" y="13290"/>
                    <a:pt x="6567" y="14774"/>
                  </a:cubicBezTo>
                  <a:cubicBezTo>
                    <a:pt x="6724" y="16326"/>
                    <a:pt x="6972" y="17877"/>
                    <a:pt x="6972" y="19451"/>
                  </a:cubicBezTo>
                  <a:cubicBezTo>
                    <a:pt x="6972" y="20575"/>
                    <a:pt x="6814" y="22127"/>
                    <a:pt x="5892" y="22284"/>
                  </a:cubicBezTo>
                  <a:cubicBezTo>
                    <a:pt x="5330" y="22374"/>
                    <a:pt x="4835" y="21969"/>
                    <a:pt x="4588" y="21677"/>
                  </a:cubicBezTo>
                  <a:cubicBezTo>
                    <a:pt x="3734" y="20710"/>
                    <a:pt x="3441" y="18866"/>
                    <a:pt x="3194" y="17315"/>
                  </a:cubicBezTo>
                  <a:cubicBezTo>
                    <a:pt x="2362" y="12413"/>
                    <a:pt x="2137" y="6724"/>
                    <a:pt x="1575" y="1687"/>
                  </a:cubicBezTo>
                  <a:cubicBezTo>
                    <a:pt x="1328" y="1710"/>
                    <a:pt x="1058" y="1800"/>
                    <a:pt x="743" y="1777"/>
                  </a:cubicBezTo>
                  <a:cubicBezTo>
                    <a:pt x="361" y="1755"/>
                    <a:pt x="1" y="1575"/>
                    <a:pt x="1" y="1350"/>
                  </a:cubicBezTo>
                  <a:cubicBezTo>
                    <a:pt x="1" y="1058"/>
                    <a:pt x="541" y="900"/>
                    <a:pt x="968" y="765"/>
                  </a:cubicBezTo>
                  <a:cubicBezTo>
                    <a:pt x="2047" y="451"/>
                    <a:pt x="3734" y="113"/>
                    <a:pt x="4835" y="46"/>
                  </a:cubicBezTo>
                  <a:cubicBezTo>
                    <a:pt x="5308" y="1"/>
                    <a:pt x="5915" y="23"/>
                    <a:pt x="5982" y="316"/>
                  </a:cubicBezTo>
                  <a:cubicBezTo>
                    <a:pt x="6095" y="833"/>
                    <a:pt x="5308" y="923"/>
                    <a:pt x="4970" y="10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79"/>
            <p:cNvSpPr/>
            <p:nvPr/>
          </p:nvSpPr>
          <p:spPr>
            <a:xfrm>
              <a:off x="4515475" y="3998650"/>
              <a:ext cx="93900" cy="309750"/>
            </a:xfrm>
            <a:custGeom>
              <a:avLst/>
              <a:gdLst/>
              <a:ahLst/>
              <a:cxnLst/>
              <a:rect l="l" t="t" r="r" b="b"/>
              <a:pathLst>
                <a:path w="3756" h="12390" extrusionOk="0">
                  <a:moveTo>
                    <a:pt x="2766" y="1304"/>
                  </a:moveTo>
                  <a:cubicBezTo>
                    <a:pt x="2722" y="877"/>
                    <a:pt x="2677" y="450"/>
                    <a:pt x="2632" y="0"/>
                  </a:cubicBezTo>
                  <a:lnTo>
                    <a:pt x="1" y="292"/>
                  </a:lnTo>
                  <a:cubicBezTo>
                    <a:pt x="181" y="2541"/>
                    <a:pt x="361" y="4430"/>
                    <a:pt x="698" y="6476"/>
                  </a:cubicBezTo>
                  <a:cubicBezTo>
                    <a:pt x="900" y="7623"/>
                    <a:pt x="1395" y="11175"/>
                    <a:pt x="2002" y="11895"/>
                  </a:cubicBezTo>
                  <a:cubicBezTo>
                    <a:pt x="2182" y="12097"/>
                    <a:pt x="2542" y="12390"/>
                    <a:pt x="2946" y="12322"/>
                  </a:cubicBezTo>
                  <a:cubicBezTo>
                    <a:pt x="3621" y="12210"/>
                    <a:pt x="3756" y="11086"/>
                    <a:pt x="3733" y="10254"/>
                  </a:cubicBezTo>
                  <a:cubicBezTo>
                    <a:pt x="3733" y="9107"/>
                    <a:pt x="3284" y="5756"/>
                    <a:pt x="3171" y="4632"/>
                  </a:cubicBezTo>
                  <a:cubicBezTo>
                    <a:pt x="3036" y="3530"/>
                    <a:pt x="2901" y="2451"/>
                    <a:pt x="2766" y="130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79"/>
            <p:cNvSpPr/>
            <p:nvPr/>
          </p:nvSpPr>
          <p:spPr>
            <a:xfrm>
              <a:off x="4545825" y="3853600"/>
              <a:ext cx="27575" cy="80975"/>
            </a:xfrm>
            <a:custGeom>
              <a:avLst/>
              <a:gdLst/>
              <a:ahLst/>
              <a:cxnLst/>
              <a:rect l="l" t="t" r="r" b="b"/>
              <a:pathLst>
                <a:path w="1103" h="3239" extrusionOk="0">
                  <a:moveTo>
                    <a:pt x="541" y="3194"/>
                  </a:moveTo>
                  <a:cubicBezTo>
                    <a:pt x="226" y="2789"/>
                    <a:pt x="113" y="1935"/>
                    <a:pt x="46" y="1080"/>
                  </a:cubicBezTo>
                  <a:cubicBezTo>
                    <a:pt x="23" y="720"/>
                    <a:pt x="1" y="113"/>
                    <a:pt x="338" y="68"/>
                  </a:cubicBezTo>
                  <a:cubicBezTo>
                    <a:pt x="721" y="1"/>
                    <a:pt x="855" y="653"/>
                    <a:pt x="900" y="900"/>
                  </a:cubicBezTo>
                  <a:cubicBezTo>
                    <a:pt x="1058" y="1665"/>
                    <a:pt x="1103" y="2609"/>
                    <a:pt x="968" y="3104"/>
                  </a:cubicBezTo>
                  <a:cubicBezTo>
                    <a:pt x="878" y="3216"/>
                    <a:pt x="676" y="3239"/>
                    <a:pt x="541" y="319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79"/>
            <p:cNvSpPr/>
            <p:nvPr/>
          </p:nvSpPr>
          <p:spPr>
            <a:xfrm>
              <a:off x="4528975" y="3802450"/>
              <a:ext cx="34875" cy="45550"/>
            </a:xfrm>
            <a:custGeom>
              <a:avLst/>
              <a:gdLst/>
              <a:ahLst/>
              <a:cxnLst/>
              <a:rect l="l" t="t" r="r" b="b"/>
              <a:pathLst>
                <a:path w="1395" h="1822" extrusionOk="0">
                  <a:moveTo>
                    <a:pt x="945" y="1620"/>
                  </a:moveTo>
                  <a:cubicBezTo>
                    <a:pt x="135" y="1822"/>
                    <a:pt x="0" y="1"/>
                    <a:pt x="697" y="23"/>
                  </a:cubicBezTo>
                  <a:cubicBezTo>
                    <a:pt x="990" y="46"/>
                    <a:pt x="1395" y="900"/>
                    <a:pt x="1282" y="1327"/>
                  </a:cubicBezTo>
                  <a:cubicBezTo>
                    <a:pt x="1237" y="1485"/>
                    <a:pt x="1102" y="1575"/>
                    <a:pt x="945" y="162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79"/>
            <p:cNvSpPr/>
            <p:nvPr/>
          </p:nvSpPr>
          <p:spPr>
            <a:xfrm>
              <a:off x="4264200" y="3795150"/>
              <a:ext cx="175425" cy="552600"/>
            </a:xfrm>
            <a:custGeom>
              <a:avLst/>
              <a:gdLst/>
              <a:ahLst/>
              <a:cxnLst/>
              <a:rect l="l" t="t" r="r" b="b"/>
              <a:pathLst>
                <a:path w="7017" h="22104" extrusionOk="0">
                  <a:moveTo>
                    <a:pt x="5082" y="1529"/>
                  </a:moveTo>
                  <a:cubicBezTo>
                    <a:pt x="5577" y="4632"/>
                    <a:pt x="5937" y="7780"/>
                    <a:pt x="6252" y="11333"/>
                  </a:cubicBezTo>
                  <a:cubicBezTo>
                    <a:pt x="6387" y="12952"/>
                    <a:pt x="6611" y="14548"/>
                    <a:pt x="6656" y="16415"/>
                  </a:cubicBezTo>
                  <a:cubicBezTo>
                    <a:pt x="6701" y="17876"/>
                    <a:pt x="7016" y="20170"/>
                    <a:pt x="6432" y="21339"/>
                  </a:cubicBezTo>
                  <a:cubicBezTo>
                    <a:pt x="6274" y="21632"/>
                    <a:pt x="5937" y="22014"/>
                    <a:pt x="5577" y="22059"/>
                  </a:cubicBezTo>
                  <a:cubicBezTo>
                    <a:pt x="5060" y="22104"/>
                    <a:pt x="4610" y="21676"/>
                    <a:pt x="4385" y="21384"/>
                  </a:cubicBezTo>
                  <a:cubicBezTo>
                    <a:pt x="3643" y="20395"/>
                    <a:pt x="3418" y="18483"/>
                    <a:pt x="3194" y="16999"/>
                  </a:cubicBezTo>
                  <a:cubicBezTo>
                    <a:pt x="2474" y="12120"/>
                    <a:pt x="2137" y="6656"/>
                    <a:pt x="1372" y="1979"/>
                  </a:cubicBezTo>
                  <a:cubicBezTo>
                    <a:pt x="810" y="2001"/>
                    <a:pt x="23" y="2046"/>
                    <a:pt x="1" y="1462"/>
                  </a:cubicBezTo>
                  <a:cubicBezTo>
                    <a:pt x="1" y="877"/>
                    <a:pt x="1147" y="652"/>
                    <a:pt x="1934" y="472"/>
                  </a:cubicBezTo>
                  <a:cubicBezTo>
                    <a:pt x="2879" y="270"/>
                    <a:pt x="3801" y="113"/>
                    <a:pt x="4543" y="68"/>
                  </a:cubicBezTo>
                  <a:cubicBezTo>
                    <a:pt x="5352" y="23"/>
                    <a:pt x="6319" y="0"/>
                    <a:pt x="6342" y="585"/>
                  </a:cubicBezTo>
                  <a:cubicBezTo>
                    <a:pt x="6387" y="1147"/>
                    <a:pt x="5555" y="1372"/>
                    <a:pt x="5082" y="152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79"/>
            <p:cNvSpPr/>
            <p:nvPr/>
          </p:nvSpPr>
          <p:spPr>
            <a:xfrm>
              <a:off x="4338400" y="4023375"/>
              <a:ext cx="87725" cy="304150"/>
            </a:xfrm>
            <a:custGeom>
              <a:avLst/>
              <a:gdLst/>
              <a:ahLst/>
              <a:cxnLst/>
              <a:rect l="l" t="t" r="r" b="b"/>
              <a:pathLst>
                <a:path w="3509" h="12166" extrusionOk="0">
                  <a:moveTo>
                    <a:pt x="2744" y="2114"/>
                  </a:moveTo>
                  <a:cubicBezTo>
                    <a:pt x="2677" y="1395"/>
                    <a:pt x="2609" y="697"/>
                    <a:pt x="2542" y="0"/>
                  </a:cubicBezTo>
                  <a:lnTo>
                    <a:pt x="1" y="293"/>
                  </a:lnTo>
                  <a:cubicBezTo>
                    <a:pt x="203" y="2204"/>
                    <a:pt x="405" y="4138"/>
                    <a:pt x="675" y="5959"/>
                  </a:cubicBezTo>
                  <a:cubicBezTo>
                    <a:pt x="833" y="6971"/>
                    <a:pt x="1215" y="10996"/>
                    <a:pt x="1732" y="11671"/>
                  </a:cubicBezTo>
                  <a:cubicBezTo>
                    <a:pt x="1867" y="11873"/>
                    <a:pt x="2182" y="12165"/>
                    <a:pt x="2519" y="12120"/>
                  </a:cubicBezTo>
                  <a:cubicBezTo>
                    <a:pt x="2766" y="12098"/>
                    <a:pt x="2991" y="11850"/>
                    <a:pt x="3104" y="11648"/>
                  </a:cubicBezTo>
                  <a:cubicBezTo>
                    <a:pt x="3508" y="10861"/>
                    <a:pt x="3036" y="6566"/>
                    <a:pt x="3014" y="5554"/>
                  </a:cubicBezTo>
                  <a:cubicBezTo>
                    <a:pt x="2991" y="4295"/>
                    <a:pt x="2834" y="3216"/>
                    <a:pt x="2744" y="2114"/>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79"/>
            <p:cNvSpPr/>
            <p:nvPr/>
          </p:nvSpPr>
          <p:spPr>
            <a:xfrm>
              <a:off x="4321550" y="3906450"/>
              <a:ext cx="44425" cy="77600"/>
            </a:xfrm>
            <a:custGeom>
              <a:avLst/>
              <a:gdLst/>
              <a:ahLst/>
              <a:cxnLst/>
              <a:rect l="l" t="t" r="r" b="b"/>
              <a:pathLst>
                <a:path w="1777" h="3104" extrusionOk="0">
                  <a:moveTo>
                    <a:pt x="315" y="742"/>
                  </a:moveTo>
                  <a:cubicBezTo>
                    <a:pt x="1079" y="0"/>
                    <a:pt x="1776" y="2564"/>
                    <a:pt x="1012" y="2811"/>
                  </a:cubicBezTo>
                  <a:cubicBezTo>
                    <a:pt x="113" y="3103"/>
                    <a:pt x="0" y="1372"/>
                    <a:pt x="247" y="832"/>
                  </a:cubicBezTo>
                  <a:cubicBezTo>
                    <a:pt x="247" y="787"/>
                    <a:pt x="292" y="765"/>
                    <a:pt x="315" y="742"/>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79"/>
            <p:cNvSpPr/>
            <p:nvPr/>
          </p:nvSpPr>
          <p:spPr>
            <a:xfrm>
              <a:off x="4326050" y="3991325"/>
              <a:ext cx="47225" cy="57925"/>
            </a:xfrm>
            <a:custGeom>
              <a:avLst/>
              <a:gdLst/>
              <a:ahLst/>
              <a:cxnLst/>
              <a:rect l="l" t="t" r="r" b="b"/>
              <a:pathLst>
                <a:path w="1889" h="2317" extrusionOk="0">
                  <a:moveTo>
                    <a:pt x="495" y="518"/>
                  </a:moveTo>
                  <a:cubicBezTo>
                    <a:pt x="1214" y="1"/>
                    <a:pt x="1889" y="2114"/>
                    <a:pt x="989" y="2227"/>
                  </a:cubicBezTo>
                  <a:cubicBezTo>
                    <a:pt x="315" y="2317"/>
                    <a:pt x="0" y="855"/>
                    <a:pt x="495" y="51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79"/>
            <p:cNvSpPr/>
            <p:nvPr/>
          </p:nvSpPr>
          <p:spPr>
            <a:xfrm>
              <a:off x="4184375" y="4160525"/>
              <a:ext cx="825250" cy="280550"/>
            </a:xfrm>
            <a:custGeom>
              <a:avLst/>
              <a:gdLst/>
              <a:ahLst/>
              <a:cxnLst/>
              <a:rect l="l" t="t" r="r" b="b"/>
              <a:pathLst>
                <a:path w="33010" h="11222" extrusionOk="0">
                  <a:moveTo>
                    <a:pt x="28085" y="2002"/>
                  </a:moveTo>
                  <a:cubicBezTo>
                    <a:pt x="28198" y="3126"/>
                    <a:pt x="28513" y="4026"/>
                    <a:pt x="28603" y="5173"/>
                  </a:cubicBezTo>
                  <a:cubicBezTo>
                    <a:pt x="29277" y="5128"/>
                    <a:pt x="30469" y="4970"/>
                    <a:pt x="31391" y="4880"/>
                  </a:cubicBezTo>
                  <a:cubicBezTo>
                    <a:pt x="31728" y="4858"/>
                    <a:pt x="32133" y="4768"/>
                    <a:pt x="32358" y="4858"/>
                  </a:cubicBezTo>
                  <a:cubicBezTo>
                    <a:pt x="32695" y="4993"/>
                    <a:pt x="33010" y="5915"/>
                    <a:pt x="32785" y="6409"/>
                  </a:cubicBezTo>
                  <a:cubicBezTo>
                    <a:pt x="32628" y="6792"/>
                    <a:pt x="31706" y="6904"/>
                    <a:pt x="31076" y="7017"/>
                  </a:cubicBezTo>
                  <a:cubicBezTo>
                    <a:pt x="27748" y="7579"/>
                    <a:pt x="24173" y="7826"/>
                    <a:pt x="20755" y="8253"/>
                  </a:cubicBezTo>
                  <a:cubicBezTo>
                    <a:pt x="15223" y="8928"/>
                    <a:pt x="10232" y="9985"/>
                    <a:pt x="4678" y="10637"/>
                  </a:cubicBezTo>
                  <a:cubicBezTo>
                    <a:pt x="4071" y="10704"/>
                    <a:pt x="3328" y="10817"/>
                    <a:pt x="2631" y="10929"/>
                  </a:cubicBezTo>
                  <a:cubicBezTo>
                    <a:pt x="2002" y="11019"/>
                    <a:pt x="878" y="11221"/>
                    <a:pt x="518" y="10974"/>
                  </a:cubicBezTo>
                  <a:cubicBezTo>
                    <a:pt x="248" y="10817"/>
                    <a:pt x="1" y="9692"/>
                    <a:pt x="293" y="9198"/>
                  </a:cubicBezTo>
                  <a:cubicBezTo>
                    <a:pt x="495" y="8860"/>
                    <a:pt x="1305" y="8860"/>
                    <a:pt x="1822" y="8793"/>
                  </a:cubicBezTo>
                  <a:cubicBezTo>
                    <a:pt x="2452" y="8703"/>
                    <a:pt x="3081" y="8635"/>
                    <a:pt x="3508" y="8568"/>
                  </a:cubicBezTo>
                  <a:cubicBezTo>
                    <a:pt x="3261" y="7579"/>
                    <a:pt x="3284" y="6342"/>
                    <a:pt x="3216" y="5195"/>
                  </a:cubicBezTo>
                  <a:cubicBezTo>
                    <a:pt x="2497" y="5285"/>
                    <a:pt x="1709" y="5645"/>
                    <a:pt x="990" y="5420"/>
                  </a:cubicBezTo>
                  <a:cubicBezTo>
                    <a:pt x="810" y="5105"/>
                    <a:pt x="788" y="4633"/>
                    <a:pt x="765" y="4161"/>
                  </a:cubicBezTo>
                  <a:cubicBezTo>
                    <a:pt x="1102" y="3734"/>
                    <a:pt x="1709" y="3689"/>
                    <a:pt x="2249" y="3621"/>
                  </a:cubicBezTo>
                  <a:cubicBezTo>
                    <a:pt x="3936" y="3374"/>
                    <a:pt x="5869" y="3104"/>
                    <a:pt x="7556" y="2879"/>
                  </a:cubicBezTo>
                  <a:cubicBezTo>
                    <a:pt x="9894" y="2564"/>
                    <a:pt x="12210" y="2137"/>
                    <a:pt x="14549" y="1800"/>
                  </a:cubicBezTo>
                  <a:cubicBezTo>
                    <a:pt x="16932" y="1463"/>
                    <a:pt x="19338" y="1193"/>
                    <a:pt x="21699" y="878"/>
                  </a:cubicBezTo>
                  <a:cubicBezTo>
                    <a:pt x="24128" y="563"/>
                    <a:pt x="26511" y="203"/>
                    <a:pt x="28940" y="46"/>
                  </a:cubicBezTo>
                  <a:cubicBezTo>
                    <a:pt x="29210" y="46"/>
                    <a:pt x="29727" y="1"/>
                    <a:pt x="29907" y="181"/>
                  </a:cubicBezTo>
                  <a:cubicBezTo>
                    <a:pt x="30154" y="428"/>
                    <a:pt x="30199" y="1193"/>
                    <a:pt x="29974" y="1507"/>
                  </a:cubicBezTo>
                  <a:cubicBezTo>
                    <a:pt x="29637" y="1980"/>
                    <a:pt x="28805" y="1867"/>
                    <a:pt x="28085" y="2002"/>
                  </a:cubicBezTo>
                  <a:close/>
                  <a:moveTo>
                    <a:pt x="27276" y="2092"/>
                  </a:moveTo>
                  <a:cubicBezTo>
                    <a:pt x="27253" y="2070"/>
                    <a:pt x="27253" y="2047"/>
                    <a:pt x="27231" y="2047"/>
                  </a:cubicBezTo>
                  <a:cubicBezTo>
                    <a:pt x="26579" y="2182"/>
                    <a:pt x="25859" y="2205"/>
                    <a:pt x="25207" y="2317"/>
                  </a:cubicBezTo>
                  <a:cubicBezTo>
                    <a:pt x="25342" y="3441"/>
                    <a:pt x="25544" y="4521"/>
                    <a:pt x="25702" y="5622"/>
                  </a:cubicBezTo>
                  <a:cubicBezTo>
                    <a:pt x="26421" y="5532"/>
                    <a:pt x="27051" y="5398"/>
                    <a:pt x="27748" y="5330"/>
                  </a:cubicBezTo>
                  <a:cubicBezTo>
                    <a:pt x="27546" y="4273"/>
                    <a:pt x="27366" y="3216"/>
                    <a:pt x="27276" y="2092"/>
                  </a:cubicBezTo>
                  <a:close/>
                  <a:moveTo>
                    <a:pt x="21385" y="2722"/>
                  </a:moveTo>
                  <a:cubicBezTo>
                    <a:pt x="21520" y="3936"/>
                    <a:pt x="21857" y="4948"/>
                    <a:pt x="22059" y="6095"/>
                  </a:cubicBezTo>
                  <a:cubicBezTo>
                    <a:pt x="23094" y="6050"/>
                    <a:pt x="24038" y="5870"/>
                    <a:pt x="25005" y="5735"/>
                  </a:cubicBezTo>
                  <a:cubicBezTo>
                    <a:pt x="24735" y="4723"/>
                    <a:pt x="24623" y="3509"/>
                    <a:pt x="24465" y="2384"/>
                  </a:cubicBezTo>
                  <a:lnTo>
                    <a:pt x="24398" y="2384"/>
                  </a:lnTo>
                  <a:cubicBezTo>
                    <a:pt x="23431" y="2519"/>
                    <a:pt x="22419" y="2632"/>
                    <a:pt x="21385" y="2722"/>
                  </a:cubicBezTo>
                  <a:close/>
                  <a:moveTo>
                    <a:pt x="18057" y="3104"/>
                  </a:moveTo>
                  <a:cubicBezTo>
                    <a:pt x="18169" y="4273"/>
                    <a:pt x="18349" y="5398"/>
                    <a:pt x="18461" y="6567"/>
                  </a:cubicBezTo>
                  <a:cubicBezTo>
                    <a:pt x="19428" y="6454"/>
                    <a:pt x="20350" y="6319"/>
                    <a:pt x="21295" y="6185"/>
                  </a:cubicBezTo>
                  <a:cubicBezTo>
                    <a:pt x="21092" y="5105"/>
                    <a:pt x="20867" y="4026"/>
                    <a:pt x="20777" y="2812"/>
                  </a:cubicBezTo>
                  <a:cubicBezTo>
                    <a:pt x="19833" y="2879"/>
                    <a:pt x="18956" y="3014"/>
                    <a:pt x="18057" y="3104"/>
                  </a:cubicBezTo>
                  <a:close/>
                  <a:moveTo>
                    <a:pt x="14122" y="3509"/>
                  </a:moveTo>
                  <a:cubicBezTo>
                    <a:pt x="14257" y="4678"/>
                    <a:pt x="14347" y="5892"/>
                    <a:pt x="14526" y="7039"/>
                  </a:cubicBezTo>
                  <a:cubicBezTo>
                    <a:pt x="15561" y="6882"/>
                    <a:pt x="16730" y="6837"/>
                    <a:pt x="17742" y="6634"/>
                  </a:cubicBezTo>
                  <a:cubicBezTo>
                    <a:pt x="17472" y="5600"/>
                    <a:pt x="17360" y="4431"/>
                    <a:pt x="17315" y="3171"/>
                  </a:cubicBezTo>
                  <a:lnTo>
                    <a:pt x="17247" y="3171"/>
                  </a:lnTo>
                  <a:cubicBezTo>
                    <a:pt x="16235" y="3306"/>
                    <a:pt x="15111" y="3351"/>
                    <a:pt x="14122" y="3509"/>
                  </a:cubicBezTo>
                  <a:close/>
                  <a:moveTo>
                    <a:pt x="10591" y="4026"/>
                  </a:moveTo>
                  <a:cubicBezTo>
                    <a:pt x="10681" y="5240"/>
                    <a:pt x="10794" y="6454"/>
                    <a:pt x="10996" y="7556"/>
                  </a:cubicBezTo>
                  <a:cubicBezTo>
                    <a:pt x="11963" y="7466"/>
                    <a:pt x="12840" y="7286"/>
                    <a:pt x="13784" y="7174"/>
                  </a:cubicBezTo>
                  <a:cubicBezTo>
                    <a:pt x="13515" y="6095"/>
                    <a:pt x="13312" y="4970"/>
                    <a:pt x="13357" y="3621"/>
                  </a:cubicBezTo>
                  <a:cubicBezTo>
                    <a:pt x="12390" y="3711"/>
                    <a:pt x="11491" y="3868"/>
                    <a:pt x="10591" y="4026"/>
                  </a:cubicBezTo>
                  <a:close/>
                  <a:moveTo>
                    <a:pt x="7084" y="4566"/>
                  </a:moveTo>
                  <a:cubicBezTo>
                    <a:pt x="7196" y="5712"/>
                    <a:pt x="7263" y="6882"/>
                    <a:pt x="7398" y="8006"/>
                  </a:cubicBezTo>
                  <a:cubicBezTo>
                    <a:pt x="8365" y="7938"/>
                    <a:pt x="9242" y="7759"/>
                    <a:pt x="10209" y="7669"/>
                  </a:cubicBezTo>
                  <a:cubicBezTo>
                    <a:pt x="10029" y="6769"/>
                    <a:pt x="9804" y="5735"/>
                    <a:pt x="9759" y="4723"/>
                  </a:cubicBezTo>
                  <a:cubicBezTo>
                    <a:pt x="9759" y="4543"/>
                    <a:pt x="9827" y="4183"/>
                    <a:pt x="9669" y="4161"/>
                  </a:cubicBezTo>
                  <a:cubicBezTo>
                    <a:pt x="8815" y="4296"/>
                    <a:pt x="7961" y="4431"/>
                    <a:pt x="7084" y="4566"/>
                  </a:cubicBezTo>
                  <a:close/>
                  <a:moveTo>
                    <a:pt x="4093" y="5038"/>
                  </a:moveTo>
                  <a:cubicBezTo>
                    <a:pt x="4228" y="6162"/>
                    <a:pt x="4408" y="7219"/>
                    <a:pt x="4453" y="8411"/>
                  </a:cubicBezTo>
                  <a:cubicBezTo>
                    <a:pt x="5150" y="8298"/>
                    <a:pt x="5914" y="8208"/>
                    <a:pt x="6611" y="8096"/>
                  </a:cubicBezTo>
                  <a:cubicBezTo>
                    <a:pt x="6432" y="7174"/>
                    <a:pt x="6319" y="6117"/>
                    <a:pt x="6229" y="5128"/>
                  </a:cubicBezTo>
                  <a:cubicBezTo>
                    <a:pt x="6229" y="4993"/>
                    <a:pt x="6229" y="4790"/>
                    <a:pt x="6139" y="4723"/>
                  </a:cubicBezTo>
                  <a:cubicBezTo>
                    <a:pt x="5442" y="4813"/>
                    <a:pt x="4790" y="4948"/>
                    <a:pt x="4093" y="5038"/>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0" name="Google Shape;1740;p79"/>
          <p:cNvSpPr/>
          <p:nvPr/>
        </p:nvSpPr>
        <p:spPr>
          <a:xfrm>
            <a:off x="1460186" y="737388"/>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79"/>
          <p:cNvSpPr/>
          <p:nvPr/>
        </p:nvSpPr>
        <p:spPr>
          <a:xfrm rot="2700000">
            <a:off x="5006286" y="4028573"/>
            <a:ext cx="208089" cy="208206"/>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79"/>
          <p:cNvSpPr/>
          <p:nvPr/>
        </p:nvSpPr>
        <p:spPr>
          <a:xfrm rot="2700000">
            <a:off x="1880754" y="1080390"/>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79"/>
          <p:cNvSpPr/>
          <p:nvPr/>
        </p:nvSpPr>
        <p:spPr>
          <a:xfrm>
            <a:off x="5816454" y="3959933"/>
            <a:ext cx="350269" cy="345486"/>
          </a:xfrm>
          <a:custGeom>
            <a:avLst/>
            <a:gdLst/>
            <a:ahLst/>
            <a:cxnLst/>
            <a:rect l="l" t="t" r="r" b="b"/>
            <a:pathLst>
              <a:path w="4248" h="4190" extrusionOk="0">
                <a:moveTo>
                  <a:pt x="2119" y="1113"/>
                </a:moveTo>
                <a:cubicBezTo>
                  <a:pt x="2620" y="1113"/>
                  <a:pt x="3102" y="1505"/>
                  <a:pt x="3102" y="2102"/>
                </a:cubicBezTo>
                <a:cubicBezTo>
                  <a:pt x="3102" y="2638"/>
                  <a:pt x="2667" y="3073"/>
                  <a:pt x="2131" y="3073"/>
                </a:cubicBezTo>
                <a:cubicBezTo>
                  <a:pt x="1247" y="3073"/>
                  <a:pt x="812" y="2015"/>
                  <a:pt x="1435" y="1406"/>
                </a:cubicBezTo>
                <a:cubicBezTo>
                  <a:pt x="1633" y="1204"/>
                  <a:pt x="1878" y="1113"/>
                  <a:pt x="2119" y="1113"/>
                </a:cubicBezTo>
                <a:close/>
                <a:moveTo>
                  <a:pt x="1522" y="0"/>
                </a:moveTo>
                <a:lnTo>
                  <a:pt x="1522" y="362"/>
                </a:lnTo>
                <a:cubicBezTo>
                  <a:pt x="1522" y="464"/>
                  <a:pt x="1464" y="565"/>
                  <a:pt x="1377" y="609"/>
                </a:cubicBezTo>
                <a:cubicBezTo>
                  <a:pt x="1319" y="638"/>
                  <a:pt x="1261" y="667"/>
                  <a:pt x="1218" y="696"/>
                </a:cubicBezTo>
                <a:cubicBezTo>
                  <a:pt x="1169" y="728"/>
                  <a:pt x="1111" y="747"/>
                  <a:pt x="1052" y="747"/>
                </a:cubicBezTo>
                <a:cubicBezTo>
                  <a:pt x="1005" y="747"/>
                  <a:pt x="958" y="736"/>
                  <a:pt x="913" y="710"/>
                </a:cubicBezTo>
                <a:lnTo>
                  <a:pt x="609" y="522"/>
                </a:lnTo>
                <a:lnTo>
                  <a:pt x="0" y="1566"/>
                </a:lnTo>
                <a:lnTo>
                  <a:pt x="319" y="1740"/>
                </a:lnTo>
                <a:cubicBezTo>
                  <a:pt x="421" y="1798"/>
                  <a:pt x="464" y="1899"/>
                  <a:pt x="464" y="2001"/>
                </a:cubicBezTo>
                <a:lnTo>
                  <a:pt x="464" y="2087"/>
                </a:lnTo>
                <a:lnTo>
                  <a:pt x="464" y="2189"/>
                </a:lnTo>
                <a:cubicBezTo>
                  <a:pt x="464" y="2290"/>
                  <a:pt x="421" y="2392"/>
                  <a:pt x="319" y="2450"/>
                </a:cubicBezTo>
                <a:lnTo>
                  <a:pt x="0" y="2624"/>
                </a:lnTo>
                <a:lnTo>
                  <a:pt x="609" y="3653"/>
                </a:lnTo>
                <a:lnTo>
                  <a:pt x="913" y="3479"/>
                </a:lnTo>
                <a:cubicBezTo>
                  <a:pt x="958" y="3454"/>
                  <a:pt x="1005" y="3442"/>
                  <a:pt x="1052" y="3442"/>
                </a:cubicBezTo>
                <a:cubicBezTo>
                  <a:pt x="1111" y="3442"/>
                  <a:pt x="1169" y="3461"/>
                  <a:pt x="1218" y="3494"/>
                </a:cubicBezTo>
                <a:cubicBezTo>
                  <a:pt x="1261" y="3523"/>
                  <a:pt x="1319" y="3552"/>
                  <a:pt x="1377" y="3581"/>
                </a:cubicBezTo>
                <a:cubicBezTo>
                  <a:pt x="1464" y="3624"/>
                  <a:pt x="1522" y="3726"/>
                  <a:pt x="1522" y="3827"/>
                </a:cubicBezTo>
                <a:lnTo>
                  <a:pt x="1522" y="4189"/>
                </a:lnTo>
                <a:lnTo>
                  <a:pt x="2725" y="4189"/>
                </a:lnTo>
                <a:lnTo>
                  <a:pt x="2725" y="3827"/>
                </a:lnTo>
                <a:cubicBezTo>
                  <a:pt x="2725" y="3726"/>
                  <a:pt x="2783" y="3624"/>
                  <a:pt x="2885" y="3581"/>
                </a:cubicBezTo>
                <a:cubicBezTo>
                  <a:pt x="2928" y="3552"/>
                  <a:pt x="2986" y="3523"/>
                  <a:pt x="3030" y="3494"/>
                </a:cubicBezTo>
                <a:cubicBezTo>
                  <a:pt x="3079" y="3461"/>
                  <a:pt x="3137" y="3442"/>
                  <a:pt x="3196" y="3442"/>
                </a:cubicBezTo>
                <a:cubicBezTo>
                  <a:pt x="3242" y="3442"/>
                  <a:pt x="3290" y="3454"/>
                  <a:pt x="3334" y="3479"/>
                </a:cubicBezTo>
                <a:lnTo>
                  <a:pt x="3653" y="3653"/>
                </a:lnTo>
                <a:lnTo>
                  <a:pt x="4247" y="2624"/>
                </a:lnTo>
                <a:lnTo>
                  <a:pt x="3928" y="2450"/>
                </a:lnTo>
                <a:cubicBezTo>
                  <a:pt x="3827" y="2392"/>
                  <a:pt x="3784" y="2290"/>
                  <a:pt x="3784" y="2189"/>
                </a:cubicBezTo>
                <a:lnTo>
                  <a:pt x="3784" y="2102"/>
                </a:lnTo>
                <a:lnTo>
                  <a:pt x="3784" y="2001"/>
                </a:lnTo>
                <a:cubicBezTo>
                  <a:pt x="3784" y="1899"/>
                  <a:pt x="3827" y="1798"/>
                  <a:pt x="3928" y="1740"/>
                </a:cubicBezTo>
                <a:lnTo>
                  <a:pt x="4247" y="1566"/>
                </a:lnTo>
                <a:lnTo>
                  <a:pt x="3653" y="522"/>
                </a:lnTo>
                <a:lnTo>
                  <a:pt x="3334" y="710"/>
                </a:lnTo>
                <a:cubicBezTo>
                  <a:pt x="3290" y="736"/>
                  <a:pt x="3242" y="747"/>
                  <a:pt x="3196" y="747"/>
                </a:cubicBezTo>
                <a:cubicBezTo>
                  <a:pt x="3137" y="747"/>
                  <a:pt x="3079" y="728"/>
                  <a:pt x="3030" y="696"/>
                </a:cubicBezTo>
                <a:cubicBezTo>
                  <a:pt x="2986" y="667"/>
                  <a:pt x="2928" y="638"/>
                  <a:pt x="2885" y="609"/>
                </a:cubicBezTo>
                <a:cubicBezTo>
                  <a:pt x="2783" y="565"/>
                  <a:pt x="2725" y="464"/>
                  <a:pt x="2725" y="362"/>
                </a:cubicBezTo>
                <a:lnTo>
                  <a:pt x="2725" y="0"/>
                </a:lnTo>
                <a:close/>
              </a:path>
            </a:pathLst>
          </a:cu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79"/>
          <p:cNvSpPr/>
          <p:nvPr/>
        </p:nvSpPr>
        <p:spPr>
          <a:xfrm>
            <a:off x="5769149" y="654703"/>
            <a:ext cx="665151" cy="661225"/>
          </a:xfrm>
          <a:custGeom>
            <a:avLst/>
            <a:gdLst/>
            <a:ahLst/>
            <a:cxnLst/>
            <a:rect l="l" t="t" r="r" b="b"/>
            <a:pathLst>
              <a:path w="9148" h="9094" extrusionOk="0">
                <a:moveTo>
                  <a:pt x="4561" y="2153"/>
                </a:moveTo>
                <a:cubicBezTo>
                  <a:pt x="4628" y="2153"/>
                  <a:pt x="4697" y="2157"/>
                  <a:pt x="4770" y="2164"/>
                </a:cubicBezTo>
                <a:cubicBezTo>
                  <a:pt x="4799" y="2164"/>
                  <a:pt x="4828" y="2164"/>
                  <a:pt x="4871" y="2179"/>
                </a:cubicBezTo>
                <a:lnTo>
                  <a:pt x="4972" y="2193"/>
                </a:lnTo>
                <a:cubicBezTo>
                  <a:pt x="5001" y="2193"/>
                  <a:pt x="5030" y="2193"/>
                  <a:pt x="5074" y="2208"/>
                </a:cubicBezTo>
                <a:cubicBezTo>
                  <a:pt x="5146" y="2222"/>
                  <a:pt x="5233" y="2251"/>
                  <a:pt x="5320" y="2280"/>
                </a:cubicBezTo>
                <a:lnTo>
                  <a:pt x="5393" y="2295"/>
                </a:lnTo>
                <a:cubicBezTo>
                  <a:pt x="5494" y="2338"/>
                  <a:pt x="5610" y="2382"/>
                  <a:pt x="5712" y="2440"/>
                </a:cubicBezTo>
                <a:cubicBezTo>
                  <a:pt x="5755" y="2469"/>
                  <a:pt x="5784" y="2483"/>
                  <a:pt x="5813" y="2498"/>
                </a:cubicBezTo>
                <a:cubicBezTo>
                  <a:pt x="5842" y="2527"/>
                  <a:pt x="5886" y="2541"/>
                  <a:pt x="5915" y="2570"/>
                </a:cubicBezTo>
                <a:lnTo>
                  <a:pt x="6002" y="2628"/>
                </a:lnTo>
                <a:lnTo>
                  <a:pt x="6016" y="2643"/>
                </a:lnTo>
                <a:cubicBezTo>
                  <a:pt x="6045" y="2657"/>
                  <a:pt x="6074" y="2686"/>
                  <a:pt x="6103" y="2715"/>
                </a:cubicBezTo>
                <a:cubicBezTo>
                  <a:pt x="6132" y="2730"/>
                  <a:pt x="6161" y="2759"/>
                  <a:pt x="6190" y="2788"/>
                </a:cubicBezTo>
                <a:cubicBezTo>
                  <a:pt x="6248" y="2845"/>
                  <a:pt x="6306" y="2903"/>
                  <a:pt x="6364" y="2961"/>
                </a:cubicBezTo>
                <a:cubicBezTo>
                  <a:pt x="6379" y="2990"/>
                  <a:pt x="6408" y="3005"/>
                  <a:pt x="6422" y="3034"/>
                </a:cubicBezTo>
                <a:cubicBezTo>
                  <a:pt x="6466" y="3077"/>
                  <a:pt x="6495" y="3121"/>
                  <a:pt x="6524" y="3164"/>
                </a:cubicBezTo>
                <a:lnTo>
                  <a:pt x="6567" y="3222"/>
                </a:lnTo>
                <a:cubicBezTo>
                  <a:pt x="6625" y="3309"/>
                  <a:pt x="6668" y="3382"/>
                  <a:pt x="6712" y="3469"/>
                </a:cubicBezTo>
                <a:cubicBezTo>
                  <a:pt x="6726" y="3498"/>
                  <a:pt x="6741" y="3527"/>
                  <a:pt x="6755" y="3556"/>
                </a:cubicBezTo>
                <a:lnTo>
                  <a:pt x="6770" y="3570"/>
                </a:lnTo>
                <a:cubicBezTo>
                  <a:pt x="6784" y="3614"/>
                  <a:pt x="6799" y="3643"/>
                  <a:pt x="6813" y="3686"/>
                </a:cubicBezTo>
                <a:lnTo>
                  <a:pt x="6813" y="3701"/>
                </a:lnTo>
                <a:cubicBezTo>
                  <a:pt x="6828" y="3730"/>
                  <a:pt x="6828" y="3759"/>
                  <a:pt x="6842" y="3788"/>
                </a:cubicBezTo>
                <a:cubicBezTo>
                  <a:pt x="6857" y="3802"/>
                  <a:pt x="6857" y="3817"/>
                  <a:pt x="6857" y="3846"/>
                </a:cubicBezTo>
                <a:cubicBezTo>
                  <a:pt x="6886" y="3918"/>
                  <a:pt x="6900" y="3991"/>
                  <a:pt x="6929" y="4078"/>
                </a:cubicBezTo>
                <a:cubicBezTo>
                  <a:pt x="6929" y="4107"/>
                  <a:pt x="6929" y="4121"/>
                  <a:pt x="6944" y="4150"/>
                </a:cubicBezTo>
                <a:cubicBezTo>
                  <a:pt x="6944" y="4208"/>
                  <a:pt x="6958" y="4266"/>
                  <a:pt x="6973" y="4324"/>
                </a:cubicBezTo>
                <a:cubicBezTo>
                  <a:pt x="6973" y="4382"/>
                  <a:pt x="6973" y="4498"/>
                  <a:pt x="6973" y="4585"/>
                </a:cubicBezTo>
                <a:cubicBezTo>
                  <a:pt x="6973" y="4657"/>
                  <a:pt x="6987" y="4701"/>
                  <a:pt x="6987" y="4788"/>
                </a:cubicBezTo>
                <a:cubicBezTo>
                  <a:pt x="6987" y="4788"/>
                  <a:pt x="6987" y="4802"/>
                  <a:pt x="6987" y="4802"/>
                </a:cubicBezTo>
                <a:lnTo>
                  <a:pt x="6973" y="4933"/>
                </a:lnTo>
                <a:cubicBezTo>
                  <a:pt x="6973" y="4976"/>
                  <a:pt x="6958" y="5005"/>
                  <a:pt x="6944" y="5049"/>
                </a:cubicBezTo>
                <a:cubicBezTo>
                  <a:pt x="6929" y="5136"/>
                  <a:pt x="6900" y="5208"/>
                  <a:pt x="6871" y="5295"/>
                </a:cubicBezTo>
                <a:cubicBezTo>
                  <a:pt x="6857" y="5339"/>
                  <a:pt x="6842" y="5382"/>
                  <a:pt x="6828" y="5426"/>
                </a:cubicBezTo>
                <a:cubicBezTo>
                  <a:pt x="6813" y="5484"/>
                  <a:pt x="6799" y="5513"/>
                  <a:pt x="6770" y="5556"/>
                </a:cubicBezTo>
                <a:lnTo>
                  <a:pt x="6726" y="5643"/>
                </a:lnTo>
                <a:cubicBezTo>
                  <a:pt x="6697" y="5716"/>
                  <a:pt x="6639" y="5788"/>
                  <a:pt x="6596" y="5861"/>
                </a:cubicBezTo>
                <a:lnTo>
                  <a:pt x="6553" y="5919"/>
                </a:lnTo>
                <a:cubicBezTo>
                  <a:pt x="6553" y="5933"/>
                  <a:pt x="6553" y="5948"/>
                  <a:pt x="6538" y="5948"/>
                </a:cubicBezTo>
                <a:lnTo>
                  <a:pt x="6495" y="6020"/>
                </a:lnTo>
                <a:lnTo>
                  <a:pt x="6422" y="6093"/>
                </a:lnTo>
                <a:cubicBezTo>
                  <a:pt x="6379" y="6151"/>
                  <a:pt x="6335" y="6194"/>
                  <a:pt x="6292" y="6237"/>
                </a:cubicBezTo>
                <a:cubicBezTo>
                  <a:pt x="6263" y="6266"/>
                  <a:pt x="6248" y="6281"/>
                  <a:pt x="6219" y="6310"/>
                </a:cubicBezTo>
                <a:lnTo>
                  <a:pt x="6161" y="6368"/>
                </a:lnTo>
                <a:lnTo>
                  <a:pt x="6060" y="6440"/>
                </a:lnTo>
                <a:cubicBezTo>
                  <a:pt x="5973" y="6513"/>
                  <a:pt x="5900" y="6571"/>
                  <a:pt x="5813" y="6614"/>
                </a:cubicBezTo>
                <a:lnTo>
                  <a:pt x="5726" y="6672"/>
                </a:lnTo>
                <a:lnTo>
                  <a:pt x="5625" y="6716"/>
                </a:lnTo>
                <a:lnTo>
                  <a:pt x="5538" y="6759"/>
                </a:lnTo>
                <a:lnTo>
                  <a:pt x="5378" y="6817"/>
                </a:lnTo>
                <a:cubicBezTo>
                  <a:pt x="5349" y="6832"/>
                  <a:pt x="5306" y="6846"/>
                  <a:pt x="5277" y="6846"/>
                </a:cubicBezTo>
                <a:cubicBezTo>
                  <a:pt x="5219" y="6875"/>
                  <a:pt x="5146" y="6890"/>
                  <a:pt x="5088" y="6904"/>
                </a:cubicBezTo>
                <a:cubicBezTo>
                  <a:pt x="5045" y="6904"/>
                  <a:pt x="5016" y="6919"/>
                  <a:pt x="4987" y="6919"/>
                </a:cubicBezTo>
                <a:cubicBezTo>
                  <a:pt x="4944" y="6933"/>
                  <a:pt x="4915" y="6933"/>
                  <a:pt x="4886" y="6933"/>
                </a:cubicBezTo>
                <a:cubicBezTo>
                  <a:pt x="4763" y="6944"/>
                  <a:pt x="4640" y="6954"/>
                  <a:pt x="4517" y="6954"/>
                </a:cubicBezTo>
                <a:cubicBezTo>
                  <a:pt x="4466" y="6954"/>
                  <a:pt x="4415" y="6952"/>
                  <a:pt x="4364" y="6948"/>
                </a:cubicBezTo>
                <a:cubicBezTo>
                  <a:pt x="4335" y="6948"/>
                  <a:pt x="4306" y="6933"/>
                  <a:pt x="4277" y="6933"/>
                </a:cubicBezTo>
                <a:cubicBezTo>
                  <a:pt x="4233" y="6933"/>
                  <a:pt x="4204" y="6933"/>
                  <a:pt x="4175" y="6919"/>
                </a:cubicBezTo>
                <a:cubicBezTo>
                  <a:pt x="4132" y="6919"/>
                  <a:pt x="4103" y="6904"/>
                  <a:pt x="4074" y="6904"/>
                </a:cubicBezTo>
                <a:cubicBezTo>
                  <a:pt x="3958" y="6875"/>
                  <a:pt x="3842" y="6846"/>
                  <a:pt x="3726" y="6803"/>
                </a:cubicBezTo>
                <a:cubicBezTo>
                  <a:pt x="3697" y="6788"/>
                  <a:pt x="3668" y="6788"/>
                  <a:pt x="3624" y="6774"/>
                </a:cubicBezTo>
                <a:lnTo>
                  <a:pt x="3523" y="6730"/>
                </a:lnTo>
                <a:lnTo>
                  <a:pt x="3508" y="6730"/>
                </a:lnTo>
                <a:cubicBezTo>
                  <a:pt x="3479" y="6716"/>
                  <a:pt x="3450" y="6701"/>
                  <a:pt x="3407" y="6687"/>
                </a:cubicBezTo>
                <a:cubicBezTo>
                  <a:pt x="3349" y="6643"/>
                  <a:pt x="3277" y="6600"/>
                  <a:pt x="3219" y="6556"/>
                </a:cubicBezTo>
                <a:cubicBezTo>
                  <a:pt x="3175" y="6542"/>
                  <a:pt x="3146" y="6527"/>
                  <a:pt x="3117" y="6498"/>
                </a:cubicBezTo>
                <a:lnTo>
                  <a:pt x="3045" y="6440"/>
                </a:lnTo>
                <a:cubicBezTo>
                  <a:pt x="3001" y="6411"/>
                  <a:pt x="2972" y="6368"/>
                  <a:pt x="2929" y="6339"/>
                </a:cubicBezTo>
                <a:cubicBezTo>
                  <a:pt x="2900" y="6310"/>
                  <a:pt x="2871" y="6281"/>
                  <a:pt x="2827" y="6237"/>
                </a:cubicBezTo>
                <a:lnTo>
                  <a:pt x="2755" y="6151"/>
                </a:lnTo>
                <a:cubicBezTo>
                  <a:pt x="2653" y="6049"/>
                  <a:pt x="2581" y="5933"/>
                  <a:pt x="2494" y="5817"/>
                </a:cubicBezTo>
                <a:cubicBezTo>
                  <a:pt x="2479" y="5774"/>
                  <a:pt x="2465" y="5745"/>
                  <a:pt x="2436" y="5716"/>
                </a:cubicBezTo>
                <a:cubicBezTo>
                  <a:pt x="2421" y="5672"/>
                  <a:pt x="2392" y="5629"/>
                  <a:pt x="2378" y="5600"/>
                </a:cubicBezTo>
                <a:cubicBezTo>
                  <a:pt x="2363" y="5556"/>
                  <a:pt x="2363" y="5556"/>
                  <a:pt x="2349" y="5527"/>
                </a:cubicBezTo>
                <a:cubicBezTo>
                  <a:pt x="2349" y="5513"/>
                  <a:pt x="2334" y="5498"/>
                  <a:pt x="2334" y="5484"/>
                </a:cubicBezTo>
                <a:cubicBezTo>
                  <a:pt x="2334" y="5469"/>
                  <a:pt x="2320" y="5440"/>
                  <a:pt x="2305" y="5426"/>
                </a:cubicBezTo>
                <a:cubicBezTo>
                  <a:pt x="2305" y="5397"/>
                  <a:pt x="2291" y="5368"/>
                  <a:pt x="2276" y="5339"/>
                </a:cubicBezTo>
                <a:cubicBezTo>
                  <a:pt x="2276" y="5339"/>
                  <a:pt x="2276" y="5324"/>
                  <a:pt x="2276" y="5310"/>
                </a:cubicBezTo>
                <a:cubicBezTo>
                  <a:pt x="2262" y="5281"/>
                  <a:pt x="2247" y="5252"/>
                  <a:pt x="2247" y="5223"/>
                </a:cubicBezTo>
                <a:cubicBezTo>
                  <a:pt x="2233" y="5165"/>
                  <a:pt x="2218" y="5121"/>
                  <a:pt x="2204" y="5063"/>
                </a:cubicBezTo>
                <a:cubicBezTo>
                  <a:pt x="2204" y="5034"/>
                  <a:pt x="2189" y="5005"/>
                  <a:pt x="2189" y="4976"/>
                </a:cubicBezTo>
                <a:cubicBezTo>
                  <a:pt x="2175" y="4918"/>
                  <a:pt x="2160" y="4860"/>
                  <a:pt x="2160" y="4802"/>
                </a:cubicBezTo>
                <a:cubicBezTo>
                  <a:pt x="2160" y="4730"/>
                  <a:pt x="2146" y="4643"/>
                  <a:pt x="2146" y="4556"/>
                </a:cubicBezTo>
                <a:cubicBezTo>
                  <a:pt x="2146" y="4484"/>
                  <a:pt x="2160" y="4397"/>
                  <a:pt x="2160" y="4310"/>
                </a:cubicBezTo>
                <a:cubicBezTo>
                  <a:pt x="2160" y="4310"/>
                  <a:pt x="2160" y="4295"/>
                  <a:pt x="2160" y="4295"/>
                </a:cubicBezTo>
                <a:cubicBezTo>
                  <a:pt x="2160" y="4252"/>
                  <a:pt x="2175" y="4208"/>
                  <a:pt x="2175" y="4179"/>
                </a:cubicBezTo>
                <a:cubicBezTo>
                  <a:pt x="2189" y="4136"/>
                  <a:pt x="2189" y="4092"/>
                  <a:pt x="2204" y="4049"/>
                </a:cubicBezTo>
                <a:cubicBezTo>
                  <a:pt x="2218" y="3962"/>
                  <a:pt x="2247" y="3889"/>
                  <a:pt x="2262" y="3802"/>
                </a:cubicBezTo>
                <a:lnTo>
                  <a:pt x="2305" y="3715"/>
                </a:lnTo>
                <a:cubicBezTo>
                  <a:pt x="2305" y="3686"/>
                  <a:pt x="2320" y="3657"/>
                  <a:pt x="2334" y="3643"/>
                </a:cubicBezTo>
                <a:cubicBezTo>
                  <a:pt x="2334" y="3614"/>
                  <a:pt x="2349" y="3599"/>
                  <a:pt x="2349" y="3585"/>
                </a:cubicBezTo>
                <a:cubicBezTo>
                  <a:pt x="2363" y="3570"/>
                  <a:pt x="2378" y="3541"/>
                  <a:pt x="2378" y="3527"/>
                </a:cubicBezTo>
                <a:cubicBezTo>
                  <a:pt x="2407" y="3454"/>
                  <a:pt x="2450" y="3396"/>
                  <a:pt x="2479" y="3338"/>
                </a:cubicBezTo>
                <a:lnTo>
                  <a:pt x="2537" y="3251"/>
                </a:lnTo>
                <a:lnTo>
                  <a:pt x="2581" y="3179"/>
                </a:lnTo>
                <a:cubicBezTo>
                  <a:pt x="2610" y="3135"/>
                  <a:pt x="2639" y="3106"/>
                  <a:pt x="2668" y="3077"/>
                </a:cubicBezTo>
                <a:cubicBezTo>
                  <a:pt x="2697" y="3034"/>
                  <a:pt x="2711" y="3005"/>
                  <a:pt x="2740" y="2976"/>
                </a:cubicBezTo>
                <a:cubicBezTo>
                  <a:pt x="2769" y="2947"/>
                  <a:pt x="2798" y="2918"/>
                  <a:pt x="2827" y="2874"/>
                </a:cubicBezTo>
                <a:cubicBezTo>
                  <a:pt x="2987" y="2730"/>
                  <a:pt x="3146" y="2599"/>
                  <a:pt x="3334" y="2483"/>
                </a:cubicBezTo>
                <a:lnTo>
                  <a:pt x="3421" y="2440"/>
                </a:lnTo>
                <a:lnTo>
                  <a:pt x="3508" y="2396"/>
                </a:lnTo>
                <a:lnTo>
                  <a:pt x="3610" y="2353"/>
                </a:lnTo>
                <a:cubicBezTo>
                  <a:pt x="3653" y="2324"/>
                  <a:pt x="3711" y="2309"/>
                  <a:pt x="3769" y="2280"/>
                </a:cubicBezTo>
                <a:cubicBezTo>
                  <a:pt x="3798" y="2266"/>
                  <a:pt x="3827" y="2266"/>
                  <a:pt x="3856" y="2251"/>
                </a:cubicBezTo>
                <a:lnTo>
                  <a:pt x="3958" y="2222"/>
                </a:lnTo>
                <a:cubicBezTo>
                  <a:pt x="4016" y="2208"/>
                  <a:pt x="4088" y="2193"/>
                  <a:pt x="4161" y="2193"/>
                </a:cubicBezTo>
                <a:lnTo>
                  <a:pt x="4262" y="2179"/>
                </a:lnTo>
                <a:lnTo>
                  <a:pt x="4364" y="2164"/>
                </a:lnTo>
                <a:cubicBezTo>
                  <a:pt x="4429" y="2157"/>
                  <a:pt x="4494" y="2153"/>
                  <a:pt x="4561" y="2153"/>
                </a:cubicBezTo>
                <a:close/>
                <a:moveTo>
                  <a:pt x="4588" y="1"/>
                </a:moveTo>
                <a:cubicBezTo>
                  <a:pt x="4422" y="1"/>
                  <a:pt x="4255" y="12"/>
                  <a:pt x="4088" y="33"/>
                </a:cubicBezTo>
                <a:cubicBezTo>
                  <a:pt x="3827" y="62"/>
                  <a:pt x="3624" y="309"/>
                  <a:pt x="3653" y="570"/>
                </a:cubicBezTo>
                <a:lnTo>
                  <a:pt x="3653" y="613"/>
                </a:lnTo>
                <a:cubicBezTo>
                  <a:pt x="3653" y="642"/>
                  <a:pt x="3653" y="657"/>
                  <a:pt x="3653" y="686"/>
                </a:cubicBezTo>
                <a:cubicBezTo>
                  <a:pt x="3653" y="874"/>
                  <a:pt x="3552" y="1048"/>
                  <a:pt x="3378" y="1135"/>
                </a:cubicBezTo>
                <a:lnTo>
                  <a:pt x="3334" y="1149"/>
                </a:lnTo>
                <a:lnTo>
                  <a:pt x="3190" y="1207"/>
                </a:lnTo>
                <a:lnTo>
                  <a:pt x="3059" y="1265"/>
                </a:lnTo>
                <a:lnTo>
                  <a:pt x="3030" y="1280"/>
                </a:lnTo>
                <a:cubicBezTo>
                  <a:pt x="2964" y="1306"/>
                  <a:pt x="2895" y="1319"/>
                  <a:pt x="2827" y="1319"/>
                </a:cubicBezTo>
                <a:cubicBezTo>
                  <a:pt x="2673" y="1319"/>
                  <a:pt x="2526" y="1252"/>
                  <a:pt x="2436" y="1121"/>
                </a:cubicBezTo>
                <a:cubicBezTo>
                  <a:pt x="2336" y="985"/>
                  <a:pt x="2185" y="917"/>
                  <a:pt x="2030" y="917"/>
                </a:cubicBezTo>
                <a:cubicBezTo>
                  <a:pt x="1937" y="917"/>
                  <a:pt x="1841" y="941"/>
                  <a:pt x="1754" y="990"/>
                </a:cubicBezTo>
                <a:lnTo>
                  <a:pt x="1711" y="1019"/>
                </a:lnTo>
                <a:cubicBezTo>
                  <a:pt x="1465" y="1222"/>
                  <a:pt x="1233" y="1454"/>
                  <a:pt x="1030" y="1715"/>
                </a:cubicBezTo>
                <a:cubicBezTo>
                  <a:pt x="928" y="1845"/>
                  <a:pt x="885" y="2005"/>
                  <a:pt x="943" y="2164"/>
                </a:cubicBezTo>
                <a:cubicBezTo>
                  <a:pt x="957" y="2208"/>
                  <a:pt x="972" y="2251"/>
                  <a:pt x="1001" y="2295"/>
                </a:cubicBezTo>
                <a:cubicBezTo>
                  <a:pt x="1015" y="2324"/>
                  <a:pt x="1044" y="2367"/>
                  <a:pt x="1073" y="2382"/>
                </a:cubicBezTo>
                <a:lnTo>
                  <a:pt x="1117" y="2425"/>
                </a:lnTo>
                <a:cubicBezTo>
                  <a:pt x="1305" y="2570"/>
                  <a:pt x="1378" y="2817"/>
                  <a:pt x="1276" y="3034"/>
                </a:cubicBezTo>
                <a:cubicBezTo>
                  <a:pt x="1233" y="3135"/>
                  <a:pt x="1189" y="3237"/>
                  <a:pt x="1146" y="3338"/>
                </a:cubicBezTo>
                <a:cubicBezTo>
                  <a:pt x="1131" y="3396"/>
                  <a:pt x="1102" y="3454"/>
                  <a:pt x="1059" y="3498"/>
                </a:cubicBezTo>
                <a:cubicBezTo>
                  <a:pt x="1030" y="3527"/>
                  <a:pt x="1001" y="3541"/>
                  <a:pt x="972" y="3570"/>
                </a:cubicBezTo>
                <a:cubicBezTo>
                  <a:pt x="943" y="3585"/>
                  <a:pt x="899" y="3599"/>
                  <a:pt x="870" y="3614"/>
                </a:cubicBezTo>
                <a:cubicBezTo>
                  <a:pt x="841" y="3628"/>
                  <a:pt x="827" y="3643"/>
                  <a:pt x="798" y="3643"/>
                </a:cubicBezTo>
                <a:cubicBezTo>
                  <a:pt x="769" y="3650"/>
                  <a:pt x="740" y="3654"/>
                  <a:pt x="711" y="3654"/>
                </a:cubicBezTo>
                <a:cubicBezTo>
                  <a:pt x="682" y="3654"/>
                  <a:pt x="653" y="3650"/>
                  <a:pt x="624" y="3643"/>
                </a:cubicBezTo>
                <a:lnTo>
                  <a:pt x="450" y="3643"/>
                </a:lnTo>
                <a:cubicBezTo>
                  <a:pt x="232" y="3686"/>
                  <a:pt x="73" y="3860"/>
                  <a:pt x="44" y="4078"/>
                </a:cubicBezTo>
                <a:cubicBezTo>
                  <a:pt x="0" y="4397"/>
                  <a:pt x="0" y="4730"/>
                  <a:pt x="44" y="5049"/>
                </a:cubicBezTo>
                <a:cubicBezTo>
                  <a:pt x="70" y="5305"/>
                  <a:pt x="277" y="5494"/>
                  <a:pt x="525" y="5494"/>
                </a:cubicBezTo>
                <a:cubicBezTo>
                  <a:pt x="557" y="5494"/>
                  <a:pt x="590" y="5490"/>
                  <a:pt x="624" y="5484"/>
                </a:cubicBezTo>
                <a:lnTo>
                  <a:pt x="696" y="5484"/>
                </a:lnTo>
                <a:cubicBezTo>
                  <a:pt x="798" y="5484"/>
                  <a:pt x="885" y="5527"/>
                  <a:pt x="972" y="5571"/>
                </a:cubicBezTo>
                <a:cubicBezTo>
                  <a:pt x="1001" y="5585"/>
                  <a:pt x="1015" y="5614"/>
                  <a:pt x="1030" y="5629"/>
                </a:cubicBezTo>
                <a:cubicBezTo>
                  <a:pt x="1088" y="5672"/>
                  <a:pt x="1131" y="5730"/>
                  <a:pt x="1160" y="5803"/>
                </a:cubicBezTo>
                <a:cubicBezTo>
                  <a:pt x="1189" y="5904"/>
                  <a:pt x="1233" y="6006"/>
                  <a:pt x="1276" y="6107"/>
                </a:cubicBezTo>
                <a:cubicBezTo>
                  <a:pt x="1378" y="6310"/>
                  <a:pt x="1320" y="6527"/>
                  <a:pt x="1175" y="6672"/>
                </a:cubicBezTo>
                <a:lnTo>
                  <a:pt x="1117" y="6716"/>
                </a:lnTo>
                <a:cubicBezTo>
                  <a:pt x="1073" y="6745"/>
                  <a:pt x="1030" y="6788"/>
                  <a:pt x="1001" y="6846"/>
                </a:cubicBezTo>
                <a:cubicBezTo>
                  <a:pt x="972" y="6875"/>
                  <a:pt x="957" y="6919"/>
                  <a:pt x="943" y="6977"/>
                </a:cubicBezTo>
                <a:cubicBezTo>
                  <a:pt x="943" y="6991"/>
                  <a:pt x="943" y="7006"/>
                  <a:pt x="928" y="7020"/>
                </a:cubicBezTo>
                <a:lnTo>
                  <a:pt x="928" y="7064"/>
                </a:lnTo>
                <a:cubicBezTo>
                  <a:pt x="928" y="7078"/>
                  <a:pt x="928" y="7093"/>
                  <a:pt x="928" y="7107"/>
                </a:cubicBezTo>
                <a:lnTo>
                  <a:pt x="928" y="7122"/>
                </a:lnTo>
                <a:lnTo>
                  <a:pt x="928" y="7194"/>
                </a:lnTo>
                <a:cubicBezTo>
                  <a:pt x="943" y="7223"/>
                  <a:pt x="943" y="7238"/>
                  <a:pt x="957" y="7267"/>
                </a:cubicBezTo>
                <a:cubicBezTo>
                  <a:pt x="957" y="7267"/>
                  <a:pt x="957" y="7281"/>
                  <a:pt x="957" y="7281"/>
                </a:cubicBezTo>
                <a:cubicBezTo>
                  <a:pt x="972" y="7296"/>
                  <a:pt x="972" y="7325"/>
                  <a:pt x="986" y="7339"/>
                </a:cubicBezTo>
                <a:lnTo>
                  <a:pt x="986" y="7354"/>
                </a:lnTo>
                <a:cubicBezTo>
                  <a:pt x="1001" y="7368"/>
                  <a:pt x="1001" y="7383"/>
                  <a:pt x="1015" y="7397"/>
                </a:cubicBezTo>
                <a:cubicBezTo>
                  <a:pt x="1218" y="7658"/>
                  <a:pt x="1450" y="7890"/>
                  <a:pt x="1711" y="8093"/>
                </a:cubicBezTo>
                <a:cubicBezTo>
                  <a:pt x="1796" y="8166"/>
                  <a:pt x="1901" y="8198"/>
                  <a:pt x="2001" y="8198"/>
                </a:cubicBezTo>
                <a:cubicBezTo>
                  <a:pt x="2021" y="8198"/>
                  <a:pt x="2040" y="8197"/>
                  <a:pt x="2059" y="8194"/>
                </a:cubicBezTo>
                <a:cubicBezTo>
                  <a:pt x="2102" y="8194"/>
                  <a:pt x="2146" y="8180"/>
                  <a:pt x="2189" y="8165"/>
                </a:cubicBezTo>
                <a:cubicBezTo>
                  <a:pt x="2291" y="8136"/>
                  <a:pt x="2363" y="8078"/>
                  <a:pt x="2421" y="8006"/>
                </a:cubicBezTo>
                <a:lnTo>
                  <a:pt x="2465" y="7948"/>
                </a:lnTo>
                <a:cubicBezTo>
                  <a:pt x="2523" y="7905"/>
                  <a:pt x="2581" y="7861"/>
                  <a:pt x="2653" y="7832"/>
                </a:cubicBezTo>
                <a:lnTo>
                  <a:pt x="2827" y="7789"/>
                </a:lnTo>
                <a:cubicBezTo>
                  <a:pt x="2900" y="7803"/>
                  <a:pt x="2972" y="7818"/>
                  <a:pt x="3030" y="7847"/>
                </a:cubicBezTo>
                <a:cubicBezTo>
                  <a:pt x="3132" y="7890"/>
                  <a:pt x="3233" y="7933"/>
                  <a:pt x="3334" y="7962"/>
                </a:cubicBezTo>
                <a:cubicBezTo>
                  <a:pt x="3421" y="8006"/>
                  <a:pt x="3508" y="8064"/>
                  <a:pt x="3566" y="8151"/>
                </a:cubicBezTo>
                <a:cubicBezTo>
                  <a:pt x="3581" y="8180"/>
                  <a:pt x="3610" y="8209"/>
                  <a:pt x="3610" y="8252"/>
                </a:cubicBezTo>
                <a:cubicBezTo>
                  <a:pt x="3653" y="8325"/>
                  <a:pt x="3653" y="8412"/>
                  <a:pt x="3639" y="8499"/>
                </a:cubicBezTo>
                <a:cubicBezTo>
                  <a:pt x="3610" y="8760"/>
                  <a:pt x="3769" y="9006"/>
                  <a:pt x="4030" y="9064"/>
                </a:cubicBezTo>
                <a:lnTo>
                  <a:pt x="4074" y="9064"/>
                </a:lnTo>
                <a:cubicBezTo>
                  <a:pt x="4248" y="9079"/>
                  <a:pt x="4407" y="9093"/>
                  <a:pt x="4567" y="9093"/>
                </a:cubicBezTo>
                <a:cubicBezTo>
                  <a:pt x="4726" y="9093"/>
                  <a:pt x="4900" y="9079"/>
                  <a:pt x="5059" y="9064"/>
                </a:cubicBezTo>
                <a:cubicBezTo>
                  <a:pt x="5175" y="9050"/>
                  <a:pt x="5277" y="9006"/>
                  <a:pt x="5364" y="8919"/>
                </a:cubicBezTo>
                <a:cubicBezTo>
                  <a:pt x="5393" y="8876"/>
                  <a:pt x="5422" y="8847"/>
                  <a:pt x="5436" y="8803"/>
                </a:cubicBezTo>
                <a:cubicBezTo>
                  <a:pt x="5451" y="8789"/>
                  <a:pt x="5465" y="8774"/>
                  <a:pt x="5465" y="8745"/>
                </a:cubicBezTo>
                <a:cubicBezTo>
                  <a:pt x="5494" y="8673"/>
                  <a:pt x="5509" y="8586"/>
                  <a:pt x="5494" y="8499"/>
                </a:cubicBezTo>
                <a:cubicBezTo>
                  <a:pt x="5494" y="8470"/>
                  <a:pt x="5494" y="8441"/>
                  <a:pt x="5494" y="8426"/>
                </a:cubicBezTo>
                <a:cubicBezTo>
                  <a:pt x="5494" y="8209"/>
                  <a:pt x="5625" y="8020"/>
                  <a:pt x="5813" y="7948"/>
                </a:cubicBezTo>
                <a:cubicBezTo>
                  <a:pt x="5915" y="7919"/>
                  <a:pt x="6016" y="7876"/>
                  <a:pt x="6118" y="7832"/>
                </a:cubicBezTo>
                <a:cubicBezTo>
                  <a:pt x="6183" y="7796"/>
                  <a:pt x="6255" y="7778"/>
                  <a:pt x="6328" y="7778"/>
                </a:cubicBezTo>
                <a:cubicBezTo>
                  <a:pt x="6400" y="7778"/>
                  <a:pt x="6473" y="7796"/>
                  <a:pt x="6538" y="7832"/>
                </a:cubicBezTo>
                <a:cubicBezTo>
                  <a:pt x="6582" y="7847"/>
                  <a:pt x="6611" y="7876"/>
                  <a:pt x="6639" y="7890"/>
                </a:cubicBezTo>
                <a:cubicBezTo>
                  <a:pt x="6654" y="7905"/>
                  <a:pt x="6668" y="7919"/>
                  <a:pt x="6683" y="7933"/>
                </a:cubicBezTo>
                <a:cubicBezTo>
                  <a:pt x="6697" y="7948"/>
                  <a:pt x="6712" y="7962"/>
                  <a:pt x="6726" y="7977"/>
                </a:cubicBezTo>
                <a:cubicBezTo>
                  <a:pt x="6817" y="8113"/>
                  <a:pt x="6964" y="8181"/>
                  <a:pt x="7119" y="8181"/>
                </a:cubicBezTo>
                <a:cubicBezTo>
                  <a:pt x="7211" y="8181"/>
                  <a:pt x="7306" y="8156"/>
                  <a:pt x="7393" y="8107"/>
                </a:cubicBezTo>
                <a:lnTo>
                  <a:pt x="7437" y="8078"/>
                </a:lnTo>
                <a:cubicBezTo>
                  <a:pt x="7553" y="7977"/>
                  <a:pt x="7683" y="7861"/>
                  <a:pt x="7799" y="7745"/>
                </a:cubicBezTo>
                <a:cubicBezTo>
                  <a:pt x="7915" y="7629"/>
                  <a:pt x="8017" y="7513"/>
                  <a:pt x="8118" y="7383"/>
                </a:cubicBezTo>
                <a:cubicBezTo>
                  <a:pt x="8220" y="7252"/>
                  <a:pt x="8249" y="7093"/>
                  <a:pt x="8205" y="6933"/>
                </a:cubicBezTo>
                <a:cubicBezTo>
                  <a:pt x="8205" y="6904"/>
                  <a:pt x="8191" y="6890"/>
                  <a:pt x="8176" y="6861"/>
                </a:cubicBezTo>
                <a:cubicBezTo>
                  <a:pt x="8176" y="6846"/>
                  <a:pt x="8162" y="6817"/>
                  <a:pt x="8147" y="6803"/>
                </a:cubicBezTo>
                <a:cubicBezTo>
                  <a:pt x="8133" y="6774"/>
                  <a:pt x="8104" y="6745"/>
                  <a:pt x="8075" y="6716"/>
                </a:cubicBezTo>
                <a:lnTo>
                  <a:pt x="8031" y="6672"/>
                </a:lnTo>
                <a:cubicBezTo>
                  <a:pt x="8017" y="6658"/>
                  <a:pt x="8002" y="6658"/>
                  <a:pt x="7988" y="6643"/>
                </a:cubicBezTo>
                <a:cubicBezTo>
                  <a:pt x="7828" y="6498"/>
                  <a:pt x="7785" y="6266"/>
                  <a:pt x="7872" y="6078"/>
                </a:cubicBezTo>
                <a:cubicBezTo>
                  <a:pt x="7915" y="5977"/>
                  <a:pt x="7959" y="5875"/>
                  <a:pt x="8002" y="5774"/>
                </a:cubicBezTo>
                <a:cubicBezTo>
                  <a:pt x="8065" y="5571"/>
                  <a:pt x="8250" y="5446"/>
                  <a:pt x="8449" y="5446"/>
                </a:cubicBezTo>
                <a:cubicBezTo>
                  <a:pt x="8479" y="5446"/>
                  <a:pt x="8509" y="5449"/>
                  <a:pt x="8538" y="5455"/>
                </a:cubicBezTo>
                <a:cubicBezTo>
                  <a:pt x="8558" y="5457"/>
                  <a:pt x="8578" y="5458"/>
                  <a:pt x="8598" y="5458"/>
                </a:cubicBezTo>
                <a:cubicBezTo>
                  <a:pt x="8694" y="5458"/>
                  <a:pt x="8788" y="5430"/>
                  <a:pt x="8872" y="5382"/>
                </a:cubicBezTo>
                <a:cubicBezTo>
                  <a:pt x="8901" y="5368"/>
                  <a:pt x="8915" y="5353"/>
                  <a:pt x="8944" y="5339"/>
                </a:cubicBezTo>
                <a:lnTo>
                  <a:pt x="8973" y="5295"/>
                </a:lnTo>
                <a:cubicBezTo>
                  <a:pt x="8988" y="5295"/>
                  <a:pt x="8988" y="5281"/>
                  <a:pt x="9002" y="5266"/>
                </a:cubicBezTo>
                <a:cubicBezTo>
                  <a:pt x="9060" y="5194"/>
                  <a:pt x="9104" y="5107"/>
                  <a:pt x="9104" y="5020"/>
                </a:cubicBezTo>
                <a:cubicBezTo>
                  <a:pt x="9147" y="4686"/>
                  <a:pt x="9147" y="4368"/>
                  <a:pt x="9104" y="4034"/>
                </a:cubicBezTo>
                <a:lnTo>
                  <a:pt x="9104" y="4063"/>
                </a:lnTo>
                <a:cubicBezTo>
                  <a:pt x="9104" y="4020"/>
                  <a:pt x="9089" y="3962"/>
                  <a:pt x="9075" y="3918"/>
                </a:cubicBezTo>
                <a:cubicBezTo>
                  <a:pt x="9060" y="3889"/>
                  <a:pt x="9046" y="3875"/>
                  <a:pt x="9031" y="3846"/>
                </a:cubicBezTo>
                <a:cubicBezTo>
                  <a:pt x="9017" y="3817"/>
                  <a:pt x="9002" y="3802"/>
                  <a:pt x="8973" y="3773"/>
                </a:cubicBezTo>
                <a:lnTo>
                  <a:pt x="8944" y="3744"/>
                </a:lnTo>
                <a:cubicBezTo>
                  <a:pt x="8930" y="3730"/>
                  <a:pt x="8915" y="3730"/>
                  <a:pt x="8915" y="3715"/>
                </a:cubicBezTo>
                <a:lnTo>
                  <a:pt x="8857" y="3686"/>
                </a:lnTo>
                <a:cubicBezTo>
                  <a:pt x="8828" y="3657"/>
                  <a:pt x="8785" y="3643"/>
                  <a:pt x="8741" y="3643"/>
                </a:cubicBezTo>
                <a:lnTo>
                  <a:pt x="8712" y="3628"/>
                </a:lnTo>
                <a:cubicBezTo>
                  <a:pt x="8683" y="3621"/>
                  <a:pt x="8654" y="3617"/>
                  <a:pt x="8625" y="3617"/>
                </a:cubicBezTo>
                <a:cubicBezTo>
                  <a:pt x="8596" y="3617"/>
                  <a:pt x="8567" y="3621"/>
                  <a:pt x="8538" y="3628"/>
                </a:cubicBezTo>
                <a:lnTo>
                  <a:pt x="8422" y="3628"/>
                </a:lnTo>
                <a:cubicBezTo>
                  <a:pt x="8335" y="3614"/>
                  <a:pt x="8249" y="3585"/>
                  <a:pt x="8176" y="3541"/>
                </a:cubicBezTo>
                <a:lnTo>
                  <a:pt x="8133" y="3512"/>
                </a:lnTo>
                <a:cubicBezTo>
                  <a:pt x="8118" y="3498"/>
                  <a:pt x="8104" y="3483"/>
                  <a:pt x="8104" y="3469"/>
                </a:cubicBezTo>
                <a:cubicBezTo>
                  <a:pt x="8075" y="3454"/>
                  <a:pt x="8060" y="3425"/>
                  <a:pt x="8046" y="3411"/>
                </a:cubicBezTo>
                <a:lnTo>
                  <a:pt x="8017" y="3353"/>
                </a:lnTo>
                <a:cubicBezTo>
                  <a:pt x="8002" y="3338"/>
                  <a:pt x="8002" y="3324"/>
                  <a:pt x="8002" y="3309"/>
                </a:cubicBezTo>
                <a:cubicBezTo>
                  <a:pt x="8002" y="3295"/>
                  <a:pt x="7988" y="3295"/>
                  <a:pt x="7988" y="3280"/>
                </a:cubicBezTo>
                <a:cubicBezTo>
                  <a:pt x="7959" y="3179"/>
                  <a:pt x="7915" y="3092"/>
                  <a:pt x="7872" y="3005"/>
                </a:cubicBezTo>
                <a:cubicBezTo>
                  <a:pt x="7872" y="2990"/>
                  <a:pt x="7857" y="2976"/>
                  <a:pt x="7857" y="2961"/>
                </a:cubicBezTo>
                <a:cubicBezTo>
                  <a:pt x="7828" y="2889"/>
                  <a:pt x="7828" y="2817"/>
                  <a:pt x="7828" y="2744"/>
                </a:cubicBezTo>
                <a:cubicBezTo>
                  <a:pt x="7843" y="2701"/>
                  <a:pt x="7857" y="2643"/>
                  <a:pt x="7886" y="2585"/>
                </a:cubicBezTo>
                <a:cubicBezTo>
                  <a:pt x="7901" y="2527"/>
                  <a:pt x="7930" y="2469"/>
                  <a:pt x="7973" y="2425"/>
                </a:cubicBezTo>
                <a:cubicBezTo>
                  <a:pt x="7988" y="2411"/>
                  <a:pt x="8002" y="2396"/>
                  <a:pt x="8017" y="2396"/>
                </a:cubicBezTo>
                <a:lnTo>
                  <a:pt x="8031" y="2396"/>
                </a:lnTo>
                <a:lnTo>
                  <a:pt x="8075" y="2353"/>
                </a:lnTo>
                <a:cubicBezTo>
                  <a:pt x="8118" y="2324"/>
                  <a:pt x="8147" y="2280"/>
                  <a:pt x="8176" y="2237"/>
                </a:cubicBezTo>
                <a:cubicBezTo>
                  <a:pt x="8176" y="2208"/>
                  <a:pt x="8191" y="2193"/>
                  <a:pt x="8205" y="2164"/>
                </a:cubicBezTo>
                <a:cubicBezTo>
                  <a:pt x="8205" y="2150"/>
                  <a:pt x="8220" y="2121"/>
                  <a:pt x="8220" y="2092"/>
                </a:cubicBezTo>
                <a:cubicBezTo>
                  <a:pt x="8249" y="1947"/>
                  <a:pt x="8220" y="1802"/>
                  <a:pt x="8133" y="1686"/>
                </a:cubicBezTo>
                <a:cubicBezTo>
                  <a:pt x="8017" y="1555"/>
                  <a:pt x="7915" y="1439"/>
                  <a:pt x="7799" y="1323"/>
                </a:cubicBezTo>
                <a:cubicBezTo>
                  <a:pt x="7683" y="1207"/>
                  <a:pt x="7567" y="1092"/>
                  <a:pt x="7437" y="990"/>
                </a:cubicBezTo>
                <a:cubicBezTo>
                  <a:pt x="7352" y="926"/>
                  <a:pt x="7244" y="886"/>
                  <a:pt x="7135" y="886"/>
                </a:cubicBezTo>
                <a:cubicBezTo>
                  <a:pt x="7095" y="886"/>
                  <a:pt x="7055" y="891"/>
                  <a:pt x="7016" y="903"/>
                </a:cubicBezTo>
                <a:lnTo>
                  <a:pt x="6958" y="918"/>
                </a:lnTo>
                <a:cubicBezTo>
                  <a:pt x="6886" y="947"/>
                  <a:pt x="6828" y="990"/>
                  <a:pt x="6770" y="1048"/>
                </a:cubicBezTo>
                <a:cubicBezTo>
                  <a:pt x="6755" y="1063"/>
                  <a:pt x="6741" y="1077"/>
                  <a:pt x="6726" y="1092"/>
                </a:cubicBezTo>
                <a:cubicBezTo>
                  <a:pt x="6668" y="1178"/>
                  <a:pt x="6596" y="1236"/>
                  <a:pt x="6509" y="1265"/>
                </a:cubicBezTo>
                <a:cubicBezTo>
                  <a:pt x="6466" y="1280"/>
                  <a:pt x="6437" y="1294"/>
                  <a:pt x="6408" y="1294"/>
                </a:cubicBezTo>
                <a:lnTo>
                  <a:pt x="6263" y="1294"/>
                </a:lnTo>
                <a:cubicBezTo>
                  <a:pt x="6234" y="1294"/>
                  <a:pt x="6205" y="1280"/>
                  <a:pt x="6190" y="1280"/>
                </a:cubicBezTo>
                <a:lnTo>
                  <a:pt x="6132" y="1251"/>
                </a:lnTo>
                <a:lnTo>
                  <a:pt x="6074" y="1222"/>
                </a:lnTo>
                <a:cubicBezTo>
                  <a:pt x="6045" y="1207"/>
                  <a:pt x="6016" y="1193"/>
                  <a:pt x="5987" y="1193"/>
                </a:cubicBezTo>
                <a:cubicBezTo>
                  <a:pt x="5944" y="1178"/>
                  <a:pt x="5871" y="1149"/>
                  <a:pt x="5828" y="1121"/>
                </a:cubicBezTo>
                <a:cubicBezTo>
                  <a:pt x="5625" y="1048"/>
                  <a:pt x="5494" y="845"/>
                  <a:pt x="5509" y="628"/>
                </a:cubicBezTo>
                <a:lnTo>
                  <a:pt x="5509" y="599"/>
                </a:lnTo>
                <a:cubicBezTo>
                  <a:pt x="5552" y="338"/>
                  <a:pt x="5378" y="106"/>
                  <a:pt x="5132" y="48"/>
                </a:cubicBezTo>
                <a:cubicBezTo>
                  <a:pt x="5117" y="33"/>
                  <a:pt x="5103" y="33"/>
                  <a:pt x="5088" y="33"/>
                </a:cubicBezTo>
                <a:cubicBezTo>
                  <a:pt x="4922" y="12"/>
                  <a:pt x="4755" y="1"/>
                  <a:pt x="45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79"/>
          <p:cNvSpPr/>
          <p:nvPr/>
        </p:nvSpPr>
        <p:spPr>
          <a:xfrm rot="2700000">
            <a:off x="6773604" y="1222315"/>
            <a:ext cx="154764" cy="154852"/>
          </a:xfrm>
          <a:custGeom>
            <a:avLst/>
            <a:gdLst/>
            <a:ahLst/>
            <a:cxnLst/>
            <a:rect l="l" t="t" r="r" b="b"/>
            <a:pathLst>
              <a:path w="1769" h="1770" extrusionOk="0">
                <a:moveTo>
                  <a:pt x="681" y="1"/>
                </a:moveTo>
                <a:lnTo>
                  <a:pt x="681" y="668"/>
                </a:lnTo>
                <a:lnTo>
                  <a:pt x="0" y="668"/>
                </a:lnTo>
                <a:lnTo>
                  <a:pt x="0" y="1088"/>
                </a:lnTo>
                <a:lnTo>
                  <a:pt x="681" y="1088"/>
                </a:lnTo>
                <a:lnTo>
                  <a:pt x="681" y="1769"/>
                </a:lnTo>
                <a:lnTo>
                  <a:pt x="1102" y="1769"/>
                </a:lnTo>
                <a:lnTo>
                  <a:pt x="1102" y="1088"/>
                </a:lnTo>
                <a:lnTo>
                  <a:pt x="1769" y="1088"/>
                </a:lnTo>
                <a:lnTo>
                  <a:pt x="1769" y="668"/>
                </a:lnTo>
                <a:lnTo>
                  <a:pt x="1102" y="668"/>
                </a:lnTo>
                <a:lnTo>
                  <a:pt x="11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79"/>
          <p:cNvSpPr txBox="1">
            <a:spLocks noGrp="1"/>
          </p:cNvSpPr>
          <p:nvPr>
            <p:ph type="subTitle" idx="1"/>
          </p:nvPr>
        </p:nvSpPr>
        <p:spPr>
          <a:xfrm>
            <a:off x="4143300" y="3063575"/>
            <a:ext cx="2897938" cy="585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buFont typeface="Arial" panose="020B0604020202020204" pitchFamily="34" charset="0"/>
              <a:buChar char="•"/>
            </a:pPr>
            <a:r>
              <a:rPr lang="en-US" dirty="0"/>
              <a:t>Decision Tree Classifier</a:t>
            </a:r>
          </a:p>
          <a:p>
            <a:pPr marL="285750" lvl="0" indent="-285750" algn="l" rtl="0">
              <a:spcBef>
                <a:spcPts val="0"/>
              </a:spcBef>
              <a:spcAft>
                <a:spcPts val="1200"/>
              </a:spcAft>
              <a:buFont typeface="Arial" panose="020B0604020202020204" pitchFamily="34" charset="0"/>
              <a:buChar char="•"/>
            </a:pPr>
            <a:r>
              <a:rPr lang="en-US" dirty="0"/>
              <a:t>Support Vector Machine (SVM)</a:t>
            </a:r>
          </a:p>
          <a:p>
            <a:pPr marL="285750" lvl="0" indent="-285750" algn="l" rtl="0">
              <a:spcBef>
                <a:spcPts val="0"/>
              </a:spcBef>
              <a:spcAft>
                <a:spcPts val="1200"/>
              </a:spcAft>
              <a:buFont typeface="Arial" panose="020B0604020202020204" pitchFamily="34" charset="0"/>
              <a:buChar char="•"/>
            </a:pPr>
            <a:r>
              <a:rPr lang="en-US" dirty="0"/>
              <a:t>Choice of Models</a:t>
            </a:r>
          </a:p>
        </p:txBody>
      </p:sp>
      <p:sp>
        <p:nvSpPr>
          <p:cNvPr id="1747" name="Google Shape;1747;p79"/>
          <p:cNvSpPr txBox="1">
            <a:spLocks noGrp="1"/>
          </p:cNvSpPr>
          <p:nvPr>
            <p:ph type="title" idx="2"/>
          </p:nvPr>
        </p:nvSpPr>
        <p:spPr>
          <a:xfrm>
            <a:off x="2403475" y="1554500"/>
            <a:ext cx="1817400" cy="139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1748" name="Google Shape;1748;p79"/>
          <p:cNvSpPr/>
          <p:nvPr/>
        </p:nvSpPr>
        <p:spPr>
          <a:xfrm>
            <a:off x="3372911" y="3900863"/>
            <a:ext cx="145768" cy="145768"/>
          </a:xfrm>
          <a:custGeom>
            <a:avLst/>
            <a:gdLst/>
            <a:ahLst/>
            <a:cxnLst/>
            <a:rect l="l" t="t" r="r" b="b"/>
            <a:pathLst>
              <a:path w="1546" h="1546" fill="none" extrusionOk="0">
                <a:moveTo>
                  <a:pt x="1546" y="658"/>
                </a:moveTo>
                <a:cubicBezTo>
                  <a:pt x="1546" y="1231"/>
                  <a:pt x="830" y="1546"/>
                  <a:pt x="429" y="1116"/>
                </a:cubicBezTo>
                <a:cubicBezTo>
                  <a:pt x="0" y="716"/>
                  <a:pt x="315" y="0"/>
                  <a:pt x="887" y="0"/>
                </a:cubicBezTo>
                <a:cubicBezTo>
                  <a:pt x="1231" y="0"/>
                  <a:pt x="1546" y="315"/>
                  <a:pt x="1546" y="658"/>
                </a:cubicBezTo>
                <a:close/>
              </a:path>
            </a:pathLst>
          </a:custGeom>
          <a:solidFill>
            <a:schemeClr val="accent2"/>
          </a:solidFill>
          <a:ln w="193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6"/>
        <p:cNvGrpSpPr/>
        <p:nvPr/>
      </p:nvGrpSpPr>
      <p:grpSpPr>
        <a:xfrm>
          <a:off x="0" y="0"/>
          <a:ext cx="0" cy="0"/>
          <a:chOff x="0" y="0"/>
          <a:chExt cx="0" cy="0"/>
        </a:xfrm>
      </p:grpSpPr>
      <p:grpSp>
        <p:nvGrpSpPr>
          <p:cNvPr id="1447" name="Google Shape;1447;p73"/>
          <p:cNvGrpSpPr/>
          <p:nvPr/>
        </p:nvGrpSpPr>
        <p:grpSpPr>
          <a:xfrm>
            <a:off x="1247775" y="895350"/>
            <a:ext cx="3105300" cy="3362400"/>
            <a:chOff x="1247775" y="1009650"/>
            <a:chExt cx="3105300" cy="3362400"/>
          </a:xfrm>
        </p:grpSpPr>
        <p:sp>
          <p:nvSpPr>
            <p:cNvPr id="1448" name="Google Shape;1448;p73"/>
            <p:cNvSpPr/>
            <p:nvPr/>
          </p:nvSpPr>
          <p:spPr>
            <a:xfrm>
              <a:off x="1247775" y="1009650"/>
              <a:ext cx="3105300" cy="33624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73"/>
            <p:cNvSpPr/>
            <p:nvPr/>
          </p:nvSpPr>
          <p:spPr>
            <a:xfrm>
              <a:off x="1304925" y="1228725"/>
              <a:ext cx="29796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73"/>
            <p:cNvSpPr/>
            <p:nvPr/>
          </p:nvSpPr>
          <p:spPr>
            <a:xfrm>
              <a:off x="4205829" y="10841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73"/>
            <p:cNvSpPr/>
            <p:nvPr/>
          </p:nvSpPr>
          <p:spPr>
            <a:xfrm>
              <a:off x="4078426" y="10841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73"/>
            <p:cNvSpPr/>
            <p:nvPr/>
          </p:nvSpPr>
          <p:spPr>
            <a:xfrm>
              <a:off x="3931180" y="10830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3" name="Google Shape;1453;p73"/>
          <p:cNvGrpSpPr/>
          <p:nvPr/>
        </p:nvGrpSpPr>
        <p:grpSpPr>
          <a:xfrm>
            <a:off x="4789075" y="895350"/>
            <a:ext cx="3105300" cy="3362400"/>
            <a:chOff x="1247775" y="1009650"/>
            <a:chExt cx="3105300" cy="3362400"/>
          </a:xfrm>
        </p:grpSpPr>
        <p:sp>
          <p:nvSpPr>
            <p:cNvPr id="1454" name="Google Shape;1454;p73"/>
            <p:cNvSpPr/>
            <p:nvPr/>
          </p:nvSpPr>
          <p:spPr>
            <a:xfrm>
              <a:off x="1247775" y="1009650"/>
              <a:ext cx="3105300" cy="3362400"/>
            </a:xfrm>
            <a:prstGeom prst="roundRect">
              <a:avLst>
                <a:gd name="adj" fmla="val 4601"/>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73"/>
            <p:cNvSpPr/>
            <p:nvPr/>
          </p:nvSpPr>
          <p:spPr>
            <a:xfrm>
              <a:off x="1304925" y="1228725"/>
              <a:ext cx="2979600" cy="3076500"/>
            </a:xfrm>
            <a:prstGeom prst="roundRect">
              <a:avLst>
                <a:gd name="adj" fmla="val 4795"/>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73"/>
            <p:cNvSpPr/>
            <p:nvPr/>
          </p:nvSpPr>
          <p:spPr>
            <a:xfrm>
              <a:off x="4205829" y="1084136"/>
              <a:ext cx="78697" cy="78697"/>
            </a:xfrm>
            <a:custGeom>
              <a:avLst/>
              <a:gdLst/>
              <a:ahLst/>
              <a:cxnLst/>
              <a:rect l="l" t="t" r="r" b="b"/>
              <a:pathLst>
                <a:path w="349" h="349" extrusionOk="0">
                  <a:moveTo>
                    <a:pt x="174" y="1"/>
                  </a:moveTo>
                  <a:cubicBezTo>
                    <a:pt x="87" y="1"/>
                    <a:pt x="0" y="88"/>
                    <a:pt x="0" y="175"/>
                  </a:cubicBezTo>
                  <a:cubicBezTo>
                    <a:pt x="0" y="276"/>
                    <a:pt x="87" y="348"/>
                    <a:pt x="174" y="348"/>
                  </a:cubicBezTo>
                  <a:cubicBezTo>
                    <a:pt x="276" y="348"/>
                    <a:pt x="348" y="276"/>
                    <a:pt x="348" y="175"/>
                  </a:cubicBezTo>
                  <a:cubicBezTo>
                    <a:pt x="348" y="88"/>
                    <a:pt x="276"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73"/>
            <p:cNvSpPr/>
            <p:nvPr/>
          </p:nvSpPr>
          <p:spPr>
            <a:xfrm>
              <a:off x="4078426" y="1084136"/>
              <a:ext cx="78471" cy="78697"/>
            </a:xfrm>
            <a:custGeom>
              <a:avLst/>
              <a:gdLst/>
              <a:ahLst/>
              <a:cxnLst/>
              <a:rect l="l" t="t" r="r" b="b"/>
              <a:pathLst>
                <a:path w="348" h="349" extrusionOk="0">
                  <a:moveTo>
                    <a:pt x="174" y="1"/>
                  </a:moveTo>
                  <a:cubicBezTo>
                    <a:pt x="73" y="1"/>
                    <a:pt x="0" y="88"/>
                    <a:pt x="0" y="175"/>
                  </a:cubicBezTo>
                  <a:cubicBezTo>
                    <a:pt x="0" y="276"/>
                    <a:pt x="73" y="348"/>
                    <a:pt x="174" y="348"/>
                  </a:cubicBezTo>
                  <a:cubicBezTo>
                    <a:pt x="275" y="348"/>
                    <a:pt x="348" y="276"/>
                    <a:pt x="348" y="175"/>
                  </a:cubicBezTo>
                  <a:cubicBezTo>
                    <a:pt x="348" y="88"/>
                    <a:pt x="275" y="1"/>
                    <a:pt x="1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73"/>
            <p:cNvSpPr/>
            <p:nvPr/>
          </p:nvSpPr>
          <p:spPr>
            <a:xfrm>
              <a:off x="3931180" y="1083011"/>
              <a:ext cx="95158" cy="80952"/>
            </a:xfrm>
            <a:custGeom>
              <a:avLst/>
              <a:gdLst/>
              <a:ahLst/>
              <a:cxnLst/>
              <a:rect l="l" t="t" r="r" b="b"/>
              <a:pathLst>
                <a:path w="422" h="359" extrusionOk="0">
                  <a:moveTo>
                    <a:pt x="247" y="1"/>
                  </a:moveTo>
                  <a:cubicBezTo>
                    <a:pt x="88" y="1"/>
                    <a:pt x="1" y="189"/>
                    <a:pt x="117" y="305"/>
                  </a:cubicBezTo>
                  <a:cubicBezTo>
                    <a:pt x="154" y="342"/>
                    <a:pt x="198" y="358"/>
                    <a:pt x="241" y="358"/>
                  </a:cubicBezTo>
                  <a:cubicBezTo>
                    <a:pt x="334" y="358"/>
                    <a:pt x="421" y="283"/>
                    <a:pt x="421" y="175"/>
                  </a:cubicBezTo>
                  <a:cubicBezTo>
                    <a:pt x="421" y="73"/>
                    <a:pt x="349" y="1"/>
                    <a:pt x="2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9" name="Google Shape;1459;p73"/>
          <p:cNvSpPr/>
          <p:nvPr/>
        </p:nvSpPr>
        <p:spPr>
          <a:xfrm>
            <a:off x="2424542" y="2076136"/>
            <a:ext cx="6381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73"/>
          <p:cNvSpPr/>
          <p:nvPr/>
        </p:nvSpPr>
        <p:spPr>
          <a:xfrm>
            <a:off x="6022663" y="2076136"/>
            <a:ext cx="638100" cy="638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73"/>
          <p:cNvSpPr txBox="1">
            <a:spLocks noGrp="1"/>
          </p:cNvSpPr>
          <p:nvPr>
            <p:ph type="title"/>
          </p:nvPr>
        </p:nvSpPr>
        <p:spPr>
          <a:xfrm>
            <a:off x="4846225" y="2896823"/>
            <a:ext cx="299285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Support Vector Machine</a:t>
            </a:r>
            <a:endParaRPr sz="2000" dirty="0"/>
          </a:p>
        </p:txBody>
      </p:sp>
      <p:grpSp>
        <p:nvGrpSpPr>
          <p:cNvPr id="1462" name="Google Shape;1462;p73"/>
          <p:cNvGrpSpPr/>
          <p:nvPr/>
        </p:nvGrpSpPr>
        <p:grpSpPr>
          <a:xfrm>
            <a:off x="2532058" y="2183111"/>
            <a:ext cx="423079" cy="424159"/>
            <a:chOff x="-1591550" y="3597475"/>
            <a:chExt cx="293825" cy="294575"/>
          </a:xfrm>
        </p:grpSpPr>
        <p:sp>
          <p:nvSpPr>
            <p:cNvPr id="1463" name="Google Shape;1463;p73"/>
            <p:cNvSpPr/>
            <p:nvPr/>
          </p:nvSpPr>
          <p:spPr>
            <a:xfrm>
              <a:off x="-1509625" y="3597475"/>
              <a:ext cx="211900" cy="207150"/>
            </a:xfrm>
            <a:custGeom>
              <a:avLst/>
              <a:gdLst/>
              <a:ahLst/>
              <a:cxnLst/>
              <a:rect l="l" t="t" r="r" b="b"/>
              <a:pathLst>
                <a:path w="8476" h="8286" extrusionOk="0">
                  <a:moveTo>
                    <a:pt x="6105" y="1"/>
                  </a:moveTo>
                  <a:cubicBezTo>
                    <a:pt x="6014" y="1"/>
                    <a:pt x="5916" y="39"/>
                    <a:pt x="5829" y="126"/>
                  </a:cubicBezTo>
                  <a:lnTo>
                    <a:pt x="3781" y="2205"/>
                  </a:lnTo>
                  <a:cubicBezTo>
                    <a:pt x="3718" y="2268"/>
                    <a:pt x="3655" y="2363"/>
                    <a:pt x="3655" y="2426"/>
                  </a:cubicBezTo>
                  <a:lnTo>
                    <a:pt x="3655" y="4253"/>
                  </a:lnTo>
                  <a:lnTo>
                    <a:pt x="1544" y="6332"/>
                  </a:lnTo>
                  <a:cubicBezTo>
                    <a:pt x="1400" y="6270"/>
                    <a:pt x="1256" y="6242"/>
                    <a:pt x="1119" y="6242"/>
                  </a:cubicBezTo>
                  <a:cubicBezTo>
                    <a:pt x="835" y="6242"/>
                    <a:pt x="580" y="6362"/>
                    <a:pt x="410" y="6553"/>
                  </a:cubicBezTo>
                  <a:cubicBezTo>
                    <a:pt x="0" y="6931"/>
                    <a:pt x="0" y="7592"/>
                    <a:pt x="410" y="8002"/>
                  </a:cubicBezTo>
                  <a:cubicBezTo>
                    <a:pt x="599" y="8191"/>
                    <a:pt x="859" y="8286"/>
                    <a:pt x="1123" y="8286"/>
                  </a:cubicBezTo>
                  <a:cubicBezTo>
                    <a:pt x="1387" y="8286"/>
                    <a:pt x="1655" y="8191"/>
                    <a:pt x="1859" y="8002"/>
                  </a:cubicBezTo>
                  <a:cubicBezTo>
                    <a:pt x="2174" y="7687"/>
                    <a:pt x="2206" y="7214"/>
                    <a:pt x="2048" y="6868"/>
                  </a:cubicBezTo>
                  <a:lnTo>
                    <a:pt x="4128" y="4757"/>
                  </a:lnTo>
                  <a:lnTo>
                    <a:pt x="5955" y="4757"/>
                  </a:lnTo>
                  <a:cubicBezTo>
                    <a:pt x="6018" y="4757"/>
                    <a:pt x="6144" y="4725"/>
                    <a:pt x="6175" y="4662"/>
                  </a:cubicBezTo>
                  <a:lnTo>
                    <a:pt x="8286" y="2552"/>
                  </a:lnTo>
                  <a:cubicBezTo>
                    <a:pt x="8475" y="2331"/>
                    <a:pt x="8349" y="1985"/>
                    <a:pt x="8034" y="1985"/>
                  </a:cubicBezTo>
                  <a:lnTo>
                    <a:pt x="6428" y="1985"/>
                  </a:lnTo>
                  <a:lnTo>
                    <a:pt x="6428" y="346"/>
                  </a:lnTo>
                  <a:cubicBezTo>
                    <a:pt x="6428" y="140"/>
                    <a:pt x="6278" y="1"/>
                    <a:pt x="61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73"/>
            <p:cNvSpPr/>
            <p:nvPr/>
          </p:nvSpPr>
          <p:spPr>
            <a:xfrm>
              <a:off x="-1541125" y="3719125"/>
              <a:ext cx="120525" cy="118275"/>
            </a:xfrm>
            <a:custGeom>
              <a:avLst/>
              <a:gdLst/>
              <a:ahLst/>
              <a:cxnLst/>
              <a:rect l="l" t="t" r="r" b="b"/>
              <a:pathLst>
                <a:path w="4821" h="4731" extrusionOk="0">
                  <a:moveTo>
                    <a:pt x="2340" y="1"/>
                  </a:moveTo>
                  <a:cubicBezTo>
                    <a:pt x="1722" y="1"/>
                    <a:pt x="1163" y="241"/>
                    <a:pt x="725" y="679"/>
                  </a:cubicBezTo>
                  <a:cubicBezTo>
                    <a:pt x="284" y="1120"/>
                    <a:pt x="0" y="1750"/>
                    <a:pt x="0" y="2380"/>
                  </a:cubicBezTo>
                  <a:cubicBezTo>
                    <a:pt x="0" y="3943"/>
                    <a:pt x="1211" y="4731"/>
                    <a:pt x="2420" y="4731"/>
                  </a:cubicBezTo>
                  <a:cubicBezTo>
                    <a:pt x="3622" y="4731"/>
                    <a:pt x="4821" y="3951"/>
                    <a:pt x="4821" y="2380"/>
                  </a:cubicBezTo>
                  <a:cubicBezTo>
                    <a:pt x="4821" y="2096"/>
                    <a:pt x="4758" y="1844"/>
                    <a:pt x="4663" y="1592"/>
                  </a:cubicBezTo>
                  <a:lnTo>
                    <a:pt x="4096" y="2159"/>
                  </a:lnTo>
                  <a:cubicBezTo>
                    <a:pt x="4253" y="3199"/>
                    <a:pt x="3434" y="4081"/>
                    <a:pt x="2395" y="4081"/>
                  </a:cubicBezTo>
                  <a:cubicBezTo>
                    <a:pt x="882" y="4081"/>
                    <a:pt x="126" y="2222"/>
                    <a:pt x="1197" y="1151"/>
                  </a:cubicBezTo>
                  <a:cubicBezTo>
                    <a:pt x="1522" y="827"/>
                    <a:pt x="1984" y="665"/>
                    <a:pt x="2428" y="665"/>
                  </a:cubicBezTo>
                  <a:cubicBezTo>
                    <a:pt x="2501" y="665"/>
                    <a:pt x="2575" y="670"/>
                    <a:pt x="2647" y="679"/>
                  </a:cubicBezTo>
                  <a:lnTo>
                    <a:pt x="3182" y="143"/>
                  </a:lnTo>
                  <a:cubicBezTo>
                    <a:pt x="2894" y="47"/>
                    <a:pt x="2611" y="1"/>
                    <a:pt x="23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73"/>
            <p:cNvSpPr/>
            <p:nvPr/>
          </p:nvSpPr>
          <p:spPr>
            <a:xfrm>
              <a:off x="-1591550" y="3668825"/>
              <a:ext cx="222925" cy="223225"/>
            </a:xfrm>
            <a:custGeom>
              <a:avLst/>
              <a:gdLst/>
              <a:ahLst/>
              <a:cxnLst/>
              <a:rect l="l" t="t" r="r" b="b"/>
              <a:pathLst>
                <a:path w="8917" h="8929" extrusionOk="0">
                  <a:moveTo>
                    <a:pt x="4475" y="1"/>
                  </a:moveTo>
                  <a:cubicBezTo>
                    <a:pt x="3329" y="1"/>
                    <a:pt x="2187" y="454"/>
                    <a:pt x="1324" y="1336"/>
                  </a:cubicBezTo>
                  <a:cubicBezTo>
                    <a:pt x="474" y="2155"/>
                    <a:pt x="1" y="3289"/>
                    <a:pt x="1" y="4486"/>
                  </a:cubicBezTo>
                  <a:cubicBezTo>
                    <a:pt x="1" y="6912"/>
                    <a:pt x="2017" y="8929"/>
                    <a:pt x="4475" y="8929"/>
                  </a:cubicBezTo>
                  <a:cubicBezTo>
                    <a:pt x="6901" y="8929"/>
                    <a:pt x="8917" y="6912"/>
                    <a:pt x="8917" y="4486"/>
                  </a:cubicBezTo>
                  <a:cubicBezTo>
                    <a:pt x="8917" y="3604"/>
                    <a:pt x="8696" y="2817"/>
                    <a:pt x="8255" y="2124"/>
                  </a:cubicBezTo>
                  <a:cubicBezTo>
                    <a:pt x="8098" y="2218"/>
                    <a:pt x="7342" y="2943"/>
                    <a:pt x="7184" y="3100"/>
                  </a:cubicBezTo>
                  <a:cubicBezTo>
                    <a:pt x="8161" y="5148"/>
                    <a:pt x="6680" y="7511"/>
                    <a:pt x="4412" y="7511"/>
                  </a:cubicBezTo>
                  <a:cubicBezTo>
                    <a:pt x="1702" y="7511"/>
                    <a:pt x="316" y="4203"/>
                    <a:pt x="2269" y="2281"/>
                  </a:cubicBezTo>
                  <a:cubicBezTo>
                    <a:pt x="2869" y="1681"/>
                    <a:pt x="3659" y="1373"/>
                    <a:pt x="4447" y="1373"/>
                  </a:cubicBezTo>
                  <a:cubicBezTo>
                    <a:pt x="4900" y="1373"/>
                    <a:pt x="5352" y="1475"/>
                    <a:pt x="5766" y="1682"/>
                  </a:cubicBezTo>
                  <a:cubicBezTo>
                    <a:pt x="5924" y="1525"/>
                    <a:pt x="6617" y="800"/>
                    <a:pt x="6838" y="706"/>
                  </a:cubicBezTo>
                  <a:cubicBezTo>
                    <a:pt x="6115" y="233"/>
                    <a:pt x="5294" y="1"/>
                    <a:pt x="44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6" name="Google Shape;1466;p73"/>
          <p:cNvGrpSpPr/>
          <p:nvPr/>
        </p:nvGrpSpPr>
        <p:grpSpPr>
          <a:xfrm>
            <a:off x="6171279" y="2305733"/>
            <a:ext cx="340890" cy="178912"/>
            <a:chOff x="2084325" y="363300"/>
            <a:chExt cx="484150" cy="254100"/>
          </a:xfrm>
        </p:grpSpPr>
        <p:sp>
          <p:nvSpPr>
            <p:cNvPr id="1467" name="Google Shape;1467;p73"/>
            <p:cNvSpPr/>
            <p:nvPr/>
          </p:nvSpPr>
          <p:spPr>
            <a:xfrm>
              <a:off x="2084325" y="363300"/>
              <a:ext cx="484150" cy="254100"/>
            </a:xfrm>
            <a:custGeom>
              <a:avLst/>
              <a:gdLst/>
              <a:ahLst/>
              <a:cxnLst/>
              <a:rect l="l" t="t" r="r" b="b"/>
              <a:pathLst>
                <a:path w="19366" h="10164" extrusionOk="0">
                  <a:moveTo>
                    <a:pt x="9686" y="1128"/>
                  </a:moveTo>
                  <a:cubicBezTo>
                    <a:pt x="10195" y="1128"/>
                    <a:pt x="10707" y="1226"/>
                    <a:pt x="11196" y="1428"/>
                  </a:cubicBezTo>
                  <a:cubicBezTo>
                    <a:pt x="12671" y="2042"/>
                    <a:pt x="13635" y="3482"/>
                    <a:pt x="13635" y="5081"/>
                  </a:cubicBezTo>
                  <a:cubicBezTo>
                    <a:pt x="13632" y="7264"/>
                    <a:pt x="11864" y="9031"/>
                    <a:pt x="9684" y="9034"/>
                  </a:cubicBezTo>
                  <a:cubicBezTo>
                    <a:pt x="8085" y="9034"/>
                    <a:pt x="6643" y="8071"/>
                    <a:pt x="6032" y="6592"/>
                  </a:cubicBezTo>
                  <a:cubicBezTo>
                    <a:pt x="5420" y="5117"/>
                    <a:pt x="5758" y="3415"/>
                    <a:pt x="6887" y="2286"/>
                  </a:cubicBezTo>
                  <a:cubicBezTo>
                    <a:pt x="7645" y="1530"/>
                    <a:pt x="8657" y="1128"/>
                    <a:pt x="9686" y="1128"/>
                  </a:cubicBezTo>
                  <a:close/>
                  <a:moveTo>
                    <a:pt x="9684" y="1"/>
                  </a:moveTo>
                  <a:cubicBezTo>
                    <a:pt x="4502" y="1"/>
                    <a:pt x="361" y="4512"/>
                    <a:pt x="190" y="4704"/>
                  </a:cubicBezTo>
                  <a:cubicBezTo>
                    <a:pt x="0" y="4918"/>
                    <a:pt x="0" y="5243"/>
                    <a:pt x="190" y="5457"/>
                  </a:cubicBezTo>
                  <a:cubicBezTo>
                    <a:pt x="361" y="5650"/>
                    <a:pt x="4502" y="10164"/>
                    <a:pt x="9684" y="10164"/>
                  </a:cubicBezTo>
                  <a:cubicBezTo>
                    <a:pt x="14867" y="10164"/>
                    <a:pt x="19004" y="5650"/>
                    <a:pt x="19176" y="5457"/>
                  </a:cubicBezTo>
                  <a:cubicBezTo>
                    <a:pt x="19365" y="5243"/>
                    <a:pt x="19365" y="4918"/>
                    <a:pt x="19176" y="4704"/>
                  </a:cubicBezTo>
                  <a:cubicBezTo>
                    <a:pt x="19004" y="4512"/>
                    <a:pt x="14867" y="1"/>
                    <a:pt x="96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68" name="Google Shape;1468;p73"/>
            <p:cNvSpPr/>
            <p:nvPr/>
          </p:nvSpPr>
          <p:spPr>
            <a:xfrm>
              <a:off x="2250600" y="419775"/>
              <a:ext cx="145175" cy="141125"/>
            </a:xfrm>
            <a:custGeom>
              <a:avLst/>
              <a:gdLst/>
              <a:ahLst/>
              <a:cxnLst/>
              <a:rect l="l" t="t" r="r" b="b"/>
              <a:pathLst>
                <a:path w="5807" h="5645" extrusionOk="0">
                  <a:moveTo>
                    <a:pt x="3018" y="0"/>
                  </a:moveTo>
                  <a:cubicBezTo>
                    <a:pt x="1922" y="0"/>
                    <a:pt x="929" y="634"/>
                    <a:pt x="468" y="1626"/>
                  </a:cubicBezTo>
                  <a:cubicBezTo>
                    <a:pt x="1" y="2623"/>
                    <a:pt x="158" y="3797"/>
                    <a:pt x="862" y="4637"/>
                  </a:cubicBezTo>
                  <a:cubicBezTo>
                    <a:pt x="1407" y="5287"/>
                    <a:pt x="2203" y="5645"/>
                    <a:pt x="3025" y="5645"/>
                  </a:cubicBezTo>
                  <a:cubicBezTo>
                    <a:pt x="3270" y="5645"/>
                    <a:pt x="3518" y="5613"/>
                    <a:pt x="3762" y="5547"/>
                  </a:cubicBezTo>
                  <a:cubicBezTo>
                    <a:pt x="4825" y="5258"/>
                    <a:pt x="5620" y="4382"/>
                    <a:pt x="5807" y="3297"/>
                  </a:cubicBezTo>
                  <a:lnTo>
                    <a:pt x="5807" y="3297"/>
                  </a:lnTo>
                  <a:cubicBezTo>
                    <a:pt x="5625" y="3356"/>
                    <a:pt x="5446" y="3383"/>
                    <a:pt x="5272" y="3383"/>
                  </a:cubicBezTo>
                  <a:cubicBezTo>
                    <a:pt x="4356" y="3383"/>
                    <a:pt x="3596" y="2626"/>
                    <a:pt x="3596" y="1692"/>
                  </a:cubicBezTo>
                  <a:cubicBezTo>
                    <a:pt x="3596" y="1147"/>
                    <a:pt x="3861" y="633"/>
                    <a:pt x="4307" y="316"/>
                  </a:cubicBezTo>
                  <a:cubicBezTo>
                    <a:pt x="3913" y="112"/>
                    <a:pt x="3476" y="3"/>
                    <a:pt x="3033" y="0"/>
                  </a:cubicBezTo>
                  <a:cubicBezTo>
                    <a:pt x="3028" y="0"/>
                    <a:pt x="3023" y="0"/>
                    <a:pt x="30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471" name="Google Shape;1471;p73"/>
          <p:cNvSpPr txBox="1">
            <a:spLocks noGrp="1"/>
          </p:cNvSpPr>
          <p:nvPr>
            <p:ph type="title" idx="3"/>
          </p:nvPr>
        </p:nvSpPr>
        <p:spPr>
          <a:xfrm>
            <a:off x="1259504" y="2896823"/>
            <a:ext cx="2979600" cy="468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t>Decision Tree Classifier</a:t>
            </a:r>
            <a:endParaRPr sz="2000" dirty="0"/>
          </a:p>
        </p:txBody>
      </p:sp>
      <p:sp>
        <p:nvSpPr>
          <p:cNvPr id="2" name="Google Shape;3853;p117">
            <a:extLst>
              <a:ext uri="{FF2B5EF4-FFF2-40B4-BE49-F238E27FC236}">
                <a16:creationId xmlns:a16="http://schemas.microsoft.com/office/drawing/2014/main" id="{3F5B95CB-10F2-C9CD-48CF-DB1046720445}"/>
              </a:ext>
            </a:extLst>
          </p:cNvPr>
          <p:cNvSpPr txBox="1">
            <a:spLocks/>
          </p:cNvSpPr>
          <p:nvPr/>
        </p:nvSpPr>
        <p:spPr>
          <a:xfrm>
            <a:off x="2945275" y="148024"/>
            <a:ext cx="3552900" cy="638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Alata"/>
              <a:buNone/>
              <a:defRPr sz="28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a:r>
              <a:rPr lang="en-US" dirty="0"/>
              <a:t>Choice of Models</a:t>
            </a:r>
          </a:p>
        </p:txBody>
      </p:sp>
      <p:sp>
        <p:nvSpPr>
          <p:cNvPr id="3" name="Oval 2">
            <a:extLst>
              <a:ext uri="{FF2B5EF4-FFF2-40B4-BE49-F238E27FC236}">
                <a16:creationId xmlns:a16="http://schemas.microsoft.com/office/drawing/2014/main" id="{35FD93AA-3482-8DE5-3591-5A5A845569F3}"/>
              </a:ext>
            </a:extLst>
          </p:cNvPr>
          <p:cNvSpPr/>
          <p:nvPr/>
        </p:nvSpPr>
        <p:spPr>
          <a:xfrm>
            <a:off x="8686800" y="4796852"/>
            <a:ext cx="232348" cy="2323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7</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71"/>
          <p:cNvSpPr txBox="1">
            <a:spLocks noGrp="1"/>
          </p:cNvSpPr>
          <p:nvPr>
            <p:ph type="subTitle" idx="1"/>
          </p:nvPr>
        </p:nvSpPr>
        <p:spPr>
          <a:xfrm>
            <a:off x="714300" y="1806874"/>
            <a:ext cx="4796484" cy="3106501"/>
          </a:xfrm>
          <a:prstGeom prst="rect">
            <a:avLst/>
          </a:prstGeom>
        </p:spPr>
        <p:txBody>
          <a:bodyPr spcFirstLastPara="1" wrap="square" lIns="91425" tIns="91425" rIns="91425" bIns="91425" anchor="t" anchorCtr="0">
            <a:noAutofit/>
          </a:bodyPr>
          <a:lstStyle/>
          <a:p>
            <a:pPr marL="0" lvl="0" indent="0">
              <a:buNone/>
            </a:pPr>
            <a:r>
              <a:rPr lang="en-US" dirty="0"/>
              <a:t>How does the Decision Tree Classifier achieve such scores and cross-validation?</a:t>
            </a:r>
            <a:br>
              <a:rPr lang="en" dirty="0"/>
            </a:br>
            <a:endParaRPr dirty="0"/>
          </a:p>
          <a:p>
            <a:pPr marL="241300" lvl="0" indent="-215900">
              <a:spcBef>
                <a:spcPts val="1600"/>
              </a:spcBef>
              <a:buFont typeface="Poppins"/>
              <a:buAutoNum type="arabicPeriod"/>
            </a:pPr>
            <a:r>
              <a:rPr lang="en-US" dirty="0"/>
              <a:t>A perfect 1.0 score on the training set</a:t>
            </a:r>
            <a:r>
              <a:rPr lang="en" dirty="0"/>
              <a:t> </a:t>
            </a:r>
          </a:p>
          <a:p>
            <a:pPr marL="241300" lvl="0" indent="-215900">
              <a:spcBef>
                <a:spcPts val="1600"/>
              </a:spcBef>
              <a:buFont typeface="Poppins"/>
              <a:buAutoNum type="arabicPeriod"/>
            </a:pPr>
            <a:endParaRPr dirty="0"/>
          </a:p>
          <a:p>
            <a:pPr marL="241300" lvl="0" indent="-215900">
              <a:buFont typeface="Poppins"/>
              <a:buAutoNum type="arabicPeriod"/>
            </a:pPr>
            <a:r>
              <a:rPr lang="en-US" dirty="0"/>
              <a:t>Consistent cross-validation scores of [0.972, 0.978, 0.978].</a:t>
            </a:r>
          </a:p>
          <a:p>
            <a:pPr marL="241300" lvl="0" indent="-215900">
              <a:buFont typeface="Poppins"/>
              <a:buAutoNum type="arabicPeriod"/>
            </a:pPr>
            <a:endParaRPr lang="en-US" dirty="0"/>
          </a:p>
          <a:p>
            <a:pPr marL="241300" lvl="0" indent="-215900">
              <a:buFont typeface="Poppins"/>
              <a:buAutoNum type="arabicPeriod"/>
            </a:pPr>
            <a:r>
              <a:rPr lang="en-US" dirty="0"/>
              <a:t>An impressive mean accuracy of 0.975</a:t>
            </a:r>
            <a:endParaRPr dirty="0"/>
          </a:p>
        </p:txBody>
      </p:sp>
      <p:sp>
        <p:nvSpPr>
          <p:cNvPr id="1237" name="Google Shape;1237;p71"/>
          <p:cNvSpPr txBox="1">
            <a:spLocks noGrp="1"/>
          </p:cNvSpPr>
          <p:nvPr>
            <p:ph type="title"/>
          </p:nvPr>
        </p:nvSpPr>
        <p:spPr>
          <a:xfrm>
            <a:off x="714300" y="1068850"/>
            <a:ext cx="3955236" cy="468000"/>
          </a:xfrm>
          <a:prstGeom prst="rect">
            <a:avLst/>
          </a:prstGeom>
        </p:spPr>
        <p:txBody>
          <a:bodyPr spcFirstLastPara="1" wrap="square" lIns="91425" tIns="91425" rIns="91425" bIns="91425" anchor="t" anchorCtr="0">
            <a:noAutofit/>
          </a:bodyPr>
          <a:lstStyle/>
          <a:p>
            <a:pPr lvl="0"/>
            <a:r>
              <a:rPr lang="en-US" dirty="0"/>
              <a:t>Decision Tree Classifier</a:t>
            </a:r>
          </a:p>
        </p:txBody>
      </p:sp>
      <p:grpSp>
        <p:nvGrpSpPr>
          <p:cNvPr id="1354" name="Google Shape;1354;p71"/>
          <p:cNvGrpSpPr/>
          <p:nvPr/>
        </p:nvGrpSpPr>
        <p:grpSpPr>
          <a:xfrm>
            <a:off x="-25" y="0"/>
            <a:ext cx="9144020" cy="342900"/>
            <a:chOff x="-25" y="0"/>
            <a:chExt cx="9144020" cy="342900"/>
          </a:xfrm>
        </p:grpSpPr>
        <p:sp>
          <p:nvSpPr>
            <p:cNvPr id="1355" name="Google Shape;1355;p7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6" name="Google Shape;1356;p71"/>
            <p:cNvGrpSpPr/>
            <p:nvPr/>
          </p:nvGrpSpPr>
          <p:grpSpPr>
            <a:xfrm>
              <a:off x="215975" y="111150"/>
              <a:ext cx="642950" cy="120600"/>
              <a:chOff x="215975" y="152625"/>
              <a:chExt cx="642950" cy="120600"/>
            </a:xfrm>
          </p:grpSpPr>
          <p:sp>
            <p:nvSpPr>
              <p:cNvPr id="1357" name="Google Shape;1357;p7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5" name="Picture 4">
            <a:extLst>
              <a:ext uri="{FF2B5EF4-FFF2-40B4-BE49-F238E27FC236}">
                <a16:creationId xmlns:a16="http://schemas.microsoft.com/office/drawing/2014/main" id="{D35F1976-5838-1B13-DB2E-EC137FD93328}"/>
              </a:ext>
            </a:extLst>
          </p:cNvPr>
          <p:cNvPicPr>
            <a:picLocks noChangeAspect="1"/>
          </p:cNvPicPr>
          <p:nvPr/>
        </p:nvPicPr>
        <p:blipFill>
          <a:blip r:embed="rId3"/>
          <a:stretch>
            <a:fillRect/>
          </a:stretch>
        </p:blipFill>
        <p:spPr>
          <a:xfrm>
            <a:off x="5115000" y="714375"/>
            <a:ext cx="3314700" cy="3714750"/>
          </a:xfrm>
          <a:prstGeom prst="rect">
            <a:avLst/>
          </a:prstGeom>
        </p:spPr>
      </p:pic>
      <p:sp>
        <p:nvSpPr>
          <p:cNvPr id="2" name="Oval 1">
            <a:extLst>
              <a:ext uri="{FF2B5EF4-FFF2-40B4-BE49-F238E27FC236}">
                <a16:creationId xmlns:a16="http://schemas.microsoft.com/office/drawing/2014/main" id="{B31B8655-7FA5-AFE0-6720-D7B72951DD21}"/>
              </a:ext>
            </a:extLst>
          </p:cNvPr>
          <p:cNvSpPr/>
          <p:nvPr/>
        </p:nvSpPr>
        <p:spPr>
          <a:xfrm>
            <a:off x="8686800" y="4796852"/>
            <a:ext cx="232348" cy="2323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8</a:t>
            </a:r>
            <a:endParaRPr lang="en-US" dirty="0"/>
          </a:p>
        </p:txBody>
      </p:sp>
    </p:spTree>
    <p:extLst>
      <p:ext uri="{BB962C8B-B14F-4D97-AF65-F5344CB8AC3E}">
        <p14:creationId xmlns:p14="http://schemas.microsoft.com/office/powerpoint/2010/main" val="2530641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pic>
        <p:nvPicPr>
          <p:cNvPr id="3" name="Picture 2">
            <a:extLst>
              <a:ext uri="{FF2B5EF4-FFF2-40B4-BE49-F238E27FC236}">
                <a16:creationId xmlns:a16="http://schemas.microsoft.com/office/drawing/2014/main" id="{95417EC9-CDC8-3726-8102-9D9D8063A826}"/>
              </a:ext>
            </a:extLst>
          </p:cNvPr>
          <p:cNvPicPr>
            <a:picLocks noChangeAspect="1"/>
          </p:cNvPicPr>
          <p:nvPr/>
        </p:nvPicPr>
        <p:blipFill>
          <a:blip r:embed="rId3"/>
          <a:stretch>
            <a:fillRect/>
          </a:stretch>
        </p:blipFill>
        <p:spPr>
          <a:xfrm>
            <a:off x="5145575" y="1660831"/>
            <a:ext cx="3729745" cy="1821837"/>
          </a:xfrm>
          <a:prstGeom prst="rect">
            <a:avLst/>
          </a:prstGeom>
        </p:spPr>
      </p:pic>
      <p:sp>
        <p:nvSpPr>
          <p:cNvPr id="1236" name="Google Shape;1236;p71"/>
          <p:cNvSpPr txBox="1">
            <a:spLocks noGrp="1"/>
          </p:cNvSpPr>
          <p:nvPr>
            <p:ph type="subTitle" idx="1"/>
          </p:nvPr>
        </p:nvSpPr>
        <p:spPr>
          <a:xfrm>
            <a:off x="714300" y="1806874"/>
            <a:ext cx="4796484" cy="3106501"/>
          </a:xfrm>
          <a:prstGeom prst="rect">
            <a:avLst/>
          </a:prstGeom>
        </p:spPr>
        <p:txBody>
          <a:bodyPr spcFirstLastPara="1" wrap="square" lIns="91425" tIns="91425" rIns="91425" bIns="91425" anchor="t" anchorCtr="0">
            <a:noAutofit/>
          </a:bodyPr>
          <a:lstStyle/>
          <a:p>
            <a:pPr marL="0" lvl="0" indent="0">
              <a:buNone/>
            </a:pPr>
            <a:r>
              <a:rPr lang="en-US" dirty="0"/>
              <a:t>How does the Decision Tree Classifier achieve such scores and cross-validation?</a:t>
            </a:r>
            <a:br>
              <a:rPr lang="en" dirty="0"/>
            </a:br>
            <a:endParaRPr dirty="0"/>
          </a:p>
          <a:p>
            <a:pPr marL="241300" lvl="0" indent="-215900">
              <a:spcBef>
                <a:spcPts val="1600"/>
              </a:spcBef>
              <a:buFont typeface="Poppins"/>
              <a:buAutoNum type="arabicPeriod"/>
            </a:pPr>
            <a:r>
              <a:rPr lang="en-US" dirty="0"/>
              <a:t>A perfect 1.0 score on the training set</a:t>
            </a:r>
            <a:r>
              <a:rPr lang="en" dirty="0"/>
              <a:t> </a:t>
            </a:r>
          </a:p>
          <a:p>
            <a:pPr marL="241300" lvl="0" indent="-215900">
              <a:spcBef>
                <a:spcPts val="1600"/>
              </a:spcBef>
              <a:buFont typeface="Poppins"/>
              <a:buAutoNum type="arabicPeriod"/>
            </a:pPr>
            <a:endParaRPr dirty="0"/>
          </a:p>
          <a:p>
            <a:pPr marL="241300" lvl="0" indent="-215900">
              <a:buFont typeface="Poppins"/>
              <a:buAutoNum type="arabicPeriod"/>
            </a:pPr>
            <a:r>
              <a:rPr lang="en-US" dirty="0"/>
              <a:t>Consistent cross-validation scores of [1.0, 1.0, 1.0].</a:t>
            </a:r>
          </a:p>
          <a:p>
            <a:pPr marL="241300" lvl="0" indent="-215900">
              <a:buFont typeface="Poppins"/>
              <a:buAutoNum type="arabicPeriod"/>
            </a:pPr>
            <a:endParaRPr lang="en-US" dirty="0"/>
          </a:p>
          <a:p>
            <a:pPr marL="241300" lvl="0" indent="-215900">
              <a:buFont typeface="Poppins"/>
              <a:buAutoNum type="arabicPeriod"/>
            </a:pPr>
            <a:r>
              <a:rPr lang="en-US" dirty="0"/>
              <a:t>An impressive mean accuracy of 1.0</a:t>
            </a:r>
            <a:endParaRPr dirty="0"/>
          </a:p>
        </p:txBody>
      </p:sp>
      <p:sp>
        <p:nvSpPr>
          <p:cNvPr id="1237" name="Google Shape;1237;p71"/>
          <p:cNvSpPr txBox="1">
            <a:spLocks noGrp="1"/>
          </p:cNvSpPr>
          <p:nvPr>
            <p:ph type="title"/>
          </p:nvPr>
        </p:nvSpPr>
        <p:spPr>
          <a:xfrm>
            <a:off x="714299" y="1068850"/>
            <a:ext cx="4431275" cy="468000"/>
          </a:xfrm>
          <a:prstGeom prst="rect">
            <a:avLst/>
          </a:prstGeom>
        </p:spPr>
        <p:txBody>
          <a:bodyPr spcFirstLastPara="1" wrap="square" lIns="91425" tIns="91425" rIns="91425" bIns="91425" anchor="t" anchorCtr="0">
            <a:noAutofit/>
          </a:bodyPr>
          <a:lstStyle/>
          <a:p>
            <a:pPr lvl="0"/>
            <a:r>
              <a:rPr lang="en-US" dirty="0"/>
              <a:t>Support Vector Machines</a:t>
            </a:r>
          </a:p>
        </p:txBody>
      </p:sp>
      <p:grpSp>
        <p:nvGrpSpPr>
          <p:cNvPr id="1354" name="Google Shape;1354;p71"/>
          <p:cNvGrpSpPr/>
          <p:nvPr/>
        </p:nvGrpSpPr>
        <p:grpSpPr>
          <a:xfrm>
            <a:off x="-25" y="0"/>
            <a:ext cx="9144020" cy="342900"/>
            <a:chOff x="-25" y="0"/>
            <a:chExt cx="9144020" cy="342900"/>
          </a:xfrm>
        </p:grpSpPr>
        <p:sp>
          <p:nvSpPr>
            <p:cNvPr id="1355" name="Google Shape;1355;p71"/>
            <p:cNvSpPr/>
            <p:nvPr/>
          </p:nvSpPr>
          <p:spPr>
            <a:xfrm>
              <a:off x="-25" y="0"/>
              <a:ext cx="9144020" cy="342900"/>
            </a:xfrm>
            <a:custGeom>
              <a:avLst/>
              <a:gdLst/>
              <a:ahLst/>
              <a:cxnLst/>
              <a:rect l="l" t="t" r="r" b="b"/>
              <a:pathLst>
                <a:path w="43778" h="1407" extrusionOk="0">
                  <a:moveTo>
                    <a:pt x="0" y="0"/>
                  </a:moveTo>
                  <a:lnTo>
                    <a:pt x="0" y="1406"/>
                  </a:lnTo>
                  <a:lnTo>
                    <a:pt x="43777" y="1406"/>
                  </a:lnTo>
                  <a:lnTo>
                    <a:pt x="437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6" name="Google Shape;1356;p71"/>
            <p:cNvGrpSpPr/>
            <p:nvPr/>
          </p:nvGrpSpPr>
          <p:grpSpPr>
            <a:xfrm>
              <a:off x="215975" y="111150"/>
              <a:ext cx="642950" cy="120600"/>
              <a:chOff x="215975" y="152625"/>
              <a:chExt cx="642950" cy="120600"/>
            </a:xfrm>
          </p:grpSpPr>
          <p:sp>
            <p:nvSpPr>
              <p:cNvPr id="1357" name="Google Shape;1357;p71"/>
              <p:cNvSpPr/>
              <p:nvPr/>
            </p:nvSpPr>
            <p:spPr>
              <a:xfrm>
                <a:off x="215975" y="152625"/>
                <a:ext cx="120600" cy="120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71"/>
              <p:cNvSpPr/>
              <p:nvPr/>
            </p:nvSpPr>
            <p:spPr>
              <a:xfrm>
                <a:off x="477150" y="152625"/>
                <a:ext cx="120600" cy="1206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71"/>
              <p:cNvSpPr/>
              <p:nvPr/>
            </p:nvSpPr>
            <p:spPr>
              <a:xfrm>
                <a:off x="738325" y="152625"/>
                <a:ext cx="120600" cy="1206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Oval 1">
            <a:extLst>
              <a:ext uri="{FF2B5EF4-FFF2-40B4-BE49-F238E27FC236}">
                <a16:creationId xmlns:a16="http://schemas.microsoft.com/office/drawing/2014/main" id="{0EDEE0E4-EDCC-2558-7E6F-012BCDA4994D}"/>
              </a:ext>
            </a:extLst>
          </p:cNvPr>
          <p:cNvSpPr/>
          <p:nvPr/>
        </p:nvSpPr>
        <p:spPr>
          <a:xfrm>
            <a:off x="8686800" y="4796852"/>
            <a:ext cx="232348" cy="2323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9</a:t>
            </a:r>
            <a:endParaRPr lang="en-US" dirty="0"/>
          </a:p>
        </p:txBody>
      </p:sp>
    </p:spTree>
    <p:extLst>
      <p:ext uri="{BB962C8B-B14F-4D97-AF65-F5344CB8AC3E}">
        <p14:creationId xmlns:p14="http://schemas.microsoft.com/office/powerpoint/2010/main" val="3037892735"/>
      </p:ext>
    </p:extLst>
  </p:cSld>
  <p:clrMapOvr>
    <a:masterClrMapping/>
  </p:clrMapOvr>
</p:sld>
</file>

<file path=ppt/theme/theme1.xml><?xml version="1.0" encoding="utf-8"?>
<a:theme xmlns:a="http://schemas.openxmlformats.org/drawingml/2006/main" name="Healthcare Center Website by Slidesgo">
  <a:themeElements>
    <a:clrScheme name="Simple Light">
      <a:dk1>
        <a:srgbClr val="2F4A8A"/>
      </a:dk1>
      <a:lt1>
        <a:srgbClr val="FFFFFF"/>
      </a:lt1>
      <a:dk2>
        <a:srgbClr val="666666"/>
      </a:dk2>
      <a:lt2>
        <a:srgbClr val="4869B1"/>
      </a:lt2>
      <a:accent1>
        <a:srgbClr val="7EACEC"/>
      </a:accent1>
      <a:accent2>
        <a:srgbClr val="C3D9FB"/>
      </a:accent2>
      <a:accent3>
        <a:srgbClr val="90D1CB"/>
      </a:accent3>
      <a:accent4>
        <a:srgbClr val="AFDCDD"/>
      </a:accent4>
      <a:accent5>
        <a:srgbClr val="F8DBC4"/>
      </a:accent5>
      <a:accent6>
        <a:srgbClr val="FFB172"/>
      </a:accent6>
      <a:hlink>
        <a:srgbClr val="2F4A8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510</TotalTime>
  <Words>1074</Words>
  <Application>Microsoft Office PowerPoint</Application>
  <PresentationFormat>On-screen Show (16:9)</PresentationFormat>
  <Paragraphs>151</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Poppins</vt:lpstr>
      <vt:lpstr>Proxima Nova</vt:lpstr>
      <vt:lpstr>Alata</vt:lpstr>
      <vt:lpstr>Arial</vt:lpstr>
      <vt:lpstr>IBM Plex Sans Medium</vt:lpstr>
      <vt:lpstr>Montserrat</vt:lpstr>
      <vt:lpstr>Söhne</vt:lpstr>
      <vt:lpstr>Healthcare Center Website by Slidesgo</vt:lpstr>
      <vt:lpstr>HEALTHCARE CHATBOT</vt:lpstr>
      <vt:lpstr>TABLE OF CONTENTS</vt:lpstr>
      <vt:lpstr>Motivation</vt:lpstr>
      <vt:lpstr>Data Collection</vt:lpstr>
      <vt:lpstr>OUR Data</vt:lpstr>
      <vt:lpstr>Machine Learning Models</vt:lpstr>
      <vt:lpstr>Support Vector Machine</vt:lpstr>
      <vt:lpstr>Decision Tree Classifier</vt:lpstr>
      <vt:lpstr>Support Vector Machines</vt:lpstr>
      <vt:lpstr>Decision Tree vs SVM</vt:lpstr>
      <vt:lpstr>Voice Integration</vt:lpstr>
      <vt:lpstr>Voice Integration</vt:lpstr>
      <vt:lpstr>Conclusion</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CHATBOT</dc:title>
  <cp:lastModifiedBy>bassem.boukhatem</cp:lastModifiedBy>
  <cp:revision>16</cp:revision>
  <dcterms:modified xsi:type="dcterms:W3CDTF">2024-01-16T08:58:49Z</dcterms:modified>
</cp:coreProperties>
</file>