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D371-76A6-1B8A-0750-BD6636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1A63F-EBAB-CB52-F0B0-292263AEA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B103-6C1E-D744-F666-BE4A0C2D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90C1-62C1-DD39-3D83-6941FE33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E2B5-8DA8-56C5-5A4D-E54D951C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2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F946-5E13-E594-8885-9B2F2EE2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83699-CC6F-588C-4A95-06CE9581D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5615-6492-C85F-88B0-EB80240C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55A38-2412-189D-B873-404A088B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22D9-1B46-E9C2-EDDA-DAEAF3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2C756-E527-1573-9DD6-A43042BB7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C4AB-66F4-D9FE-65DC-DCED1DAB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CBD7-1E84-899D-4AC0-EEDD69AC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33F9-0D0F-5F06-4D95-15F236BA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338B-44D5-9D41-239D-565E728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0332-D98C-F39F-0410-42DDA819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DC807-C253-6586-6905-1D2566D3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D76E-6178-E159-3C07-F2538B09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4F1B-4029-CEFB-1451-3110153E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ACDF-8D10-8B89-3111-8632E463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CA51-77B1-1310-CA6F-CEA5EBE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B6AA-CCF3-25A0-08DD-5E7174935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5BEC-67DA-5858-D53A-EA70224D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2CC3-854B-D149-4E32-70764243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C99D-4A5D-4DF2-9C9F-7D777D49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3F84-D170-7CB7-3797-0854470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8BD6-0400-422A-C6D7-C16436C18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63A72-35C0-0317-037E-1F3EB10B7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3887-FBEA-712C-D059-5D873CB9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0A09-A282-6258-D1BC-85E90E58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83A96-3790-08CC-967C-AD032B5A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8AD8-EECC-E488-6A87-9B26385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67EE-3615-C7C7-3D1A-C92054ECA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7274E-A1F3-D350-4FF1-D88AAAE6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3D250-9DC5-7F4F-92E2-9573CB5F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B9487-89C1-C2A5-4020-C375DFE29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A0216-AE81-ED2E-384C-A3620B4FD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F7DC9-6D67-8FC1-AB6A-8CC8759B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AD35B-5339-3C24-1029-C7637A1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1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9A00-B8C0-2616-71E5-007EE14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E950C-3FD3-F507-6F00-7386B7A6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545CB-1292-C1EC-43D8-59FA8BEB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004B7-9175-DE07-59E3-A79E0EE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2A7F-4FAB-DD78-EB29-A4C226A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B877-14A2-B528-D120-593CD731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60BC5-AA26-37C9-0AE5-87F3EC0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2249-415F-E9A2-BBFE-C52F6460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E1A6-CD76-38CE-07B7-B7587144E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91861-8CFB-C5BB-B4C9-1385AA60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23B01-7A8D-C602-E3E7-BCC25370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594CA-BE01-9C69-ECA4-9558E515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77A9C-D05E-3BD8-5860-6F214EFE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6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2F08-F432-88DB-898D-A765FA88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8BC2D-E63F-D5D6-F6BA-C0D28D479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FFA4A-CD91-5753-5497-C38188A21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961FA-480A-5C35-73AD-5BB0B775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A4C91-1B1B-9DC3-A94A-B8296902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6AA87-1863-763A-FBA8-8BA42C5B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E9C6F-2EA7-1DCF-6875-45DAB291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B6C29-B47F-1E3B-F0A9-4D870C1F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AC98-8F9D-9441-7F21-27D44C885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BDD94-AA75-4C67-8925-D506A2A549F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7F2D-3D97-C242-EFF9-04BCD424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2E7C-20A7-7B2D-9D6E-DC404B248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C65DA-F08B-4E60-A10A-C73AE9A1B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527FED-C945-3294-8989-8DFC50CA3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143480"/>
                  </p:ext>
                </p:extLst>
              </p:nvPr>
            </p:nvGraphicFramePr>
            <p:xfrm>
              <a:off x="2946400" y="265550"/>
              <a:ext cx="4978400" cy="55242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80602">
                      <a:extLst>
                        <a:ext uri="{9D8B030D-6E8A-4147-A177-3AD203B41FA5}">
                          <a16:colId xmlns:a16="http://schemas.microsoft.com/office/drawing/2014/main" val="1722895325"/>
                        </a:ext>
                      </a:extLst>
                    </a:gridCol>
                    <a:gridCol w="1206366">
                      <a:extLst>
                        <a:ext uri="{9D8B030D-6E8A-4147-A177-3AD203B41FA5}">
                          <a16:colId xmlns:a16="http://schemas.microsoft.com/office/drawing/2014/main" val="3202873140"/>
                        </a:ext>
                      </a:extLst>
                    </a:gridCol>
                    <a:gridCol w="1327813">
                      <a:extLst>
                        <a:ext uri="{9D8B030D-6E8A-4147-A177-3AD203B41FA5}">
                          <a16:colId xmlns:a16="http://schemas.microsoft.com/office/drawing/2014/main" val="1064566896"/>
                        </a:ext>
                      </a:extLst>
                    </a:gridCol>
                    <a:gridCol w="863619">
                      <a:extLst>
                        <a:ext uri="{9D8B030D-6E8A-4147-A177-3AD203B41FA5}">
                          <a16:colId xmlns:a16="http://schemas.microsoft.com/office/drawing/2014/main" val="698300570"/>
                        </a:ext>
                      </a:extLst>
                    </a:gridCol>
                  </a:tblGrid>
                  <a:tr h="3112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Interval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Ratio Text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Ratio Value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Cents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16796184"/>
                      </a:ext>
                    </a:extLst>
                  </a:tr>
                  <a:tr h="32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Unison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1427093721"/>
                      </a:ext>
                    </a:extLst>
                  </a:tr>
                  <a:tr h="322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Minor Second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1.05946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29798014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Major Second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1.12246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200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1343085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Minor Third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1.18921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300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534314734"/>
                      </a:ext>
                    </a:extLst>
                  </a:tr>
                  <a:tr h="3216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Third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1.25992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400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81117392"/>
                      </a:ext>
                    </a:extLst>
                  </a:tr>
                  <a:tr h="3247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Perfect Fourth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1.33484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500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4155175460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Tritone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1.41421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600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894956927"/>
                      </a:ext>
                    </a:extLst>
                  </a:tr>
                  <a:tr h="321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Perfect Fifth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1.49831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700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52217006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Minor Sixth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1.5874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800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95616837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Sixth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1.68179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900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99645093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Minor Seventh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1.7818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1000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33616025"/>
                      </a:ext>
                    </a:extLst>
                  </a:tr>
                  <a:tr h="3220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Seventh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𝟏𝟏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1.88775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1100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816052740"/>
                      </a:ext>
                    </a:extLst>
                  </a:tr>
                  <a:tr h="3224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Octave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kern="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b="1" kern="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sz="1200" b="1" kern="0">
                                                <a:effectLst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𝟏𝟐</m:t>
                                            </m:r>
                                          </m:deg>
                                          <m:e>
                                            <m:r>
                                              <a:rPr lang="en-US" sz="1200" b="1" kern="0" smtClean="0">
                                                <a:effectLst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  <m:sup>
                                    <m:r>
                                      <a:rPr lang="en-US" sz="1200" b="1" kern="0" smtClean="0">
                                        <a:effectLst/>
                                      </a:rPr>
                                      <m:t>𝟏𝟐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2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1200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14657608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D527FED-C945-3294-8989-8DFC50CA34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7143480"/>
                  </p:ext>
                </p:extLst>
              </p:nvPr>
            </p:nvGraphicFramePr>
            <p:xfrm>
              <a:off x="2946400" y="265550"/>
              <a:ext cx="4978400" cy="55242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580602">
                      <a:extLst>
                        <a:ext uri="{9D8B030D-6E8A-4147-A177-3AD203B41FA5}">
                          <a16:colId xmlns:a16="http://schemas.microsoft.com/office/drawing/2014/main" val="1722895325"/>
                        </a:ext>
                      </a:extLst>
                    </a:gridCol>
                    <a:gridCol w="1206366">
                      <a:extLst>
                        <a:ext uri="{9D8B030D-6E8A-4147-A177-3AD203B41FA5}">
                          <a16:colId xmlns:a16="http://schemas.microsoft.com/office/drawing/2014/main" val="3202873140"/>
                        </a:ext>
                      </a:extLst>
                    </a:gridCol>
                    <a:gridCol w="1327813">
                      <a:extLst>
                        <a:ext uri="{9D8B030D-6E8A-4147-A177-3AD203B41FA5}">
                          <a16:colId xmlns:a16="http://schemas.microsoft.com/office/drawing/2014/main" val="1064566896"/>
                        </a:ext>
                      </a:extLst>
                    </a:gridCol>
                    <a:gridCol w="863619">
                      <a:extLst>
                        <a:ext uri="{9D8B030D-6E8A-4147-A177-3AD203B41FA5}">
                          <a16:colId xmlns:a16="http://schemas.microsoft.com/office/drawing/2014/main" val="698300570"/>
                        </a:ext>
                      </a:extLst>
                    </a:gridCol>
                  </a:tblGrid>
                  <a:tr h="31121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Interval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Ratio Text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Ratio Value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Cents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16796184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Unison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78788" r="-183333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1427093721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Minor Second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178788" r="-183333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1.05946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29798014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Major Second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278788" r="-183333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1.12246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200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1343085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Minor Third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384615" r="-183333" b="-9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1.18921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300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534314734"/>
                      </a:ext>
                    </a:extLst>
                  </a:tr>
                  <a:tr h="4003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Third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477273" r="-183333" b="-8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1.25992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400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81117392"/>
                      </a:ext>
                    </a:extLst>
                  </a:tr>
                  <a:tr h="4039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Perfect Fourth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577273" r="-183333" b="-7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1.33484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500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4155175460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Tritone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677273" r="-183333" b="-6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1.41421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600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894956927"/>
                      </a:ext>
                    </a:extLst>
                  </a:tr>
                  <a:tr h="3999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Perfect Fifth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777273" r="-183333" b="-5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1.49831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700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52217006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Minor Sixth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877273" r="-183333" b="-4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1.5874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800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795616837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Sixth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977273" r="-183333" b="-3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1.68179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900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99645093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Minor Seventh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1093846" r="-183333" b="-2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1.7818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1000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3933616025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Major Seventh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1175758" r="-183333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1.88775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1100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2816052740"/>
                      </a:ext>
                    </a:extLst>
                  </a:tr>
                  <a:tr h="4008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Octave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9644" marR="59644" marT="0" marB="0" anchor="ctr">
                        <a:blipFill>
                          <a:blip r:embed="rId2"/>
                          <a:stretch>
                            <a:fillRect l="-131313" t="-1275758" r="-183333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>
                              <a:effectLst/>
                            </a:rPr>
                            <a:t>2</a:t>
                          </a:r>
                          <a:endParaRPr lang="en-US" sz="1200" b="1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200" b="1" kern="0" dirty="0">
                              <a:effectLst/>
                            </a:rPr>
                            <a:t>1200</a:t>
                          </a:r>
                          <a:endParaRPr lang="en-US" sz="1200" b="1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59644" marR="59644" marT="0" marB="0" anchor="ctr"/>
                    </a:tc>
                    <a:extLst>
                      <a:ext uri="{0D108BD9-81ED-4DB2-BD59-A6C34878D82A}">
                        <a16:rowId xmlns:a16="http://schemas.microsoft.com/office/drawing/2014/main" val="14657608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472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8803A5-F296-FDDB-3112-977AB422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98239"/>
              </p:ext>
            </p:extLst>
          </p:nvPr>
        </p:nvGraphicFramePr>
        <p:xfrm>
          <a:off x="2740699" y="507535"/>
          <a:ext cx="5190451" cy="49720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9853">
                  <a:extLst>
                    <a:ext uri="{9D8B030D-6E8A-4147-A177-3AD203B41FA5}">
                      <a16:colId xmlns:a16="http://schemas.microsoft.com/office/drawing/2014/main" val="1892609541"/>
                    </a:ext>
                  </a:extLst>
                </a:gridCol>
                <a:gridCol w="841878">
                  <a:extLst>
                    <a:ext uri="{9D8B030D-6E8A-4147-A177-3AD203B41FA5}">
                      <a16:colId xmlns:a16="http://schemas.microsoft.com/office/drawing/2014/main" val="162230606"/>
                    </a:ext>
                  </a:extLst>
                </a:gridCol>
                <a:gridCol w="1408020">
                  <a:extLst>
                    <a:ext uri="{9D8B030D-6E8A-4147-A177-3AD203B41FA5}">
                      <a16:colId xmlns:a16="http://schemas.microsoft.com/office/drawing/2014/main" val="396826218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581908435"/>
                    </a:ext>
                  </a:extLst>
                </a:gridCol>
              </a:tblGrid>
              <a:tr h="4747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Interval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Ratio Text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Ratio Value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Cents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556897187"/>
                  </a:ext>
                </a:extLst>
              </a:tr>
              <a:tr h="382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Unison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1:1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1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0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2283412121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Minor Second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16:15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1.06667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111.73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3279061580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Major Second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9:8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1.125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203.91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2777210679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Minor Third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6:5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1.2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315.64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1362270238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Major Third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5:4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1.25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386.31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2695765397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Perfect Fourth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4:3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1.33333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498.04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4209272168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Tritone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45:32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1.40625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590.22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1146879204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Perfect Fifth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3:2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701.96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2364497304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Minor Sixth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8:5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1.6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813.69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3594336236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Major Sixth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5:3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1.66667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884.36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4115453042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Minor Seventh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9:5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1.8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1017.6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4146667344"/>
                  </a:ext>
                </a:extLst>
              </a:tr>
              <a:tr h="3351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Major Seventh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15:8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1.875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1088.27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1730884233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Octave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2:1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effectLst/>
                        </a:rPr>
                        <a:t>2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 dirty="0">
                          <a:effectLst/>
                        </a:rPr>
                        <a:t>1200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370" marR="61370" marT="0" marB="0" anchor="ctr"/>
                </a:tc>
                <a:extLst>
                  <a:ext uri="{0D108BD9-81ED-4DB2-BD59-A6C34878D82A}">
                    <a16:rowId xmlns:a16="http://schemas.microsoft.com/office/drawing/2014/main" val="159370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24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136</Words>
  <Application>Microsoft Office PowerPoint</Application>
  <PresentationFormat>Widescreen</PresentationFormat>
  <Paragraphs>112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אמיר ארמה</dc:creator>
  <cp:lastModifiedBy>אמיר ארמה</cp:lastModifiedBy>
  <cp:revision>2</cp:revision>
  <dcterms:created xsi:type="dcterms:W3CDTF">2024-11-27T11:13:35Z</dcterms:created>
  <dcterms:modified xsi:type="dcterms:W3CDTF">2024-11-28T09:05:38Z</dcterms:modified>
</cp:coreProperties>
</file>