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750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72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34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17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59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7004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4441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037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57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3213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962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1430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55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713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912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107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505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F58D245-EE72-482F-BFBD-FC686F0F3616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3EB6194-AA48-41DC-A180-B94D1ABDE6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449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8427-0C1E-8A94-A2A7-CFAACAC0F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3788"/>
            <a:ext cx="9144000" cy="1985211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Introduction to LaTeX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2A82C-FFB5-B3F6-775B-6C84E249A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9827"/>
            <a:ext cx="9144000" cy="2427973"/>
          </a:xfrm>
        </p:spPr>
        <p:txBody>
          <a:bodyPr/>
          <a:lstStyle/>
          <a:p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The Typesetting System</a:t>
            </a: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Söhne"/>
              </a:rPr>
              <a:t>AMIR AZIZ</a:t>
            </a: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22pwdsc0062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5E09-EFDE-87AD-274D-C88CD4DFE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5195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Conclusion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D729F-0C4B-056F-897A-41A923FC9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6880" y="2531443"/>
            <a:ext cx="9144000" cy="289961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Summary of key points covered.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Encouragement for exploration and practice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53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2675-3645-5376-5E3D-17E3474C4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4445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Q&amp;A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25BF9-3343-E3A1-611F-DA375C938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2568"/>
            <a:ext cx="9144000" cy="2755232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Söhne"/>
              </a:rPr>
              <a:t>Open floor for questions.</a:t>
            </a:r>
            <a:endParaRPr lang="en-PK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7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144F-E8B9-DF35-B14C-31A9983F9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913026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Content</a:t>
            </a:r>
            <a:r>
              <a:rPr lang="en-US" dirty="0"/>
              <a:t> 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C8416-AC13-349D-0694-D53FE17D3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58189"/>
            <a:ext cx="8689976" cy="374422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What is latex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Why use latex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Latex vs word 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Basic latex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Formatting in latex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Advanced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Resources and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/>
              <a:t>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3426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5BD2-4CD4-47A1-18D2-F5591D51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5195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What is LaTeX?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7797D-ECC0-A023-E24D-54D6B111F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6316"/>
            <a:ext cx="9144000" cy="2851484"/>
          </a:xfrm>
        </p:spPr>
        <p:txBody>
          <a:bodyPr>
            <a:normAutofit fontScale="77500" lnSpcReduction="2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Definition: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LaTeX is a typesetting system used for producing scientific and mathematical documents.</a:t>
            </a:r>
          </a:p>
          <a:p>
            <a:pPr algn="l"/>
            <a:r>
              <a:rPr lang="en-US" sz="2600" b="1" i="0" dirty="0">
                <a:solidFill>
                  <a:schemeClr val="tx1"/>
                </a:solidFill>
                <a:effectLst/>
                <a:latin typeface="Söhne"/>
              </a:rPr>
              <a:t>Key Features: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High-quality typesetting of complex mathematical formulas and symbols.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Easy creation of structured documents like articles, books, presentations, and more.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Separate content from formatting.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1170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E9E1-EE43-F7A0-ACE8-C7385A1B6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8029"/>
            <a:ext cx="9144000" cy="770022"/>
          </a:xfrm>
        </p:spPr>
        <p:txBody>
          <a:bodyPr>
            <a:noAutofit/>
          </a:bodyPr>
          <a:lstStyle/>
          <a:p>
            <a:r>
              <a:rPr lang="en-US" sz="4800" b="1" i="0" dirty="0">
                <a:effectLst/>
                <a:latin typeface="Söhne"/>
              </a:rPr>
              <a:t>Why Use LaTeX?</a:t>
            </a:r>
            <a:endParaRPr lang="en-PK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48821-733A-EBD6-5BFF-96A22C0FB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2055"/>
            <a:ext cx="9144000" cy="3255745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Advantages: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Professional-looking documents: Consistent formatting and typesetting.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Ideal for technical writing: Mathematics, physics, computer science,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Open-source and free.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Cross-platform compatibility.</a:t>
            </a:r>
          </a:p>
          <a:p>
            <a:pPr algn="l"/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02095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93A2-4D67-2E68-C331-7F7248576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269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Söhne"/>
              </a:rPr>
              <a:t>LaTeX vs Word Processors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4C651-4D79-498B-27DC-EAFAB627C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1937"/>
            <a:ext cx="9144000" cy="2995863"/>
          </a:xfrm>
        </p:spPr>
        <p:txBody>
          <a:bodyPr/>
          <a:lstStyle/>
          <a:p>
            <a:pPr algn="l"/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Comparison: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Word Processors (e.g., Microsoft Word): WYSIWYG (What You See Is What You Get) editing, easy for beginners, limited control over formatting.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LaTeX: Markup language, steep learning curve, precise control over formatting, excellent for complex documents.</a:t>
            </a:r>
          </a:p>
        </p:txBody>
      </p:sp>
    </p:spTree>
    <p:extLst>
      <p:ext uri="{BB962C8B-B14F-4D97-AF65-F5344CB8AC3E}">
        <p14:creationId xmlns:p14="http://schemas.microsoft.com/office/powerpoint/2010/main" val="26245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C3D8-86B1-4CAE-021F-E7F6E106E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231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Basic LaTeX Structure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CEB3C-2CEC-7185-DA4A-6D8213C3D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1680"/>
            <a:ext cx="9144000" cy="3246120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Overview of structure: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Document class: Article, report, book,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Preamble: Packages, settings, and document information.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Body: Content divided into sections, subsections,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Commands: \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documentclass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{}, \begin{}, \end{}, etc.</a:t>
            </a:r>
          </a:p>
          <a:p>
            <a:pPr algn="l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5726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6AAA-4067-F362-255C-CF6001FAD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9692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Formatting in LaTeX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904C1-7293-670D-093F-5C2F2009A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27" y="2396691"/>
            <a:ext cx="10077650" cy="286110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Text Formatting: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Font styles: \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textbf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{}, \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textit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{}, \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texttt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{},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Lists: \begin{itemize}...\end{itemize}, \begin{enumerate}...\end{enumerate}.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Mathematical Equations: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Inline: $...$ or </a:t>
            </a:r>
            <a:r>
              <a:rPr lang="en-US" b="0" i="0" dirty="0">
                <a:solidFill>
                  <a:schemeClr val="tx1"/>
                </a:solidFill>
                <a:effectLst/>
                <a:latin typeface="KaTeX_Main"/>
              </a:rPr>
              <a:t>......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Displayed: </a:t>
            </a:r>
            <a:r>
              <a:rPr lang="en-US" b="0" i="0" dirty="0">
                <a:solidFill>
                  <a:schemeClr val="tx1"/>
                </a:solidFill>
                <a:effectLst/>
                <a:latin typeface="KaTeX_Main"/>
              </a:rPr>
              <a:t>......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or \begin{equation}...\end{equation}.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289691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B431-898E-1ED4-B36E-0AEFC1D34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819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Advanced Features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CCB48-28DA-1F4F-D5DF-758A43675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9689"/>
            <a:ext cx="9144000" cy="2666197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Figures and Tables: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Inserting graphics: \</a:t>
            </a:r>
            <a:r>
              <a:rPr lang="en-US" b="0" i="0" dirty="0" err="1">
                <a:effectLst/>
                <a:latin typeface="Söhne"/>
              </a:rPr>
              <a:t>includegraphics</a:t>
            </a:r>
            <a:r>
              <a:rPr lang="en-US" b="0" i="0" dirty="0">
                <a:effectLst/>
                <a:latin typeface="Söhne"/>
              </a:rPr>
              <a:t>{}.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Creating tables: \begin{table}...\end{table}.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Bibliography and Citations: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BibTeX</a:t>
            </a:r>
            <a:r>
              <a:rPr lang="en-US" b="0" i="0" dirty="0">
                <a:effectLst/>
                <a:latin typeface="Söhne"/>
              </a:rPr>
              <a:t>: Managing references.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Citation styles: IEEE, APA, etc.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7997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AFA3-6E77-290C-D028-F3C59EE38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6694"/>
          </a:xfrm>
        </p:spPr>
        <p:txBody>
          <a:bodyPr/>
          <a:lstStyle/>
          <a:p>
            <a:r>
              <a:rPr lang="en-US" i="0" dirty="0">
                <a:effectLst/>
                <a:latin typeface="Söhne"/>
              </a:rPr>
              <a:t>Resources and Support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60C8B-B4D9-D00C-2537-4972155BC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6434"/>
            <a:ext cx="9144000" cy="311136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Learning Resources: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Documentation: LaTeX </a:t>
            </a:r>
            <a:r>
              <a:rPr lang="en-US" b="0" i="0" dirty="0" err="1">
                <a:effectLst/>
                <a:latin typeface="Söhne"/>
              </a:rPr>
              <a:t>wikibook</a:t>
            </a:r>
            <a:r>
              <a:rPr lang="en-US" b="0" i="0" dirty="0">
                <a:effectLst/>
                <a:latin typeface="Söhne"/>
              </a:rPr>
              <a:t>, official documentation.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Online forums: Stack Exchange (</a:t>
            </a:r>
            <a:r>
              <a:rPr lang="en-US" b="0" i="0" dirty="0" err="1">
                <a:effectLst/>
                <a:latin typeface="Söhne"/>
              </a:rPr>
              <a:t>TeX</a:t>
            </a:r>
            <a:r>
              <a:rPr lang="en-US" b="0" i="0" dirty="0">
                <a:effectLst/>
                <a:latin typeface="Söhne"/>
              </a:rPr>
              <a:t> - LaTeX).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Support Communities: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 groups, forums, and communities.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013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</TotalTime>
  <Words>389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KaTeX_Main</vt:lpstr>
      <vt:lpstr>Söhne</vt:lpstr>
      <vt:lpstr>Tw Cen MT</vt:lpstr>
      <vt:lpstr>Droplet</vt:lpstr>
      <vt:lpstr>Introduction to LaTeX </vt:lpstr>
      <vt:lpstr>Content </vt:lpstr>
      <vt:lpstr>What is LaTeX?</vt:lpstr>
      <vt:lpstr>Why Use LaTeX?</vt:lpstr>
      <vt:lpstr>LaTeX vs Word Processors</vt:lpstr>
      <vt:lpstr>Basic LaTeX Structure</vt:lpstr>
      <vt:lpstr>Formatting in LaTeX</vt:lpstr>
      <vt:lpstr>Advanced Features</vt:lpstr>
      <vt:lpstr>Resources and Support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 </dc:title>
  <dc:creator>Amir Aziz</dc:creator>
  <cp:lastModifiedBy>Amir Aziz</cp:lastModifiedBy>
  <cp:revision>2</cp:revision>
  <dcterms:created xsi:type="dcterms:W3CDTF">2023-12-03T17:51:28Z</dcterms:created>
  <dcterms:modified xsi:type="dcterms:W3CDTF">2023-12-03T18:03:23Z</dcterms:modified>
</cp:coreProperties>
</file>