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8" r:id="rId3"/>
    <p:sldId id="261" r:id="rId4"/>
    <p:sldId id="285" r:id="rId5"/>
    <p:sldId id="275" r:id="rId6"/>
    <p:sldId id="262" r:id="rId7"/>
    <p:sldId id="263" r:id="rId8"/>
    <p:sldId id="279" r:id="rId9"/>
    <p:sldId id="280" r:id="rId10"/>
  </p:sldIdLst>
  <p:sldSz cx="9144000" cy="5143500" type="screen16x9"/>
  <p:notesSz cx="6858000" cy="9144000"/>
  <p:embeddedFontLst>
    <p:embeddedFont>
      <p:font typeface="Hind" charset="0"/>
      <p:regular r:id="rId12"/>
      <p:bold r:id="rId13"/>
    </p:embeddedFont>
    <p:embeddedFont>
      <p:font typeface="Calibri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477CA7A-739C-4F77-A2A6-94B662354BA7}">
  <a:tblStyle styleId="{E477CA7A-739C-4F77-A2A6-94B662354BA7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98" y="-4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1753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6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 rot="5400000" flipH="1">
            <a:off x="6177274" y="-42337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rot="5400000" flipH="1">
            <a:off x="-698074" y="3247199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rot="-5400000" flipH="1">
            <a:off x="-428544" y="2831031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rot="-5400000" flipH="1">
            <a:off x="563747" y="2068298"/>
            <a:ext cx="1518899" cy="9254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199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2"/>
            <a:ext cx="985799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rot="5400000" flipH="1">
            <a:off x="7217674" y="1270025"/>
            <a:ext cx="2394600" cy="14588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rot="-5400000" flipH="1">
            <a:off x="7315902" y="2802274"/>
            <a:ext cx="1027799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rot="-5400000" flipH="1">
            <a:off x="6337825" y="578874"/>
            <a:ext cx="1520099" cy="9260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56" name="Shape 56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224148" y="1706950"/>
            <a:ext cx="2977800" cy="3218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79" cy="2404814"/>
            <a:chOff x="3" y="2750304"/>
            <a:chExt cx="722479" cy="2404814"/>
          </a:xfrm>
        </p:grpSpPr>
        <p:sp>
          <p:nvSpPr>
            <p:cNvPr id="72" name="Shape 72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mall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2" y="4"/>
            <a:ext cx="1209178" cy="2774602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0" y="2232486"/>
            <a:ext cx="874633" cy="2911267"/>
            <a:chOff x="3" y="2750304"/>
            <a:chExt cx="722479" cy="2404814"/>
          </a:xfrm>
        </p:grpSpPr>
        <p:sp>
          <p:nvSpPr>
            <p:cNvPr id="130" name="Shape 130"/>
            <p:cNvSpPr/>
            <p:nvPr/>
          </p:nvSpPr>
          <p:spPr>
            <a:xfrm rot="5400000" flipH="1">
              <a:off x="-231667" y="3341328"/>
              <a:ext cx="1185900" cy="7223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19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rot="-5400000" flipH="1">
              <a:off x="-173394" y="4440518"/>
              <a:ext cx="888000" cy="5411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6" y="2870454"/>
              <a:ext cx="614699" cy="374399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rot="-5400000" flipH="1">
              <a:off x="228055" y="4058303"/>
              <a:ext cx="614399" cy="3743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big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37" name="Shape 137"/>
            <p:cNvSpPr/>
            <p:nvPr/>
          </p:nvSpPr>
          <p:spPr>
            <a:xfrm rot="5400000" flipH="1">
              <a:off x="7471942" y="406043"/>
              <a:ext cx="2078100" cy="1265999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5400000" flipH="1">
              <a:off x="7072799" y="1666233"/>
              <a:ext cx="2574299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8020586" y="2718091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 rot="-5400000">
              <a:off x="7178152" y="542729"/>
              <a:ext cx="1110899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 rot="-5400000" flipH="1">
              <a:off x="8242800" y="3381814"/>
              <a:ext cx="784500" cy="477899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Shape 142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rot="5400000">
            <a:off x="-262151" y="1526812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 flipH="1">
            <a:off x="-358954" y="3663588"/>
            <a:ext cx="1838400" cy="1120499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rot="-5400000">
            <a:off x="-199051" y="1206481"/>
            <a:ext cx="1018799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/>
          <p:nvPr/>
        </p:nvSpPr>
        <p:spPr>
          <a:xfrm rot="-5400000" flipH="1">
            <a:off x="472233" y="3024660"/>
            <a:ext cx="1271999" cy="77519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48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360"/>
              </a:spcBef>
              <a:buClr>
                <a:srgbClr val="1C4587"/>
              </a:buClr>
              <a:buSzPct val="1000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  <p:pic>
        <p:nvPicPr>
          <p:cNvPr id="1026" name="Picture 2" descr="C:\Users\amirb\Desktop\forrest_by_thehairyfox-d9m6ww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5800" y="-247650"/>
            <a:ext cx="9945688" cy="559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742950"/>
            <a:ext cx="480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Magician" pitchFamily="2" charset="0"/>
              </a:rPr>
              <a:t>Touch wizards</a:t>
            </a:r>
            <a:endParaRPr lang="en-US" sz="9600" dirty="0">
              <a:solidFill>
                <a:schemeClr val="bg1"/>
              </a:solidFill>
              <a:latin typeface="Magicia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/>
              <a:t>HELLO!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solidFill>
                  <a:srgbClr val="33CCFF"/>
                </a:solidFill>
              </a:rPr>
              <a:t>We are Trash Productions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>
              <a:solidFill>
                <a:srgbClr val="33CC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We are here </a:t>
            </a:r>
            <a:r>
              <a:rPr lang="en" sz="1800" dirty="0"/>
              <a:t>because </a:t>
            </a:r>
            <a:r>
              <a:rPr lang="en" sz="1800" dirty="0" smtClean="0"/>
              <a:t>We love making Games!</a:t>
            </a:r>
            <a:endParaRPr lang="en" sz="1800" dirty="0"/>
          </a:p>
        </p:txBody>
      </p:sp>
      <p:pic>
        <p:nvPicPr>
          <p:cNvPr id="167" name="Shape 16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Market</a:t>
            </a:r>
            <a:endParaRPr lang="en" dirty="0"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dirty="0" smtClean="0"/>
              <a:t>Our audience: 10-30 years old</a:t>
            </a:r>
            <a:br>
              <a:rPr lang="en" dirty="0" smtClean="0"/>
            </a:br>
            <a:r>
              <a:rPr lang="en" dirty="0" smtClean="0"/>
              <a:t>Platform: Mobile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Over 4M mobile gamers in Tunisia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Mobile Gaming market growing exponentially</a:t>
            </a:r>
          </a:p>
          <a:p>
            <a:pPr marL="228600" lvl="0" rtl="0">
              <a:spcBef>
                <a:spcPts val="0"/>
              </a:spcBef>
              <a:buNone/>
            </a:pPr>
            <a:endParaRPr lang="en" dirty="0" smtClean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marL="228600"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51468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4294967295"/>
          </p:nvPr>
        </p:nvSpPr>
        <p:spPr>
          <a:xfrm>
            <a:off x="973484" y="2114550"/>
            <a:ext cx="4173325" cy="335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b="1" dirty="0" smtClean="0">
                <a:solidFill>
                  <a:srgbClr val="33CCCC"/>
                </a:solidFill>
              </a:rPr>
              <a:t>TAKE A LOOK!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solidFill>
                <a:srgbClr val="33CCCC"/>
              </a:solidFill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240125" y="839000"/>
            <a:ext cx="1888499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</a:p>
        </p:txBody>
      </p:sp>
      <p:pic>
        <p:nvPicPr>
          <p:cNvPr id="2" name="(2) Facebook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rot="5400000">
            <a:off x="4511087" y="1577563"/>
            <a:ext cx="3346574" cy="18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7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/>
        </p:nvSpPr>
        <p:spPr>
          <a:xfrm>
            <a:off x="51468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body" idx="4294967295"/>
          </p:nvPr>
        </p:nvSpPr>
        <p:spPr>
          <a:xfrm>
            <a:off x="1295400" y="590550"/>
            <a:ext cx="3240000" cy="335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33CCCC"/>
                </a:solidFill>
              </a:rPr>
              <a:t>Our game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solidFill>
                <a:srgbClr val="33CCCC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solidFill>
                <a:srgbClr val="33CCCC"/>
              </a:solidFill>
            </a:endParaRPr>
          </a:p>
          <a:p>
            <a:pPr marL="285750" lvl="0" indent="-285750" rtl="0">
              <a:spcBef>
                <a:spcPts val="0"/>
              </a:spcBef>
              <a:buFont typeface="Wingdings" pitchFamily="2" charset="2"/>
              <a:buChar char="v"/>
            </a:pPr>
            <a:r>
              <a:rPr lang="en" sz="1800" b="1" dirty="0" smtClean="0"/>
              <a:t> </a:t>
            </a:r>
            <a:r>
              <a:rPr lang="en" sz="1800" dirty="0" smtClean="0"/>
              <a:t>Fast paced</a:t>
            </a:r>
          </a:p>
          <a:p>
            <a:pPr marL="285750" lvl="0" indent="-285750" rtl="0">
              <a:spcBef>
                <a:spcPts val="0"/>
              </a:spcBef>
              <a:buFont typeface="Wingdings" pitchFamily="2" charset="2"/>
              <a:buChar char="v"/>
            </a:pPr>
            <a:endParaRPr lang="en" sz="1800" dirty="0"/>
          </a:p>
          <a:p>
            <a:pPr marL="285750" lvl="0" indent="-285750" rtl="0">
              <a:spcBef>
                <a:spcPts val="0"/>
              </a:spcBef>
              <a:buFont typeface="Wingdings" pitchFamily="2" charset="2"/>
              <a:buChar char="v"/>
            </a:pPr>
            <a:r>
              <a:rPr lang="en" sz="1800" dirty="0" smtClean="0"/>
              <a:t>Local Multiplayer</a:t>
            </a:r>
            <a:r>
              <a:rPr lang="en" sz="1800" dirty="0"/>
              <a:t/>
            </a:r>
            <a:br>
              <a:rPr lang="en" sz="1800" dirty="0"/>
            </a:br>
            <a:endParaRPr lang="en" sz="1800" dirty="0" smtClean="0"/>
          </a:p>
          <a:p>
            <a:pPr marL="285750" lvl="0" indent="-285750" rtl="0">
              <a:spcBef>
                <a:spcPts val="0"/>
              </a:spcBef>
              <a:buFont typeface="Wingdings" pitchFamily="2" charset="2"/>
              <a:buChar char="v"/>
            </a:pPr>
            <a:r>
              <a:rPr lang="en" sz="1800" dirty="0" smtClean="0"/>
              <a:t>Action packed</a:t>
            </a:r>
            <a:r>
              <a:rPr lang="en" sz="1800" dirty="0"/>
              <a:t/>
            </a:r>
            <a:br>
              <a:rPr lang="en" sz="1800" dirty="0"/>
            </a:br>
            <a:endParaRPr lang="en" sz="1800" dirty="0" smtClean="0"/>
          </a:p>
          <a:p>
            <a:pPr marL="285750" lvl="0" indent="-285750" rtl="0">
              <a:spcBef>
                <a:spcPts val="0"/>
              </a:spcBef>
              <a:buFont typeface="Wingdings" pitchFamily="2" charset="2"/>
              <a:buChar char="v"/>
            </a:pPr>
            <a:r>
              <a:rPr lang="en" sz="1800" dirty="0" smtClean="0"/>
              <a:t>Free2play</a:t>
            </a:r>
            <a:endParaRPr lang="en" sz="1800" dirty="0"/>
          </a:p>
        </p:txBody>
      </p:sp>
      <p:sp>
        <p:nvSpPr>
          <p:cNvPr id="311" name="Shape 311"/>
          <p:cNvSpPr/>
          <p:nvPr/>
        </p:nvSpPr>
        <p:spPr>
          <a:xfrm>
            <a:off x="5240125" y="839000"/>
            <a:ext cx="1888499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</a:p>
        </p:txBody>
      </p:sp>
      <p:pic>
        <p:nvPicPr>
          <p:cNvPr id="2050" name="Picture 2" descr="C:\Users\amirb\Downloads\17916762_402765486788754_534496252_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125" y="839000"/>
            <a:ext cx="1892909" cy="33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 idx="4294967295"/>
          </p:nvPr>
        </p:nvSpPr>
        <p:spPr>
          <a:xfrm>
            <a:off x="1672075" y="1809750"/>
            <a:ext cx="5635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/>
              <a:t>WE ARE DIFFERENT</a:t>
            </a:r>
            <a:endParaRPr lang="en" sz="7200" dirty="0"/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4294967295"/>
          </p:nvPr>
        </p:nvSpPr>
        <p:spPr>
          <a:xfrm>
            <a:off x="1624537" y="2952750"/>
            <a:ext cx="56351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</a:pPr>
            <a:r>
              <a:rPr lang="en" dirty="0"/>
              <a:t>People tend to stay </a:t>
            </a:r>
            <a:r>
              <a:rPr lang="en" dirty="0" smtClean="0"/>
              <a:t>isolated when they are on their smartphone</a:t>
            </a:r>
            <a:endParaRPr lang="en" dirty="0"/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Touch Wizard pushes people to interqct with other people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/>
              <a:t>Create fun moments</a:t>
            </a:r>
          </a:p>
        </p:txBody>
      </p:sp>
      <p:sp>
        <p:nvSpPr>
          <p:cNvPr id="191" name="Shape 191"/>
          <p:cNvSpPr/>
          <p:nvPr/>
        </p:nvSpPr>
        <p:spPr>
          <a:xfrm>
            <a:off x="5066646" y="717180"/>
            <a:ext cx="275620" cy="2631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92" name="Shape 192"/>
          <p:cNvGrpSpPr/>
          <p:nvPr/>
        </p:nvGrpSpPr>
        <p:grpSpPr>
          <a:xfrm>
            <a:off x="5424461" y="487506"/>
            <a:ext cx="1333297" cy="1333379"/>
            <a:chOff x="6654650" y="3665275"/>
            <a:chExt cx="409100" cy="409125"/>
          </a:xfrm>
        </p:grpSpPr>
        <p:sp>
          <p:nvSpPr>
            <p:cNvPr id="193" name="Shape 19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7222837" y="1507018"/>
            <a:ext cx="484172" cy="484199"/>
            <a:chOff x="570875" y="4322250"/>
            <a:chExt cx="443300" cy="443325"/>
          </a:xfrm>
        </p:grpSpPr>
        <p:sp>
          <p:nvSpPr>
            <p:cNvPr id="196" name="Shape 19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00" name="Shape 200"/>
          <p:cNvSpPr/>
          <p:nvPr/>
        </p:nvSpPr>
        <p:spPr>
          <a:xfrm rot="1892490">
            <a:off x="6821707" y="1112575"/>
            <a:ext cx="275600" cy="26315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 rot="-931596">
            <a:off x="6258096" y="1950627"/>
            <a:ext cx="186410" cy="17799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90600" y="2114550"/>
            <a:ext cx="5562600" cy="78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-FR" sz="4400" b="1" dirty="0" err="1" smtClean="0"/>
              <a:t>We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still</a:t>
            </a:r>
            <a:r>
              <a:rPr lang="fr-FR" sz="4400" b="1" dirty="0" smtClean="0"/>
              <a:t> have a lot of plans for </a:t>
            </a:r>
            <a:r>
              <a:rPr lang="fr-FR" sz="4400" b="1" dirty="0" err="1" smtClean="0"/>
              <a:t>our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game</a:t>
            </a:r>
            <a:endParaRPr lang="fr-FR" sz="4400" b="1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2362200" y="8953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Where we’re going</a:t>
            </a:r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1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199" cy="145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" sz="1800" dirty="0" smtClean="0"/>
              <a:t>us on LinkedIn: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Khalil Acheche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A</a:t>
            </a:r>
            <a:r>
              <a:rPr lang="en-US" sz="1800" dirty="0" smtClean="0"/>
              <a:t>m</a:t>
            </a:r>
            <a:r>
              <a:rPr lang="en" sz="1800" dirty="0" smtClean="0"/>
              <a:t>ir Braham</a:t>
            </a:r>
            <a:endParaRPr lang="en" sz="1800" dirty="0"/>
          </a:p>
        </p:txBody>
      </p:sp>
      <p:pic>
        <p:nvPicPr>
          <p:cNvPr id="339" name="Shape 339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099" y="506025"/>
            <a:ext cx="3251399" cy="2239199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067087" y="912850"/>
            <a:ext cx="5972100" cy="635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1067087" y="1650547"/>
            <a:ext cx="5972100" cy="2764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Special thanks to </a:t>
            </a:r>
            <a:r>
              <a:rPr lang="en" sz="2400" dirty="0" smtClean="0"/>
              <a:t>the whole GoMyCode community and especially Yahya Bouhlel for uniting us for this special event!</a:t>
            </a:r>
            <a:endParaRPr lang="e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125</Words>
  <Application>Microsoft Office PowerPoint</Application>
  <PresentationFormat>On-screen Show (16:9)</PresentationFormat>
  <Paragraphs>38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Hind</vt:lpstr>
      <vt:lpstr>Calibri</vt:lpstr>
      <vt:lpstr>Magician</vt:lpstr>
      <vt:lpstr>Wingdings</vt:lpstr>
      <vt:lpstr>Dumaine</vt:lpstr>
      <vt:lpstr>THIS IS YOUR PRESENTATION TITLE</vt:lpstr>
      <vt:lpstr>HELLO!</vt:lpstr>
      <vt:lpstr>Market</vt:lpstr>
      <vt:lpstr>PowerPoint Presentation</vt:lpstr>
      <vt:lpstr>PowerPoint Presentation</vt:lpstr>
      <vt:lpstr>WE ARE DIFFERENT</vt:lpstr>
      <vt:lpstr>Where we’re going</vt:lpstr>
      <vt:lpstr>THANKS!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Amir Braham</dc:creator>
  <cp:lastModifiedBy>Amir Braham</cp:lastModifiedBy>
  <cp:revision>10</cp:revision>
  <dcterms:modified xsi:type="dcterms:W3CDTF">2017-04-12T22:05:13Z</dcterms:modified>
</cp:coreProperties>
</file>