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193" r:id="rId2"/>
  </p:sldMasterIdLst>
  <p:notesMasterIdLst>
    <p:notesMasterId r:id="rId20"/>
  </p:notesMasterIdLst>
  <p:handoutMasterIdLst>
    <p:handoutMasterId r:id="rId21"/>
  </p:handoutMasterIdLst>
  <p:sldIdLst>
    <p:sldId id="1707" r:id="rId3"/>
    <p:sldId id="1710" r:id="rId4"/>
    <p:sldId id="1709" r:id="rId5"/>
    <p:sldId id="1730" r:id="rId6"/>
    <p:sldId id="1733" r:id="rId7"/>
    <p:sldId id="1619" r:id="rId8"/>
    <p:sldId id="1625" r:id="rId9"/>
    <p:sldId id="1626" r:id="rId10"/>
    <p:sldId id="2982" r:id="rId11"/>
    <p:sldId id="2985" r:id="rId12"/>
    <p:sldId id="2984" r:id="rId13"/>
    <p:sldId id="2986" r:id="rId14"/>
    <p:sldId id="2043" r:id="rId15"/>
    <p:sldId id="2854" r:id="rId16"/>
    <p:sldId id="1697" r:id="rId17"/>
    <p:sldId id="1568" r:id="rId18"/>
    <p:sldId id="2987"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AADE"/>
    <a:srgbClr val="38579A"/>
    <a:srgbClr val="E99BEB"/>
    <a:srgbClr val="515C63"/>
    <a:srgbClr val="3F4C55"/>
    <a:srgbClr val="31AFB5"/>
    <a:srgbClr val="72B359"/>
    <a:srgbClr val="223638"/>
    <a:srgbClr val="9DC75A"/>
    <a:srgbClr val="FFD2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74" autoAdjust="0"/>
    <p:restoredTop sz="94434" autoAdjust="0"/>
  </p:normalViewPr>
  <p:slideViewPr>
    <p:cSldViewPr>
      <p:cViewPr varScale="1">
        <p:scale>
          <a:sx n="114" d="100"/>
          <a:sy n="114" d="100"/>
        </p:scale>
        <p:origin x="475" y="8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D0CDCF-B072-4CC6-B2A3-B1C4F4AE3FFA}" type="datetimeFigureOut">
              <a:rPr lang="en-US" smtClean="0"/>
              <a:pPr/>
              <a:t>5/4/2023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8A0187-CA69-4ACB-9811-75164F281DE0}" type="slidenum">
              <a:rPr lang="en-US" smtClean="0"/>
              <a:pPr/>
              <a:t>‹N°›</a:t>
            </a:fld>
            <a:endParaRPr lang="en-US" dirty="0"/>
          </a:p>
        </p:txBody>
      </p:sp>
    </p:spTree>
    <p:extLst>
      <p:ext uri="{BB962C8B-B14F-4D97-AF65-F5344CB8AC3E}">
        <p14:creationId xmlns:p14="http://schemas.microsoft.com/office/powerpoint/2010/main" val="2958881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63E9E0-D922-418E-8BFA-E41C87CB1E68}" type="datetimeFigureOut">
              <a:rPr lang="en-US" smtClean="0"/>
              <a:pPr/>
              <a:t>5/4/2023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7D2F9E-D167-4ED3-83EC-AE46EA34BEC3}" type="slidenum">
              <a:rPr lang="en-US" smtClean="0"/>
              <a:pPr/>
              <a:t>‹N°›</a:t>
            </a:fld>
            <a:endParaRPr lang="en-US" dirty="0"/>
          </a:p>
        </p:txBody>
      </p:sp>
    </p:spTree>
    <p:extLst>
      <p:ext uri="{BB962C8B-B14F-4D97-AF65-F5344CB8AC3E}">
        <p14:creationId xmlns:p14="http://schemas.microsoft.com/office/powerpoint/2010/main" val="4237720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D2F9E-D167-4ED3-83EC-AE46EA34BEC3}" type="slidenum">
              <a:rPr lang="en-US" smtClean="0"/>
              <a:pPr/>
              <a:t>1</a:t>
            </a:fld>
            <a:endParaRPr lang="en-US" dirty="0"/>
          </a:p>
        </p:txBody>
      </p:sp>
    </p:spTree>
    <p:extLst>
      <p:ext uri="{BB962C8B-B14F-4D97-AF65-F5344CB8AC3E}">
        <p14:creationId xmlns:p14="http://schemas.microsoft.com/office/powerpoint/2010/main" val="2213329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2561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7" name="Picture Placeholder 7"/>
          <p:cNvSpPr>
            <a:spLocks noGrp="1"/>
          </p:cNvSpPr>
          <p:nvPr>
            <p:ph type="pic" sz="quarter" idx="10" hasCustomPrompt="1"/>
          </p:nvPr>
        </p:nvSpPr>
        <p:spPr>
          <a:xfrm>
            <a:off x="0" y="0"/>
            <a:ext cx="9144000" cy="5143500"/>
          </a:xfrm>
          <a:prstGeom prst="rect">
            <a:avLst/>
          </a:prstGeom>
          <a:solidFill>
            <a:schemeClr val="tx2">
              <a:lumMod val="10000"/>
              <a:lumOff val="90000"/>
            </a:schemeClr>
          </a:solidFill>
          <a:ln w="19050">
            <a:noFill/>
          </a:ln>
        </p:spPr>
        <p:txBody>
          <a:bodyPr lIns="0" tIns="91440" rIns="0" bIns="1463040" anchor="b"/>
          <a:lstStyle>
            <a:lvl1pPr algn="ctr" rtl="0">
              <a:buNone/>
              <a:defRPr sz="1400">
                <a:solidFill>
                  <a:schemeClr val="tx1">
                    <a:lumMod val="75000"/>
                    <a:lumOff val="25000"/>
                  </a:schemeClr>
                </a:solidFill>
              </a:defRPr>
            </a:lvl1pPr>
          </a:lstStyle>
          <a:p>
            <a:r>
              <a:rPr lang="en-US" dirty="0"/>
              <a:t>Image Holder</a:t>
            </a:r>
          </a:p>
        </p:txBody>
      </p:sp>
    </p:spTree>
    <p:extLst>
      <p:ext uri="{BB962C8B-B14F-4D97-AF65-F5344CB8AC3E}">
        <p14:creationId xmlns:p14="http://schemas.microsoft.com/office/powerpoint/2010/main" val="396664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sp>
        <p:nvSpPr>
          <p:cNvPr id="8" name="Text Placeholder 3"/>
          <p:cNvSpPr>
            <a:spLocks noGrp="1"/>
          </p:cNvSpPr>
          <p:nvPr>
            <p:ph type="body" sz="half" idx="2" hasCustomPrompt="1"/>
          </p:nvPr>
        </p:nvSpPr>
        <p:spPr>
          <a:xfrm>
            <a:off x="381000" y="883820"/>
            <a:ext cx="8368363" cy="173255"/>
          </a:xfrm>
          <a:prstGeom prst="rect">
            <a:avLst/>
          </a:prstGeom>
        </p:spPr>
        <p:txBody>
          <a:bodyPr wrap="none" lIns="0" tIns="0" rIns="0" bIns="0" anchor="ctr">
            <a:noAutofit/>
          </a:bodyPr>
          <a:lstStyle>
            <a:lvl1pPr marL="0" indent="0" algn="ctr">
              <a:buNone/>
              <a:defRPr sz="1200" b="0" baseline="0">
                <a:solidFill>
                  <a:schemeClr val="bg1">
                    <a:lumMod val="50000"/>
                  </a:schemeClr>
                </a:solidFill>
                <a:latin typeface="+mj-lt"/>
                <a:ea typeface="Roboto Light"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EDITE SUBTITLE</a:t>
            </a:r>
          </a:p>
        </p:txBody>
      </p:sp>
      <p:sp>
        <p:nvSpPr>
          <p:cNvPr id="9" name="Title 2"/>
          <p:cNvSpPr>
            <a:spLocks noGrp="1"/>
          </p:cNvSpPr>
          <p:nvPr>
            <p:ph type="title"/>
          </p:nvPr>
        </p:nvSpPr>
        <p:spPr>
          <a:xfrm>
            <a:off x="381000" y="341313"/>
            <a:ext cx="8368363" cy="495383"/>
          </a:xfrm>
          <a:prstGeom prst="rect">
            <a:avLst/>
          </a:prstGeom>
        </p:spPr>
        <p:txBody>
          <a:bodyPr lIns="0" tIns="0" rIns="0" bIns="0" anchor="ctr"/>
          <a:lstStyle>
            <a:lvl1pPr algn="ctr">
              <a:defRPr sz="3200">
                <a:solidFill>
                  <a:schemeClr val="bg1">
                    <a:lumMod val="50000"/>
                  </a:schemeClr>
                </a:solidFill>
              </a:defRPr>
            </a:lvl1pPr>
          </a:lstStyle>
          <a:p>
            <a:r>
              <a:rPr lang="en-US" dirty="0"/>
              <a:t>Click to edit Master title style</a:t>
            </a:r>
          </a:p>
        </p:txBody>
      </p:sp>
    </p:spTree>
    <p:extLst>
      <p:ext uri="{BB962C8B-B14F-4D97-AF65-F5344CB8AC3E}">
        <p14:creationId xmlns:p14="http://schemas.microsoft.com/office/powerpoint/2010/main" val="851271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49" name="Picture Placeholder 7"/>
          <p:cNvSpPr>
            <a:spLocks noGrp="1"/>
          </p:cNvSpPr>
          <p:nvPr>
            <p:ph type="pic" sz="quarter" idx="19" hasCustomPrompt="1"/>
          </p:nvPr>
        </p:nvSpPr>
        <p:spPr>
          <a:xfrm>
            <a:off x="377139" y="1276350"/>
            <a:ext cx="2494468" cy="2535253"/>
          </a:xfrm>
          <a:prstGeom prst="rect">
            <a:avLst/>
          </a:prstGeom>
          <a:solidFill>
            <a:schemeClr val="tx2">
              <a:lumMod val="10000"/>
              <a:lumOff val="90000"/>
            </a:schemeClr>
          </a:solidFill>
          <a:ln w="19050">
            <a:noFill/>
          </a:ln>
          <a:effectLst/>
        </p:spPr>
        <p:txBody>
          <a:bodyPr lIns="0" tIns="0" rIns="0" bIns="274320" anchor="b"/>
          <a:lstStyle>
            <a:lvl1pPr algn="ctr" rtl="0">
              <a:buNone/>
              <a:defRPr sz="900">
                <a:solidFill>
                  <a:schemeClr val="tx1">
                    <a:lumMod val="75000"/>
                    <a:lumOff val="25000"/>
                  </a:schemeClr>
                </a:solidFill>
              </a:defRPr>
            </a:lvl1pPr>
          </a:lstStyle>
          <a:p>
            <a:r>
              <a:rPr lang="en-US" dirty="0"/>
              <a:t>Image Holder</a:t>
            </a:r>
          </a:p>
        </p:txBody>
      </p:sp>
      <p:sp>
        <p:nvSpPr>
          <p:cNvPr id="89" name="Picture Placeholder 7"/>
          <p:cNvSpPr>
            <a:spLocks noGrp="1"/>
          </p:cNvSpPr>
          <p:nvPr>
            <p:ph type="pic" sz="quarter" idx="34" hasCustomPrompt="1"/>
          </p:nvPr>
        </p:nvSpPr>
        <p:spPr>
          <a:xfrm>
            <a:off x="3316017" y="1276350"/>
            <a:ext cx="2494468" cy="2535253"/>
          </a:xfrm>
          <a:prstGeom prst="rect">
            <a:avLst/>
          </a:prstGeom>
          <a:solidFill>
            <a:schemeClr val="tx2">
              <a:lumMod val="10000"/>
              <a:lumOff val="90000"/>
            </a:schemeClr>
          </a:solidFill>
          <a:ln w="19050">
            <a:noFill/>
          </a:ln>
          <a:effectLst/>
        </p:spPr>
        <p:txBody>
          <a:bodyPr lIns="0" tIns="0" rIns="0" bIns="274320" anchor="b"/>
          <a:lstStyle>
            <a:lvl1pPr algn="ctr" rtl="0">
              <a:buNone/>
              <a:defRPr sz="900">
                <a:solidFill>
                  <a:schemeClr val="tx1">
                    <a:lumMod val="75000"/>
                    <a:lumOff val="25000"/>
                  </a:schemeClr>
                </a:solidFill>
              </a:defRPr>
            </a:lvl1pPr>
          </a:lstStyle>
          <a:p>
            <a:r>
              <a:rPr lang="en-US" dirty="0"/>
              <a:t>Image Holder</a:t>
            </a:r>
          </a:p>
        </p:txBody>
      </p:sp>
      <p:sp>
        <p:nvSpPr>
          <p:cNvPr id="94" name="Picture Placeholder 7"/>
          <p:cNvSpPr>
            <a:spLocks noGrp="1"/>
          </p:cNvSpPr>
          <p:nvPr>
            <p:ph type="pic" sz="quarter" idx="38" hasCustomPrompt="1"/>
          </p:nvPr>
        </p:nvSpPr>
        <p:spPr>
          <a:xfrm>
            <a:off x="6254895" y="1276350"/>
            <a:ext cx="2494468" cy="2535253"/>
          </a:xfrm>
          <a:prstGeom prst="rect">
            <a:avLst/>
          </a:prstGeom>
          <a:solidFill>
            <a:schemeClr val="tx2">
              <a:lumMod val="10000"/>
              <a:lumOff val="90000"/>
            </a:schemeClr>
          </a:solidFill>
          <a:ln w="19050">
            <a:noFill/>
          </a:ln>
          <a:effectLst/>
        </p:spPr>
        <p:txBody>
          <a:bodyPr lIns="0" tIns="0" rIns="0" bIns="274320" anchor="b"/>
          <a:lstStyle>
            <a:lvl1pPr algn="ctr" rtl="0">
              <a:buNone/>
              <a:defRPr sz="900">
                <a:solidFill>
                  <a:schemeClr val="tx1">
                    <a:lumMod val="75000"/>
                    <a:lumOff val="25000"/>
                  </a:schemeClr>
                </a:solidFill>
              </a:defRPr>
            </a:lvl1pPr>
          </a:lstStyle>
          <a:p>
            <a:r>
              <a:rPr lang="en-US" dirty="0"/>
              <a:t>Image Holder</a:t>
            </a:r>
          </a:p>
        </p:txBody>
      </p:sp>
      <p:sp>
        <p:nvSpPr>
          <p:cNvPr id="8" name="Text Placeholder 3">
            <a:extLst>
              <a:ext uri="{FF2B5EF4-FFF2-40B4-BE49-F238E27FC236}">
                <a16:creationId xmlns:a16="http://schemas.microsoft.com/office/drawing/2014/main" id="{EEB2FE94-915D-4C61-9726-EB01D7410955}"/>
              </a:ext>
            </a:extLst>
          </p:cNvPr>
          <p:cNvSpPr>
            <a:spLocks noGrp="1"/>
          </p:cNvSpPr>
          <p:nvPr>
            <p:ph type="body" sz="half" idx="2" hasCustomPrompt="1"/>
          </p:nvPr>
        </p:nvSpPr>
        <p:spPr>
          <a:xfrm>
            <a:off x="381000" y="883820"/>
            <a:ext cx="8368363" cy="173255"/>
          </a:xfrm>
          <a:prstGeom prst="rect">
            <a:avLst/>
          </a:prstGeom>
        </p:spPr>
        <p:txBody>
          <a:bodyPr wrap="none" lIns="0" tIns="0" rIns="0" bIns="0" anchor="ctr">
            <a:noAutofit/>
          </a:bodyPr>
          <a:lstStyle>
            <a:lvl1pPr marL="0" indent="0" algn="ctr">
              <a:buNone/>
              <a:defRPr sz="1200" b="0" baseline="0">
                <a:solidFill>
                  <a:schemeClr val="bg1">
                    <a:lumMod val="50000"/>
                  </a:schemeClr>
                </a:solidFill>
                <a:latin typeface="+mj-lt"/>
                <a:ea typeface="Roboto Light"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EDITE SUBTITLE</a:t>
            </a:r>
          </a:p>
        </p:txBody>
      </p:sp>
      <p:sp>
        <p:nvSpPr>
          <p:cNvPr id="9" name="Title 2">
            <a:extLst>
              <a:ext uri="{FF2B5EF4-FFF2-40B4-BE49-F238E27FC236}">
                <a16:creationId xmlns:a16="http://schemas.microsoft.com/office/drawing/2014/main" id="{3F13F381-11E0-48FD-9520-40DA0AA9A7CF}"/>
              </a:ext>
            </a:extLst>
          </p:cNvPr>
          <p:cNvSpPr>
            <a:spLocks noGrp="1"/>
          </p:cNvSpPr>
          <p:nvPr>
            <p:ph type="title"/>
          </p:nvPr>
        </p:nvSpPr>
        <p:spPr>
          <a:xfrm>
            <a:off x="381000" y="341313"/>
            <a:ext cx="8368363" cy="495383"/>
          </a:xfrm>
          <a:prstGeom prst="rect">
            <a:avLst/>
          </a:prstGeom>
        </p:spPr>
        <p:txBody>
          <a:bodyPr lIns="0" tIns="0" rIns="0" bIns="0" anchor="ctr"/>
          <a:lstStyle>
            <a:lvl1pPr algn="ctr">
              <a:defRPr sz="3200">
                <a:solidFill>
                  <a:schemeClr val="bg1">
                    <a:lumMod val="50000"/>
                  </a:schemeClr>
                </a:solidFill>
              </a:defRPr>
            </a:lvl1pPr>
          </a:lstStyle>
          <a:p>
            <a:r>
              <a:rPr lang="en-US" dirty="0"/>
              <a:t>Click to edit Master title style</a:t>
            </a:r>
          </a:p>
        </p:txBody>
      </p:sp>
    </p:spTree>
    <p:extLst>
      <p:ext uri="{BB962C8B-B14F-4D97-AF65-F5344CB8AC3E}">
        <p14:creationId xmlns:p14="http://schemas.microsoft.com/office/powerpoint/2010/main" val="2882780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Title-Subtitle">
    <p:spTree>
      <p:nvGrpSpPr>
        <p:cNvPr id="1" name=""/>
        <p:cNvGrpSpPr/>
        <p:nvPr/>
      </p:nvGrpSpPr>
      <p:grpSpPr>
        <a:xfrm>
          <a:off x="0" y="0"/>
          <a:ext cx="0" cy="0"/>
          <a:chOff x="0" y="0"/>
          <a:chExt cx="0" cy="0"/>
        </a:xfrm>
      </p:grpSpPr>
      <p:sp>
        <p:nvSpPr>
          <p:cNvPr id="8" name="Text Placeholder 3"/>
          <p:cNvSpPr>
            <a:spLocks noGrp="1"/>
          </p:cNvSpPr>
          <p:nvPr>
            <p:ph type="body" sz="half" idx="2" hasCustomPrompt="1"/>
          </p:nvPr>
        </p:nvSpPr>
        <p:spPr>
          <a:xfrm>
            <a:off x="381000" y="883820"/>
            <a:ext cx="8368363" cy="173255"/>
          </a:xfrm>
          <a:prstGeom prst="rect">
            <a:avLst/>
          </a:prstGeom>
        </p:spPr>
        <p:txBody>
          <a:bodyPr wrap="none" lIns="0" tIns="0" rIns="0" bIns="0" anchor="ctr">
            <a:noAutofit/>
          </a:bodyPr>
          <a:lstStyle>
            <a:lvl1pPr marL="0" indent="0" algn="ctr">
              <a:buNone/>
              <a:defRPr sz="1050" b="0" baseline="0">
                <a:solidFill>
                  <a:schemeClr val="bg1">
                    <a:lumMod val="75000"/>
                  </a:schemeClr>
                </a:solidFill>
                <a:latin typeface="Roboto Light" panose="02000000000000000000" pitchFamily="2" charset="0"/>
                <a:ea typeface="Roboto Light"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EDITE SUBTITLE</a:t>
            </a:r>
          </a:p>
        </p:txBody>
      </p:sp>
      <p:sp>
        <p:nvSpPr>
          <p:cNvPr id="9" name="Title 2"/>
          <p:cNvSpPr>
            <a:spLocks noGrp="1"/>
          </p:cNvSpPr>
          <p:nvPr>
            <p:ph type="title"/>
          </p:nvPr>
        </p:nvSpPr>
        <p:spPr>
          <a:xfrm>
            <a:off x="381000" y="341313"/>
            <a:ext cx="8368363" cy="495383"/>
          </a:xfrm>
          <a:prstGeom prst="rect">
            <a:avLst/>
          </a:prstGeom>
        </p:spPr>
        <p:txBody>
          <a:bodyPr lIns="0" tIns="0" rIns="0" bIns="0" anchor="ctr"/>
          <a:lstStyle>
            <a:lvl1pPr algn="ctr">
              <a:defRPr sz="3200">
                <a:solidFill>
                  <a:schemeClr val="bg1">
                    <a:lumMod val="50000"/>
                  </a:schemeClr>
                </a:solidFill>
              </a:defRPr>
            </a:lvl1pPr>
          </a:lstStyle>
          <a:p>
            <a:r>
              <a:rPr lang="en-US" dirty="0"/>
              <a:t>Click to edit Master title style</a:t>
            </a:r>
          </a:p>
        </p:txBody>
      </p:sp>
      <p:sp>
        <p:nvSpPr>
          <p:cNvPr id="18" name="Picture Placeholder 17"/>
          <p:cNvSpPr>
            <a:spLocks noGrp="1"/>
          </p:cNvSpPr>
          <p:nvPr>
            <p:ph type="pic" sz="quarter" idx="29" hasCustomPrompt="1"/>
          </p:nvPr>
        </p:nvSpPr>
        <p:spPr>
          <a:xfrm>
            <a:off x="314050" y="1486908"/>
            <a:ext cx="1219200" cy="1219200"/>
          </a:xfrm>
          <a:custGeom>
            <a:avLst/>
            <a:gdLst>
              <a:gd name="connsiteX0" fmla="*/ 609600 w 1219200"/>
              <a:gd name="connsiteY0" fmla="*/ 0 h 1219200"/>
              <a:gd name="connsiteX1" fmla="*/ 1219200 w 1219200"/>
              <a:gd name="connsiteY1" fmla="*/ 609600 h 1219200"/>
              <a:gd name="connsiteX2" fmla="*/ 609600 w 1219200"/>
              <a:gd name="connsiteY2" fmla="*/ 1219200 h 1219200"/>
              <a:gd name="connsiteX3" fmla="*/ 0 w 1219200"/>
              <a:gd name="connsiteY3" fmla="*/ 609600 h 1219200"/>
              <a:gd name="connsiteX4" fmla="*/ 609600 w 1219200"/>
              <a:gd name="connsiteY4" fmla="*/ 0 h 121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219200">
                <a:moveTo>
                  <a:pt x="609600" y="0"/>
                </a:moveTo>
                <a:cubicBezTo>
                  <a:pt x="946273" y="0"/>
                  <a:pt x="1219200" y="272927"/>
                  <a:pt x="1219200" y="609600"/>
                </a:cubicBezTo>
                <a:cubicBezTo>
                  <a:pt x="1219200" y="946273"/>
                  <a:pt x="946273" y="1219200"/>
                  <a:pt x="609600" y="1219200"/>
                </a:cubicBezTo>
                <a:cubicBezTo>
                  <a:pt x="272927" y="1219200"/>
                  <a:pt x="0" y="946273"/>
                  <a:pt x="0" y="609600"/>
                </a:cubicBezTo>
                <a:cubicBezTo>
                  <a:pt x="0" y="272927"/>
                  <a:pt x="272927" y="0"/>
                  <a:pt x="609600" y="0"/>
                </a:cubicBezTo>
                <a:close/>
              </a:path>
            </a:pathLst>
          </a:custGeom>
          <a:solidFill>
            <a:schemeClr val="bg1">
              <a:lumMod val="85000"/>
            </a:schemeClr>
          </a:solidFill>
          <a:ln w="19050">
            <a:solidFill>
              <a:schemeClr val="accent1"/>
            </a:solidFill>
          </a:ln>
          <a:effectLst/>
        </p:spPr>
        <p:txBody>
          <a:bodyPr wrap="square" tIns="0" bIns="182880" anchor="b">
            <a:noAutofit/>
          </a:bodyPr>
          <a:lstStyle>
            <a:lvl1pPr algn="ctr">
              <a:buNone/>
              <a:defRPr sz="600" baseline="0">
                <a:solidFill>
                  <a:schemeClr val="tx1">
                    <a:lumMod val="50000"/>
                    <a:lumOff val="50000"/>
                  </a:schemeClr>
                </a:solidFill>
              </a:defRPr>
            </a:lvl1pPr>
          </a:lstStyle>
          <a:p>
            <a:r>
              <a:rPr lang="en-US" dirty="0"/>
              <a:t>Click Icon To Add Image</a:t>
            </a:r>
          </a:p>
        </p:txBody>
      </p:sp>
      <p:sp>
        <p:nvSpPr>
          <p:cNvPr id="19" name="Picture Placeholder 18"/>
          <p:cNvSpPr>
            <a:spLocks noGrp="1"/>
          </p:cNvSpPr>
          <p:nvPr>
            <p:ph type="pic" sz="quarter" idx="30" hasCustomPrompt="1"/>
          </p:nvPr>
        </p:nvSpPr>
        <p:spPr>
          <a:xfrm>
            <a:off x="314050" y="3238294"/>
            <a:ext cx="1219200" cy="1219200"/>
          </a:xfrm>
          <a:custGeom>
            <a:avLst/>
            <a:gdLst>
              <a:gd name="connsiteX0" fmla="*/ 609600 w 1219200"/>
              <a:gd name="connsiteY0" fmla="*/ 0 h 1219200"/>
              <a:gd name="connsiteX1" fmla="*/ 1219200 w 1219200"/>
              <a:gd name="connsiteY1" fmla="*/ 609600 h 1219200"/>
              <a:gd name="connsiteX2" fmla="*/ 609600 w 1219200"/>
              <a:gd name="connsiteY2" fmla="*/ 1219200 h 1219200"/>
              <a:gd name="connsiteX3" fmla="*/ 0 w 1219200"/>
              <a:gd name="connsiteY3" fmla="*/ 609600 h 1219200"/>
              <a:gd name="connsiteX4" fmla="*/ 609600 w 1219200"/>
              <a:gd name="connsiteY4" fmla="*/ 0 h 121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219200">
                <a:moveTo>
                  <a:pt x="609600" y="0"/>
                </a:moveTo>
                <a:cubicBezTo>
                  <a:pt x="946273" y="0"/>
                  <a:pt x="1219200" y="272927"/>
                  <a:pt x="1219200" y="609600"/>
                </a:cubicBezTo>
                <a:cubicBezTo>
                  <a:pt x="1219200" y="946273"/>
                  <a:pt x="946273" y="1219200"/>
                  <a:pt x="609600" y="1219200"/>
                </a:cubicBezTo>
                <a:cubicBezTo>
                  <a:pt x="272927" y="1219200"/>
                  <a:pt x="0" y="946273"/>
                  <a:pt x="0" y="609600"/>
                </a:cubicBezTo>
                <a:cubicBezTo>
                  <a:pt x="0" y="272927"/>
                  <a:pt x="272927" y="0"/>
                  <a:pt x="609600" y="0"/>
                </a:cubicBezTo>
                <a:close/>
              </a:path>
            </a:pathLst>
          </a:custGeom>
          <a:solidFill>
            <a:schemeClr val="bg1">
              <a:lumMod val="85000"/>
            </a:schemeClr>
          </a:solidFill>
          <a:ln w="19050">
            <a:solidFill>
              <a:schemeClr val="accent4"/>
            </a:solidFill>
          </a:ln>
          <a:effectLst/>
        </p:spPr>
        <p:txBody>
          <a:bodyPr wrap="square" tIns="0" bIns="182880" anchor="b">
            <a:noAutofit/>
          </a:bodyPr>
          <a:lstStyle>
            <a:lvl1pPr algn="ctr">
              <a:buNone/>
              <a:defRPr sz="600" baseline="0">
                <a:solidFill>
                  <a:schemeClr val="tx1">
                    <a:lumMod val="50000"/>
                    <a:lumOff val="50000"/>
                  </a:schemeClr>
                </a:solidFill>
              </a:defRPr>
            </a:lvl1pPr>
          </a:lstStyle>
          <a:p>
            <a:r>
              <a:rPr lang="en-US" dirty="0"/>
              <a:t>Click Icon To Add Image</a:t>
            </a:r>
          </a:p>
        </p:txBody>
      </p:sp>
      <p:sp>
        <p:nvSpPr>
          <p:cNvPr id="21" name="Picture Placeholder 20"/>
          <p:cNvSpPr>
            <a:spLocks noGrp="1"/>
          </p:cNvSpPr>
          <p:nvPr>
            <p:ph type="pic" sz="quarter" idx="31" hasCustomPrompt="1"/>
          </p:nvPr>
        </p:nvSpPr>
        <p:spPr>
          <a:xfrm>
            <a:off x="3242553" y="3238294"/>
            <a:ext cx="1219200" cy="1219200"/>
          </a:xfrm>
          <a:custGeom>
            <a:avLst/>
            <a:gdLst>
              <a:gd name="connsiteX0" fmla="*/ 609600 w 1219200"/>
              <a:gd name="connsiteY0" fmla="*/ 0 h 1219200"/>
              <a:gd name="connsiteX1" fmla="*/ 1219200 w 1219200"/>
              <a:gd name="connsiteY1" fmla="*/ 609600 h 1219200"/>
              <a:gd name="connsiteX2" fmla="*/ 609600 w 1219200"/>
              <a:gd name="connsiteY2" fmla="*/ 1219200 h 1219200"/>
              <a:gd name="connsiteX3" fmla="*/ 0 w 1219200"/>
              <a:gd name="connsiteY3" fmla="*/ 609600 h 1219200"/>
              <a:gd name="connsiteX4" fmla="*/ 609600 w 1219200"/>
              <a:gd name="connsiteY4" fmla="*/ 0 h 121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219200">
                <a:moveTo>
                  <a:pt x="609600" y="0"/>
                </a:moveTo>
                <a:cubicBezTo>
                  <a:pt x="946273" y="0"/>
                  <a:pt x="1219200" y="272927"/>
                  <a:pt x="1219200" y="609600"/>
                </a:cubicBezTo>
                <a:cubicBezTo>
                  <a:pt x="1219200" y="946273"/>
                  <a:pt x="946273" y="1219200"/>
                  <a:pt x="609600" y="1219200"/>
                </a:cubicBezTo>
                <a:cubicBezTo>
                  <a:pt x="272927" y="1219200"/>
                  <a:pt x="0" y="946273"/>
                  <a:pt x="0" y="609600"/>
                </a:cubicBezTo>
                <a:cubicBezTo>
                  <a:pt x="0" y="272927"/>
                  <a:pt x="272927" y="0"/>
                  <a:pt x="609600" y="0"/>
                </a:cubicBezTo>
                <a:close/>
              </a:path>
            </a:pathLst>
          </a:custGeom>
          <a:solidFill>
            <a:schemeClr val="bg1">
              <a:lumMod val="85000"/>
            </a:schemeClr>
          </a:solidFill>
          <a:ln w="19050">
            <a:solidFill>
              <a:schemeClr val="accent5"/>
            </a:solidFill>
          </a:ln>
          <a:effectLst/>
        </p:spPr>
        <p:txBody>
          <a:bodyPr wrap="square" tIns="0" bIns="182880" anchor="b">
            <a:noAutofit/>
          </a:bodyPr>
          <a:lstStyle>
            <a:lvl1pPr algn="ctr">
              <a:buNone/>
              <a:defRPr sz="600" baseline="0">
                <a:solidFill>
                  <a:schemeClr val="tx1">
                    <a:lumMod val="50000"/>
                    <a:lumOff val="50000"/>
                  </a:schemeClr>
                </a:solidFill>
              </a:defRPr>
            </a:lvl1pPr>
          </a:lstStyle>
          <a:p>
            <a:r>
              <a:rPr lang="en-US" dirty="0"/>
              <a:t>Click Icon To Add Image</a:t>
            </a:r>
          </a:p>
        </p:txBody>
      </p:sp>
      <p:sp>
        <p:nvSpPr>
          <p:cNvPr id="23" name="Picture Placeholder 22"/>
          <p:cNvSpPr>
            <a:spLocks noGrp="1"/>
          </p:cNvSpPr>
          <p:nvPr>
            <p:ph type="pic" sz="quarter" idx="32" hasCustomPrompt="1"/>
          </p:nvPr>
        </p:nvSpPr>
        <p:spPr>
          <a:xfrm>
            <a:off x="6171055" y="3238294"/>
            <a:ext cx="1219200" cy="1219200"/>
          </a:xfrm>
          <a:custGeom>
            <a:avLst/>
            <a:gdLst>
              <a:gd name="connsiteX0" fmla="*/ 609600 w 1219200"/>
              <a:gd name="connsiteY0" fmla="*/ 0 h 1219200"/>
              <a:gd name="connsiteX1" fmla="*/ 1219200 w 1219200"/>
              <a:gd name="connsiteY1" fmla="*/ 609600 h 1219200"/>
              <a:gd name="connsiteX2" fmla="*/ 609600 w 1219200"/>
              <a:gd name="connsiteY2" fmla="*/ 1219200 h 1219200"/>
              <a:gd name="connsiteX3" fmla="*/ 0 w 1219200"/>
              <a:gd name="connsiteY3" fmla="*/ 609600 h 1219200"/>
              <a:gd name="connsiteX4" fmla="*/ 609600 w 1219200"/>
              <a:gd name="connsiteY4" fmla="*/ 0 h 121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219200">
                <a:moveTo>
                  <a:pt x="609600" y="0"/>
                </a:moveTo>
                <a:cubicBezTo>
                  <a:pt x="946273" y="0"/>
                  <a:pt x="1219200" y="272927"/>
                  <a:pt x="1219200" y="609600"/>
                </a:cubicBezTo>
                <a:cubicBezTo>
                  <a:pt x="1219200" y="946273"/>
                  <a:pt x="946273" y="1219200"/>
                  <a:pt x="609600" y="1219200"/>
                </a:cubicBezTo>
                <a:cubicBezTo>
                  <a:pt x="272927" y="1219200"/>
                  <a:pt x="0" y="946273"/>
                  <a:pt x="0" y="609600"/>
                </a:cubicBezTo>
                <a:cubicBezTo>
                  <a:pt x="0" y="272927"/>
                  <a:pt x="272927" y="0"/>
                  <a:pt x="609600" y="0"/>
                </a:cubicBezTo>
                <a:close/>
              </a:path>
            </a:pathLst>
          </a:custGeom>
          <a:solidFill>
            <a:schemeClr val="bg1">
              <a:lumMod val="85000"/>
            </a:schemeClr>
          </a:solidFill>
          <a:ln w="19050">
            <a:solidFill>
              <a:schemeClr val="accent6"/>
            </a:solidFill>
          </a:ln>
          <a:effectLst/>
        </p:spPr>
        <p:txBody>
          <a:bodyPr wrap="square" tIns="0" bIns="182880" anchor="b">
            <a:noAutofit/>
          </a:bodyPr>
          <a:lstStyle>
            <a:lvl1pPr algn="ctr">
              <a:buNone/>
              <a:defRPr sz="600" baseline="0">
                <a:solidFill>
                  <a:schemeClr val="tx1">
                    <a:lumMod val="50000"/>
                    <a:lumOff val="50000"/>
                  </a:schemeClr>
                </a:solidFill>
              </a:defRPr>
            </a:lvl1pPr>
          </a:lstStyle>
          <a:p>
            <a:r>
              <a:rPr lang="en-US" dirty="0"/>
              <a:t>Click Icon To Add Image</a:t>
            </a:r>
          </a:p>
        </p:txBody>
      </p:sp>
      <p:sp>
        <p:nvSpPr>
          <p:cNvPr id="22" name="Picture Placeholder 21"/>
          <p:cNvSpPr>
            <a:spLocks noGrp="1"/>
          </p:cNvSpPr>
          <p:nvPr>
            <p:ph type="pic" sz="quarter" idx="33" hasCustomPrompt="1"/>
          </p:nvPr>
        </p:nvSpPr>
        <p:spPr>
          <a:xfrm>
            <a:off x="6171055" y="1486908"/>
            <a:ext cx="1219200" cy="1219200"/>
          </a:xfrm>
          <a:custGeom>
            <a:avLst/>
            <a:gdLst>
              <a:gd name="connsiteX0" fmla="*/ 609600 w 1219200"/>
              <a:gd name="connsiteY0" fmla="*/ 0 h 1219200"/>
              <a:gd name="connsiteX1" fmla="*/ 1219200 w 1219200"/>
              <a:gd name="connsiteY1" fmla="*/ 609600 h 1219200"/>
              <a:gd name="connsiteX2" fmla="*/ 609600 w 1219200"/>
              <a:gd name="connsiteY2" fmla="*/ 1219200 h 1219200"/>
              <a:gd name="connsiteX3" fmla="*/ 0 w 1219200"/>
              <a:gd name="connsiteY3" fmla="*/ 609600 h 1219200"/>
              <a:gd name="connsiteX4" fmla="*/ 609600 w 1219200"/>
              <a:gd name="connsiteY4" fmla="*/ 0 h 121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219200">
                <a:moveTo>
                  <a:pt x="609600" y="0"/>
                </a:moveTo>
                <a:cubicBezTo>
                  <a:pt x="946273" y="0"/>
                  <a:pt x="1219200" y="272927"/>
                  <a:pt x="1219200" y="609600"/>
                </a:cubicBezTo>
                <a:cubicBezTo>
                  <a:pt x="1219200" y="946273"/>
                  <a:pt x="946273" y="1219200"/>
                  <a:pt x="609600" y="1219200"/>
                </a:cubicBezTo>
                <a:cubicBezTo>
                  <a:pt x="272927" y="1219200"/>
                  <a:pt x="0" y="946273"/>
                  <a:pt x="0" y="609600"/>
                </a:cubicBezTo>
                <a:cubicBezTo>
                  <a:pt x="0" y="272927"/>
                  <a:pt x="272927" y="0"/>
                  <a:pt x="609600" y="0"/>
                </a:cubicBezTo>
                <a:close/>
              </a:path>
            </a:pathLst>
          </a:custGeom>
          <a:solidFill>
            <a:schemeClr val="bg1">
              <a:lumMod val="85000"/>
            </a:schemeClr>
          </a:solidFill>
          <a:ln w="19050">
            <a:solidFill>
              <a:schemeClr val="accent3"/>
            </a:solidFill>
          </a:ln>
          <a:effectLst/>
        </p:spPr>
        <p:txBody>
          <a:bodyPr wrap="square" tIns="0" bIns="182880" anchor="b">
            <a:noAutofit/>
          </a:bodyPr>
          <a:lstStyle>
            <a:lvl1pPr algn="ctr">
              <a:buNone/>
              <a:defRPr sz="600" baseline="0">
                <a:solidFill>
                  <a:schemeClr val="tx1">
                    <a:lumMod val="50000"/>
                    <a:lumOff val="50000"/>
                  </a:schemeClr>
                </a:solidFill>
              </a:defRPr>
            </a:lvl1pPr>
          </a:lstStyle>
          <a:p>
            <a:r>
              <a:rPr lang="en-US" dirty="0"/>
              <a:t>Click Icon To Add Image</a:t>
            </a:r>
          </a:p>
        </p:txBody>
      </p:sp>
      <p:sp>
        <p:nvSpPr>
          <p:cNvPr id="20" name="Picture Placeholder 19"/>
          <p:cNvSpPr>
            <a:spLocks noGrp="1"/>
          </p:cNvSpPr>
          <p:nvPr>
            <p:ph type="pic" sz="quarter" idx="34" hasCustomPrompt="1"/>
          </p:nvPr>
        </p:nvSpPr>
        <p:spPr>
          <a:xfrm>
            <a:off x="3242553" y="1486908"/>
            <a:ext cx="1219200" cy="1219200"/>
          </a:xfrm>
          <a:custGeom>
            <a:avLst/>
            <a:gdLst>
              <a:gd name="connsiteX0" fmla="*/ 609600 w 1219200"/>
              <a:gd name="connsiteY0" fmla="*/ 0 h 1219200"/>
              <a:gd name="connsiteX1" fmla="*/ 1219200 w 1219200"/>
              <a:gd name="connsiteY1" fmla="*/ 609600 h 1219200"/>
              <a:gd name="connsiteX2" fmla="*/ 609600 w 1219200"/>
              <a:gd name="connsiteY2" fmla="*/ 1219200 h 1219200"/>
              <a:gd name="connsiteX3" fmla="*/ 0 w 1219200"/>
              <a:gd name="connsiteY3" fmla="*/ 609600 h 1219200"/>
              <a:gd name="connsiteX4" fmla="*/ 609600 w 1219200"/>
              <a:gd name="connsiteY4" fmla="*/ 0 h 121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219200">
                <a:moveTo>
                  <a:pt x="609600" y="0"/>
                </a:moveTo>
                <a:cubicBezTo>
                  <a:pt x="946273" y="0"/>
                  <a:pt x="1219200" y="272927"/>
                  <a:pt x="1219200" y="609600"/>
                </a:cubicBezTo>
                <a:cubicBezTo>
                  <a:pt x="1219200" y="946273"/>
                  <a:pt x="946273" y="1219200"/>
                  <a:pt x="609600" y="1219200"/>
                </a:cubicBezTo>
                <a:cubicBezTo>
                  <a:pt x="272927" y="1219200"/>
                  <a:pt x="0" y="946273"/>
                  <a:pt x="0" y="609600"/>
                </a:cubicBezTo>
                <a:cubicBezTo>
                  <a:pt x="0" y="272927"/>
                  <a:pt x="272927" y="0"/>
                  <a:pt x="609600" y="0"/>
                </a:cubicBezTo>
                <a:close/>
              </a:path>
            </a:pathLst>
          </a:custGeom>
          <a:solidFill>
            <a:schemeClr val="bg1">
              <a:lumMod val="85000"/>
            </a:schemeClr>
          </a:solidFill>
          <a:ln w="19050">
            <a:solidFill>
              <a:schemeClr val="accent2"/>
            </a:solidFill>
          </a:ln>
          <a:effectLst/>
        </p:spPr>
        <p:txBody>
          <a:bodyPr wrap="square" tIns="0" bIns="182880" anchor="b">
            <a:noAutofit/>
          </a:bodyPr>
          <a:lstStyle>
            <a:lvl1pPr algn="ctr">
              <a:buNone/>
              <a:defRPr sz="600" baseline="0">
                <a:solidFill>
                  <a:schemeClr val="tx1">
                    <a:lumMod val="50000"/>
                    <a:lumOff val="50000"/>
                  </a:schemeClr>
                </a:solidFill>
              </a:defRPr>
            </a:lvl1pPr>
          </a:lstStyle>
          <a:p>
            <a:r>
              <a:rPr lang="en-US" dirty="0"/>
              <a:t>Click Icon To Add Image</a:t>
            </a:r>
          </a:p>
        </p:txBody>
      </p:sp>
    </p:spTree>
    <p:extLst>
      <p:ext uri="{BB962C8B-B14F-4D97-AF65-F5344CB8AC3E}">
        <p14:creationId xmlns:p14="http://schemas.microsoft.com/office/powerpoint/2010/main" val="1393929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Title-Subtitle">
    <p:spTree>
      <p:nvGrpSpPr>
        <p:cNvPr id="1" name=""/>
        <p:cNvGrpSpPr/>
        <p:nvPr/>
      </p:nvGrpSpPr>
      <p:grpSpPr>
        <a:xfrm>
          <a:off x="0" y="0"/>
          <a:ext cx="0" cy="0"/>
          <a:chOff x="0" y="0"/>
          <a:chExt cx="0" cy="0"/>
        </a:xfrm>
      </p:grpSpPr>
      <p:sp>
        <p:nvSpPr>
          <p:cNvPr id="8" name="Text Placeholder 3"/>
          <p:cNvSpPr>
            <a:spLocks noGrp="1"/>
          </p:cNvSpPr>
          <p:nvPr>
            <p:ph type="body" sz="half" idx="2" hasCustomPrompt="1"/>
          </p:nvPr>
        </p:nvSpPr>
        <p:spPr>
          <a:xfrm>
            <a:off x="381000" y="883820"/>
            <a:ext cx="5548963" cy="173255"/>
          </a:xfrm>
          <a:prstGeom prst="rect">
            <a:avLst/>
          </a:prstGeom>
        </p:spPr>
        <p:txBody>
          <a:bodyPr wrap="none" lIns="0" tIns="0" rIns="0" bIns="0" anchor="ctr">
            <a:noAutofit/>
          </a:bodyPr>
          <a:lstStyle>
            <a:lvl1pPr marL="0" indent="0" algn="l">
              <a:buNone/>
              <a:defRPr sz="1050" b="0" baseline="0">
                <a:solidFill>
                  <a:schemeClr val="bg1">
                    <a:lumMod val="75000"/>
                  </a:schemeClr>
                </a:solidFill>
                <a:latin typeface="Roboto Light" panose="02000000000000000000" pitchFamily="2" charset="0"/>
                <a:ea typeface="Roboto Light"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EDITE SUBTITLE</a:t>
            </a:r>
          </a:p>
        </p:txBody>
      </p:sp>
      <p:sp>
        <p:nvSpPr>
          <p:cNvPr id="9" name="Title 2"/>
          <p:cNvSpPr>
            <a:spLocks noGrp="1"/>
          </p:cNvSpPr>
          <p:nvPr>
            <p:ph type="title"/>
          </p:nvPr>
        </p:nvSpPr>
        <p:spPr>
          <a:xfrm>
            <a:off x="381000" y="341313"/>
            <a:ext cx="5548963" cy="495383"/>
          </a:xfrm>
          <a:prstGeom prst="rect">
            <a:avLst/>
          </a:prstGeom>
        </p:spPr>
        <p:txBody>
          <a:bodyPr lIns="0" tIns="0" rIns="0" bIns="0" anchor="ctr"/>
          <a:lstStyle>
            <a:lvl1pPr algn="l">
              <a:defRPr sz="3200">
                <a:solidFill>
                  <a:schemeClr val="bg1">
                    <a:lumMod val="50000"/>
                  </a:schemeClr>
                </a:solidFill>
              </a:defRPr>
            </a:lvl1pPr>
          </a:lstStyle>
          <a:p>
            <a:r>
              <a:rPr lang="en-US" dirty="0"/>
              <a:t>Click to edit Master title style</a:t>
            </a:r>
          </a:p>
        </p:txBody>
      </p:sp>
      <p:sp>
        <p:nvSpPr>
          <p:cNvPr id="6" name="Picture Placeholder 5"/>
          <p:cNvSpPr>
            <a:spLocks noGrp="1"/>
          </p:cNvSpPr>
          <p:nvPr>
            <p:ph type="pic" sz="quarter" idx="19" hasCustomPrompt="1"/>
          </p:nvPr>
        </p:nvSpPr>
        <p:spPr>
          <a:xfrm>
            <a:off x="4343399" y="0"/>
            <a:ext cx="4800600" cy="5143500"/>
          </a:xfrm>
          <a:custGeom>
            <a:avLst/>
            <a:gdLst>
              <a:gd name="connsiteX0" fmla="*/ 2400932 w 4800600"/>
              <a:gd name="connsiteY0" fmla="*/ 0 h 5143500"/>
              <a:gd name="connsiteX1" fmla="*/ 4800600 w 4800600"/>
              <a:gd name="connsiteY1" fmla="*/ 0 h 5143500"/>
              <a:gd name="connsiteX2" fmla="*/ 4800600 w 4800600"/>
              <a:gd name="connsiteY2" fmla="*/ 5143500 h 5143500"/>
              <a:gd name="connsiteX3" fmla="*/ 2400932 w 4800600"/>
              <a:gd name="connsiteY3" fmla="*/ 5143500 h 5143500"/>
              <a:gd name="connsiteX4" fmla="*/ 0 w 4800600"/>
              <a:gd name="connsiteY4" fmla="*/ 514350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0600" h="5143500">
                <a:moveTo>
                  <a:pt x="2400932" y="0"/>
                </a:moveTo>
                <a:lnTo>
                  <a:pt x="4800600" y="0"/>
                </a:lnTo>
                <a:lnTo>
                  <a:pt x="4800600" y="5143500"/>
                </a:lnTo>
                <a:lnTo>
                  <a:pt x="2400932" y="5143500"/>
                </a:lnTo>
                <a:lnTo>
                  <a:pt x="0" y="5143500"/>
                </a:lnTo>
                <a:close/>
              </a:path>
            </a:pathLst>
          </a:custGeom>
          <a:solidFill>
            <a:schemeClr val="tx2">
              <a:lumMod val="10000"/>
              <a:lumOff val="90000"/>
            </a:schemeClr>
          </a:solidFill>
          <a:ln w="19050">
            <a:noFill/>
          </a:ln>
          <a:effectLst/>
        </p:spPr>
        <p:txBody>
          <a:bodyPr wrap="square" lIns="0" tIns="0" rIns="0" bIns="274320" anchor="b">
            <a:noAutofit/>
          </a:bodyPr>
          <a:lstStyle>
            <a:lvl1pPr algn="ctr" rtl="0">
              <a:buNone/>
              <a:defRPr sz="900">
                <a:solidFill>
                  <a:schemeClr val="tx1">
                    <a:lumMod val="75000"/>
                    <a:lumOff val="25000"/>
                  </a:schemeClr>
                </a:solidFill>
              </a:defRPr>
            </a:lvl1pPr>
          </a:lstStyle>
          <a:p>
            <a:r>
              <a:rPr lang="en-US" dirty="0"/>
              <a:t>Image Holder</a:t>
            </a:r>
          </a:p>
        </p:txBody>
      </p:sp>
    </p:spTree>
    <p:extLst>
      <p:ext uri="{BB962C8B-B14F-4D97-AF65-F5344CB8AC3E}">
        <p14:creationId xmlns:p14="http://schemas.microsoft.com/office/powerpoint/2010/main" val="328851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6_S38">
    <p:spTree>
      <p:nvGrpSpPr>
        <p:cNvPr id="1" name=""/>
        <p:cNvGrpSpPr/>
        <p:nvPr/>
      </p:nvGrpSpPr>
      <p:grpSpPr>
        <a:xfrm>
          <a:off x="0" y="0"/>
          <a:ext cx="0" cy="0"/>
          <a:chOff x="0" y="0"/>
          <a:chExt cx="0" cy="0"/>
        </a:xfrm>
      </p:grpSpPr>
      <p:sp>
        <p:nvSpPr>
          <p:cNvPr id="49" name="Picture Placeholder 7"/>
          <p:cNvSpPr>
            <a:spLocks noGrp="1"/>
          </p:cNvSpPr>
          <p:nvPr>
            <p:ph type="pic" sz="quarter" idx="19" hasCustomPrompt="1"/>
          </p:nvPr>
        </p:nvSpPr>
        <p:spPr>
          <a:xfrm>
            <a:off x="377139" y="1276350"/>
            <a:ext cx="1999651" cy="2180724"/>
          </a:xfrm>
          <a:prstGeom prst="rect">
            <a:avLst/>
          </a:prstGeom>
          <a:solidFill>
            <a:schemeClr val="tx2">
              <a:lumMod val="10000"/>
              <a:lumOff val="90000"/>
            </a:schemeClr>
          </a:solidFill>
          <a:ln w="19050">
            <a:noFill/>
          </a:ln>
          <a:effectLst/>
        </p:spPr>
        <p:txBody>
          <a:bodyPr lIns="0" tIns="0" rIns="0" bIns="274320" anchor="b"/>
          <a:lstStyle>
            <a:lvl1pPr algn="ctr" rtl="0">
              <a:buNone/>
              <a:defRPr sz="900">
                <a:solidFill>
                  <a:schemeClr val="tx1">
                    <a:lumMod val="75000"/>
                    <a:lumOff val="25000"/>
                  </a:schemeClr>
                </a:solidFill>
              </a:defRPr>
            </a:lvl1pPr>
          </a:lstStyle>
          <a:p>
            <a:r>
              <a:rPr lang="en-US" dirty="0"/>
              <a:t>Image Holder</a:t>
            </a:r>
          </a:p>
        </p:txBody>
      </p:sp>
      <p:sp>
        <p:nvSpPr>
          <p:cNvPr id="75" name="Picture Placeholder 7"/>
          <p:cNvSpPr>
            <a:spLocks noGrp="1"/>
          </p:cNvSpPr>
          <p:nvPr>
            <p:ph type="pic" sz="quarter" idx="30" hasCustomPrompt="1"/>
          </p:nvPr>
        </p:nvSpPr>
        <p:spPr>
          <a:xfrm>
            <a:off x="2516788" y="1276350"/>
            <a:ext cx="1999651" cy="2180724"/>
          </a:xfrm>
          <a:prstGeom prst="rect">
            <a:avLst/>
          </a:prstGeom>
          <a:solidFill>
            <a:schemeClr val="tx2">
              <a:lumMod val="10000"/>
              <a:lumOff val="90000"/>
            </a:schemeClr>
          </a:solidFill>
          <a:ln w="19050">
            <a:noFill/>
          </a:ln>
          <a:effectLst/>
        </p:spPr>
        <p:txBody>
          <a:bodyPr lIns="0" tIns="0" rIns="0" bIns="274320" anchor="b"/>
          <a:lstStyle>
            <a:lvl1pPr algn="ctr" rtl="0">
              <a:buNone/>
              <a:defRPr sz="900">
                <a:solidFill>
                  <a:schemeClr val="tx1">
                    <a:lumMod val="75000"/>
                    <a:lumOff val="25000"/>
                  </a:schemeClr>
                </a:solidFill>
              </a:defRPr>
            </a:lvl1pPr>
          </a:lstStyle>
          <a:p>
            <a:r>
              <a:rPr lang="en-US" dirty="0"/>
              <a:t>Image Holder</a:t>
            </a:r>
          </a:p>
        </p:txBody>
      </p:sp>
      <p:sp>
        <p:nvSpPr>
          <p:cNvPr id="89" name="Picture Placeholder 7"/>
          <p:cNvSpPr>
            <a:spLocks noGrp="1"/>
          </p:cNvSpPr>
          <p:nvPr>
            <p:ph type="pic" sz="quarter" idx="34" hasCustomPrompt="1"/>
          </p:nvPr>
        </p:nvSpPr>
        <p:spPr>
          <a:xfrm>
            <a:off x="4624503" y="1276350"/>
            <a:ext cx="1999651" cy="2180724"/>
          </a:xfrm>
          <a:prstGeom prst="rect">
            <a:avLst/>
          </a:prstGeom>
          <a:solidFill>
            <a:schemeClr val="tx2">
              <a:lumMod val="10000"/>
              <a:lumOff val="90000"/>
            </a:schemeClr>
          </a:solidFill>
          <a:ln w="19050">
            <a:noFill/>
          </a:ln>
          <a:effectLst/>
        </p:spPr>
        <p:txBody>
          <a:bodyPr lIns="0" tIns="0" rIns="0" bIns="274320" anchor="b"/>
          <a:lstStyle>
            <a:lvl1pPr algn="ctr" rtl="0">
              <a:buNone/>
              <a:defRPr sz="900">
                <a:solidFill>
                  <a:schemeClr val="tx1">
                    <a:lumMod val="75000"/>
                    <a:lumOff val="25000"/>
                  </a:schemeClr>
                </a:solidFill>
              </a:defRPr>
            </a:lvl1pPr>
          </a:lstStyle>
          <a:p>
            <a:r>
              <a:rPr lang="en-US" dirty="0"/>
              <a:t>Image Holder</a:t>
            </a:r>
          </a:p>
        </p:txBody>
      </p:sp>
      <p:sp>
        <p:nvSpPr>
          <p:cNvPr id="94" name="Picture Placeholder 7"/>
          <p:cNvSpPr>
            <a:spLocks noGrp="1"/>
          </p:cNvSpPr>
          <p:nvPr>
            <p:ph type="pic" sz="quarter" idx="38" hasCustomPrompt="1"/>
          </p:nvPr>
        </p:nvSpPr>
        <p:spPr>
          <a:xfrm>
            <a:off x="6749713" y="1276350"/>
            <a:ext cx="1999651" cy="2180724"/>
          </a:xfrm>
          <a:prstGeom prst="rect">
            <a:avLst/>
          </a:prstGeom>
          <a:solidFill>
            <a:schemeClr val="tx2">
              <a:lumMod val="10000"/>
              <a:lumOff val="90000"/>
            </a:schemeClr>
          </a:solidFill>
          <a:ln w="19050">
            <a:noFill/>
          </a:ln>
          <a:effectLst/>
        </p:spPr>
        <p:txBody>
          <a:bodyPr lIns="0" tIns="0" rIns="0" bIns="274320" anchor="b"/>
          <a:lstStyle>
            <a:lvl1pPr algn="ctr" rtl="0">
              <a:buNone/>
              <a:defRPr sz="900">
                <a:solidFill>
                  <a:schemeClr val="tx1">
                    <a:lumMod val="75000"/>
                    <a:lumOff val="25000"/>
                  </a:schemeClr>
                </a:solidFill>
              </a:defRPr>
            </a:lvl1pPr>
          </a:lstStyle>
          <a:p>
            <a:r>
              <a:rPr lang="en-US" dirty="0"/>
              <a:t>Image Holder</a:t>
            </a:r>
          </a:p>
        </p:txBody>
      </p:sp>
      <p:sp>
        <p:nvSpPr>
          <p:cNvPr id="10" name="Text Placeholder 3"/>
          <p:cNvSpPr>
            <a:spLocks noGrp="1"/>
          </p:cNvSpPr>
          <p:nvPr>
            <p:ph type="body" sz="half" idx="2" hasCustomPrompt="1"/>
          </p:nvPr>
        </p:nvSpPr>
        <p:spPr>
          <a:xfrm>
            <a:off x="381000" y="883820"/>
            <a:ext cx="8368363" cy="173255"/>
          </a:xfrm>
          <a:prstGeom prst="rect">
            <a:avLst/>
          </a:prstGeom>
        </p:spPr>
        <p:txBody>
          <a:bodyPr wrap="none" lIns="0" tIns="0" rIns="0" bIns="0" anchor="ctr">
            <a:noAutofit/>
          </a:bodyPr>
          <a:lstStyle>
            <a:lvl1pPr marL="0" indent="0" algn="ctr">
              <a:buNone/>
              <a:defRPr sz="1050" b="0" baseline="0">
                <a:solidFill>
                  <a:schemeClr val="bg1">
                    <a:lumMod val="75000"/>
                  </a:schemeClr>
                </a:solidFill>
                <a:latin typeface="Roboto Light" panose="02000000000000000000" pitchFamily="2" charset="0"/>
                <a:ea typeface="Roboto Light"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EDITE SUBTITLE</a:t>
            </a:r>
          </a:p>
        </p:txBody>
      </p:sp>
      <p:sp>
        <p:nvSpPr>
          <p:cNvPr id="11" name="Title 2"/>
          <p:cNvSpPr>
            <a:spLocks noGrp="1"/>
          </p:cNvSpPr>
          <p:nvPr>
            <p:ph type="title"/>
          </p:nvPr>
        </p:nvSpPr>
        <p:spPr>
          <a:xfrm>
            <a:off x="381000" y="341313"/>
            <a:ext cx="8368363" cy="495383"/>
          </a:xfrm>
          <a:prstGeom prst="rect">
            <a:avLst/>
          </a:prstGeom>
        </p:spPr>
        <p:txBody>
          <a:bodyPr lIns="0" tIns="0" rIns="0" bIns="0" anchor="ctr"/>
          <a:lstStyle>
            <a:lvl1pPr algn="ctr">
              <a:defRPr sz="3200">
                <a:solidFill>
                  <a:schemeClr val="bg1">
                    <a:lumMod val="50000"/>
                  </a:schemeClr>
                </a:solidFill>
              </a:defRPr>
            </a:lvl1pPr>
          </a:lstStyle>
          <a:p>
            <a:r>
              <a:rPr lang="en-US" dirty="0"/>
              <a:t>Click to edit Master title style</a:t>
            </a:r>
          </a:p>
        </p:txBody>
      </p:sp>
    </p:spTree>
    <p:extLst>
      <p:ext uri="{BB962C8B-B14F-4D97-AF65-F5344CB8AC3E}">
        <p14:creationId xmlns:p14="http://schemas.microsoft.com/office/powerpoint/2010/main" val="2006334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7_Title-Subtitle">
    <p:spTree>
      <p:nvGrpSpPr>
        <p:cNvPr id="1" name=""/>
        <p:cNvGrpSpPr/>
        <p:nvPr/>
      </p:nvGrpSpPr>
      <p:grpSpPr>
        <a:xfrm>
          <a:off x="0" y="0"/>
          <a:ext cx="0" cy="0"/>
          <a:chOff x="0" y="0"/>
          <a:chExt cx="0" cy="0"/>
        </a:xfrm>
      </p:grpSpPr>
      <p:sp>
        <p:nvSpPr>
          <p:cNvPr id="4" name="Picture Placeholder 7"/>
          <p:cNvSpPr>
            <a:spLocks noGrp="1"/>
          </p:cNvSpPr>
          <p:nvPr>
            <p:ph type="pic" sz="quarter" idx="10" hasCustomPrompt="1"/>
          </p:nvPr>
        </p:nvSpPr>
        <p:spPr>
          <a:xfrm>
            <a:off x="0" y="0"/>
            <a:ext cx="9144000" cy="3028950"/>
          </a:xfrm>
          <a:prstGeom prst="rect">
            <a:avLst/>
          </a:prstGeom>
          <a:solidFill>
            <a:schemeClr val="tx2">
              <a:lumMod val="10000"/>
              <a:lumOff val="90000"/>
            </a:schemeClr>
          </a:solidFill>
          <a:ln w="19050">
            <a:noFill/>
          </a:ln>
        </p:spPr>
        <p:txBody>
          <a:bodyPr tIns="0" bIns="182880" anchor="b"/>
          <a:lstStyle>
            <a:lvl1pPr algn="ctr">
              <a:buNone/>
              <a:defRPr sz="1050" baseline="0">
                <a:solidFill>
                  <a:schemeClr val="tx1">
                    <a:lumMod val="75000"/>
                    <a:lumOff val="25000"/>
                  </a:schemeClr>
                </a:solidFill>
              </a:defRPr>
            </a:lvl1pPr>
          </a:lstStyle>
          <a:p>
            <a:r>
              <a:rPr lang="en-US" dirty="0"/>
              <a:t>Image Holder</a:t>
            </a:r>
          </a:p>
        </p:txBody>
      </p:sp>
      <p:sp>
        <p:nvSpPr>
          <p:cNvPr id="5" name="Text Placeholder 3"/>
          <p:cNvSpPr>
            <a:spLocks noGrp="1"/>
          </p:cNvSpPr>
          <p:nvPr>
            <p:ph type="body" sz="half" idx="2" hasCustomPrompt="1"/>
          </p:nvPr>
        </p:nvSpPr>
        <p:spPr>
          <a:xfrm>
            <a:off x="381000" y="883820"/>
            <a:ext cx="8368363" cy="173255"/>
          </a:xfrm>
          <a:prstGeom prst="rect">
            <a:avLst/>
          </a:prstGeom>
        </p:spPr>
        <p:txBody>
          <a:bodyPr wrap="none" lIns="0" tIns="0" rIns="0" bIns="0" anchor="ctr">
            <a:noAutofit/>
          </a:bodyPr>
          <a:lstStyle>
            <a:lvl1pPr marL="0" indent="0" algn="ctr">
              <a:buNone/>
              <a:defRPr sz="1050" b="0" baseline="0">
                <a:solidFill>
                  <a:schemeClr val="tx1">
                    <a:lumMod val="75000"/>
                    <a:lumOff val="25000"/>
                  </a:schemeClr>
                </a:solidFill>
                <a:latin typeface="Roboto Light" panose="02000000000000000000" pitchFamily="2" charset="0"/>
                <a:ea typeface="Roboto Light"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EDITE SUBTITLE</a:t>
            </a:r>
          </a:p>
        </p:txBody>
      </p:sp>
      <p:sp>
        <p:nvSpPr>
          <p:cNvPr id="6" name="Title 2"/>
          <p:cNvSpPr>
            <a:spLocks noGrp="1"/>
          </p:cNvSpPr>
          <p:nvPr>
            <p:ph type="title"/>
          </p:nvPr>
        </p:nvSpPr>
        <p:spPr>
          <a:xfrm>
            <a:off x="381000" y="341313"/>
            <a:ext cx="8368363" cy="495383"/>
          </a:xfrm>
          <a:prstGeom prst="rect">
            <a:avLst/>
          </a:prstGeom>
        </p:spPr>
        <p:txBody>
          <a:bodyPr lIns="0" tIns="0" rIns="0" bIns="0" anchor="ctr"/>
          <a:lstStyle>
            <a:lvl1pPr algn="ctr">
              <a:defRPr sz="3200">
                <a:solidFill>
                  <a:schemeClr val="tx1">
                    <a:lumMod val="75000"/>
                    <a:lumOff val="25000"/>
                  </a:schemeClr>
                </a:solidFill>
              </a:defRPr>
            </a:lvl1pPr>
          </a:lstStyle>
          <a:p>
            <a:r>
              <a:rPr lang="en-US" dirty="0"/>
              <a:t>Click to edit Master title style</a:t>
            </a:r>
          </a:p>
        </p:txBody>
      </p:sp>
    </p:spTree>
    <p:extLst>
      <p:ext uri="{BB962C8B-B14F-4D97-AF65-F5344CB8AC3E}">
        <p14:creationId xmlns:p14="http://schemas.microsoft.com/office/powerpoint/2010/main" val="4085490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7" name="Text Placeholder 3"/>
          <p:cNvSpPr>
            <a:spLocks noGrp="1"/>
          </p:cNvSpPr>
          <p:nvPr>
            <p:ph type="body" sz="half" idx="2" hasCustomPrompt="1"/>
          </p:nvPr>
        </p:nvSpPr>
        <p:spPr>
          <a:xfrm>
            <a:off x="381000" y="883820"/>
            <a:ext cx="8368363" cy="173255"/>
          </a:xfrm>
          <a:prstGeom prst="rect">
            <a:avLst/>
          </a:prstGeom>
        </p:spPr>
        <p:txBody>
          <a:bodyPr wrap="none" lIns="0" tIns="0" rIns="0" bIns="0" anchor="ctr">
            <a:noAutofit/>
          </a:bodyPr>
          <a:lstStyle>
            <a:lvl1pPr marL="0" indent="0" algn="l">
              <a:buNone/>
              <a:defRPr sz="1050" b="0" baseline="0">
                <a:solidFill>
                  <a:schemeClr val="bg1"/>
                </a:solidFill>
                <a:latin typeface="Roboto Light" panose="02000000000000000000" pitchFamily="2" charset="0"/>
                <a:ea typeface="Roboto Light"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EDITE SUBTITLE</a:t>
            </a:r>
          </a:p>
        </p:txBody>
      </p:sp>
      <p:sp>
        <p:nvSpPr>
          <p:cNvPr id="8" name="Title 2"/>
          <p:cNvSpPr>
            <a:spLocks noGrp="1"/>
          </p:cNvSpPr>
          <p:nvPr>
            <p:ph type="title"/>
          </p:nvPr>
        </p:nvSpPr>
        <p:spPr>
          <a:xfrm>
            <a:off x="381000" y="341313"/>
            <a:ext cx="8368363" cy="495383"/>
          </a:xfrm>
          <a:prstGeom prst="rect">
            <a:avLst/>
          </a:prstGeom>
        </p:spPr>
        <p:txBody>
          <a:bodyPr lIns="0" tIns="0" rIns="0" bIns="0" anchor="ctr"/>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476884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Inhaltsplatzhalter 4"/>
          <p:cNvSpPr txBox="1">
            <a:spLocks/>
          </p:cNvSpPr>
          <p:nvPr userDrawn="1"/>
        </p:nvSpPr>
        <p:spPr>
          <a:xfrm>
            <a:off x="5715000" y="4895635"/>
            <a:ext cx="3048000" cy="138499"/>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sz="1000" kern="1200" dirty="0">
                <a:solidFill>
                  <a:schemeClr val="bg1">
                    <a:lumMod val="75000"/>
                  </a:schemeClr>
                </a:solidFill>
                <a:effectLst/>
                <a:latin typeface="Calibri Light" panose="020F0302020204030204" pitchFamily="34" charset="0"/>
                <a:ea typeface="+mn-ea"/>
                <a:cs typeface="+mn-cs"/>
              </a:rPr>
              <a:t>Copyright (C)</a:t>
            </a:r>
            <a:r>
              <a:rPr lang="en-US" sz="1000" kern="1200" baseline="0" dirty="0">
                <a:solidFill>
                  <a:schemeClr val="bg1">
                    <a:lumMod val="75000"/>
                  </a:schemeClr>
                </a:solidFill>
                <a:effectLst/>
                <a:latin typeface="Calibri Light" panose="020F0302020204030204" pitchFamily="34" charset="0"/>
                <a:ea typeface="+mn-ea"/>
                <a:cs typeface="+mn-cs"/>
              </a:rPr>
              <a:t> </a:t>
            </a:r>
            <a:r>
              <a:rPr lang="en-US" sz="1000" kern="1200" dirty="0">
                <a:solidFill>
                  <a:schemeClr val="bg1">
                    <a:lumMod val="75000"/>
                  </a:schemeClr>
                </a:solidFill>
                <a:effectLst/>
                <a:latin typeface="Calibri Light" panose="020F0302020204030204" pitchFamily="34" charset="0"/>
                <a:ea typeface="+mn-ea"/>
                <a:cs typeface="+mn-cs"/>
              </a:rPr>
              <a:t>SlideSalad.com All rights reserved.</a:t>
            </a:r>
          </a:p>
        </p:txBody>
      </p:sp>
      <p:sp>
        <p:nvSpPr>
          <p:cNvPr id="15" name="Inhaltsplatzhalter 4"/>
          <p:cNvSpPr txBox="1">
            <a:spLocks/>
          </p:cNvSpPr>
          <p:nvPr userDrawn="1"/>
        </p:nvSpPr>
        <p:spPr>
          <a:xfrm>
            <a:off x="400050" y="4895635"/>
            <a:ext cx="3048000" cy="138499"/>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None/>
            </a:pPr>
            <a:r>
              <a:rPr lang="en-US" sz="1000" kern="1200" dirty="0">
                <a:solidFill>
                  <a:schemeClr val="bg1">
                    <a:lumMod val="75000"/>
                  </a:schemeClr>
                </a:solidFill>
                <a:effectLst/>
                <a:latin typeface="Calibri Light" panose="020F0302020204030204" pitchFamily="34" charset="0"/>
                <a:ea typeface="+mn-ea"/>
                <a:cs typeface="+mn-cs"/>
              </a:rPr>
              <a:t>Free SlideSalad</a:t>
            </a:r>
            <a:r>
              <a:rPr lang="en-US" sz="1000" kern="1200" baseline="0" dirty="0">
                <a:solidFill>
                  <a:schemeClr val="bg1">
                    <a:lumMod val="75000"/>
                  </a:schemeClr>
                </a:solidFill>
                <a:effectLst/>
                <a:latin typeface="Calibri Light" panose="020F0302020204030204" pitchFamily="34" charset="0"/>
                <a:ea typeface="+mn-ea"/>
                <a:cs typeface="+mn-cs"/>
              </a:rPr>
              <a:t> PowerPoint Template</a:t>
            </a:r>
            <a:endParaRPr lang="en-US" sz="1000" kern="1200" dirty="0">
              <a:solidFill>
                <a:schemeClr val="bg1">
                  <a:lumMod val="75000"/>
                </a:schemeClr>
              </a:solidFill>
              <a:effectLst/>
              <a:latin typeface="Calibri Light" panose="020F0302020204030204" pitchFamily="34" charset="0"/>
              <a:ea typeface="+mn-ea"/>
              <a:cs typeface="+mn-cs"/>
            </a:endParaRPr>
          </a:p>
        </p:txBody>
      </p:sp>
      <p:cxnSp>
        <p:nvCxnSpPr>
          <p:cNvPr id="17" name="Straight Connector 16"/>
          <p:cNvCxnSpPr/>
          <p:nvPr userDrawn="1"/>
        </p:nvCxnSpPr>
        <p:spPr>
          <a:xfrm>
            <a:off x="0" y="4786192"/>
            <a:ext cx="9144000"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038599" y="4871920"/>
            <a:ext cx="1066802" cy="185928"/>
          </a:xfrm>
          <a:prstGeom prst="rect">
            <a:avLst/>
          </a:prstGeom>
        </p:spPr>
      </p:pic>
    </p:spTree>
  </p:cSld>
  <p:clrMap bg1="lt1" tx1="dk1" bg2="lt2" tx2="dk2" accent1="accent1" accent2="accent2" accent3="accent3" accent4="accent4" accent5="accent5" accent6="accent6" hlink="hlink" folHlink="folHlink"/>
  <p:sldLayoutIdLst>
    <p:sldLayoutId id="2147483915" r:id="rId1"/>
    <p:sldLayoutId id="2147483959" r:id="rId2"/>
    <p:sldLayoutId id="2147484190" r:id="rId3"/>
    <p:sldLayoutId id="2147484207" r:id="rId4"/>
    <p:sldLayoutId id="2147484208" r:id="rId5"/>
    <p:sldLayoutId id="2147484209" r:id="rId6"/>
    <p:sldLayoutId id="2147484210" r:id="rId7"/>
    <p:sldLayoutId id="2147484211" r:id="rId8"/>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72B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nhaltsplatzhalter 4"/>
          <p:cNvSpPr txBox="1">
            <a:spLocks/>
          </p:cNvSpPr>
          <p:nvPr userDrawn="1"/>
        </p:nvSpPr>
        <p:spPr>
          <a:xfrm>
            <a:off x="5715000" y="4895635"/>
            <a:ext cx="3048000" cy="138499"/>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sz="1000" kern="1200" dirty="0">
                <a:solidFill>
                  <a:schemeClr val="bg1"/>
                </a:solidFill>
                <a:effectLst/>
                <a:latin typeface="Calibri Light" panose="020F0302020204030204" pitchFamily="34" charset="0"/>
                <a:ea typeface="+mn-ea"/>
                <a:cs typeface="+mn-cs"/>
              </a:rPr>
              <a:t>Copyright (C)</a:t>
            </a:r>
            <a:r>
              <a:rPr lang="en-US" sz="1000" kern="1200" baseline="0" dirty="0">
                <a:solidFill>
                  <a:schemeClr val="bg1"/>
                </a:solidFill>
                <a:effectLst/>
                <a:latin typeface="Calibri Light" panose="020F0302020204030204" pitchFamily="34" charset="0"/>
                <a:ea typeface="+mn-ea"/>
                <a:cs typeface="+mn-cs"/>
              </a:rPr>
              <a:t> </a:t>
            </a:r>
            <a:r>
              <a:rPr lang="en-US" sz="1000" kern="1200" dirty="0">
                <a:solidFill>
                  <a:schemeClr val="bg1"/>
                </a:solidFill>
                <a:effectLst/>
                <a:latin typeface="Calibri Light" panose="020F0302020204030204" pitchFamily="34" charset="0"/>
                <a:ea typeface="+mn-ea"/>
                <a:cs typeface="+mn-cs"/>
              </a:rPr>
              <a:t>SlideSalad.com All rights reserved.</a:t>
            </a:r>
          </a:p>
        </p:txBody>
      </p:sp>
      <p:sp>
        <p:nvSpPr>
          <p:cNvPr id="8" name="Inhaltsplatzhalter 4"/>
          <p:cNvSpPr txBox="1">
            <a:spLocks/>
          </p:cNvSpPr>
          <p:nvPr userDrawn="1"/>
        </p:nvSpPr>
        <p:spPr>
          <a:xfrm>
            <a:off x="400050" y="4895635"/>
            <a:ext cx="3048000" cy="138499"/>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None/>
            </a:pPr>
            <a:r>
              <a:rPr lang="en-US" sz="1000" kern="1200" dirty="0">
                <a:solidFill>
                  <a:schemeClr val="bg1"/>
                </a:solidFill>
                <a:effectLst/>
                <a:latin typeface="Calibri Light" panose="020F0302020204030204" pitchFamily="34" charset="0"/>
                <a:ea typeface="+mn-ea"/>
                <a:cs typeface="+mn-cs"/>
              </a:rPr>
              <a:t>Free SlideSalad</a:t>
            </a:r>
            <a:r>
              <a:rPr lang="en-US" sz="1000" kern="1200" baseline="0" dirty="0">
                <a:solidFill>
                  <a:schemeClr val="bg1"/>
                </a:solidFill>
                <a:effectLst/>
                <a:latin typeface="Calibri Light" panose="020F0302020204030204" pitchFamily="34" charset="0"/>
                <a:ea typeface="+mn-ea"/>
                <a:cs typeface="+mn-cs"/>
              </a:rPr>
              <a:t> PowerPoint Template</a:t>
            </a:r>
            <a:endParaRPr lang="en-US" sz="1000" kern="1200" dirty="0">
              <a:solidFill>
                <a:schemeClr val="bg1"/>
              </a:solidFill>
              <a:effectLst/>
              <a:latin typeface="Calibri Light" panose="020F0302020204030204" pitchFamily="34" charset="0"/>
              <a:ea typeface="+mn-ea"/>
              <a:cs typeface="+mn-cs"/>
            </a:endParaRPr>
          </a:p>
        </p:txBody>
      </p:sp>
      <p:cxnSp>
        <p:nvCxnSpPr>
          <p:cNvPr id="9" name="Straight Connector 8"/>
          <p:cNvCxnSpPr/>
          <p:nvPr userDrawn="1"/>
        </p:nvCxnSpPr>
        <p:spPr>
          <a:xfrm>
            <a:off x="0" y="4786192"/>
            <a:ext cx="9144000"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38599" y="4871920"/>
            <a:ext cx="1066802" cy="185928"/>
          </a:xfrm>
          <a:prstGeom prst="rect">
            <a:avLst/>
          </a:prstGeom>
        </p:spPr>
      </p:pic>
    </p:spTree>
    <p:extLst>
      <p:ext uri="{BB962C8B-B14F-4D97-AF65-F5344CB8AC3E}">
        <p14:creationId xmlns:p14="http://schemas.microsoft.com/office/powerpoint/2010/main" val="6923426"/>
      </p:ext>
    </p:extLst>
  </p:cSld>
  <p:clrMap bg1="lt1" tx1="dk1" bg2="lt2" tx2="dk2" accent1="accent1" accent2="accent2" accent3="accent3" accent4="accent4" accent5="accent5" accent6="accent6" hlink="hlink" folHlink="folHlink"/>
  <p:sldLayoutIdLst>
    <p:sldLayoutId id="214748420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5.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 Id="rId4" Type="http://schemas.openxmlformats.org/officeDocument/2006/relationships/image" Target="../media/image1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398834" y="350195"/>
            <a:ext cx="8398214" cy="4435813"/>
          </a:xfrm>
          <a:prstGeom prst="rect">
            <a:avLst/>
          </a:prstGeom>
          <a:solidFill>
            <a:schemeClr val="accent1"/>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21" name="Title 2"/>
          <p:cNvSpPr txBox="1">
            <a:spLocks/>
          </p:cNvSpPr>
          <p:nvPr/>
        </p:nvSpPr>
        <p:spPr>
          <a:xfrm>
            <a:off x="711741" y="2201422"/>
            <a:ext cx="7772400" cy="830997"/>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dirty="0">
                <a:solidFill>
                  <a:schemeClr val="bg1"/>
                </a:solidFill>
                <a:effectLst>
                  <a:outerShdw blurRad="60007" dist="310007" dir="7680000" sy="30000" kx="1300200" algn="ctr" rotWithShape="0">
                    <a:prstClr val="black">
                      <a:alpha val="13000"/>
                    </a:prstClr>
                  </a:outerShdw>
                </a:effectLst>
              </a:rPr>
              <a:t>STARTUP TEMPLATE</a:t>
            </a:r>
            <a:endParaRPr lang="en-US" sz="4000" dirty="0">
              <a:solidFill>
                <a:schemeClr val="bg1"/>
              </a:solidFill>
              <a:effectLst>
                <a:outerShdw blurRad="60007" dist="310007" dir="7680000" sy="30000" kx="1300200" algn="ctr" rotWithShape="0">
                  <a:prstClr val="black">
                    <a:alpha val="13000"/>
                  </a:prstClr>
                </a:outerShdw>
              </a:effectLst>
            </a:endParaRPr>
          </a:p>
        </p:txBody>
      </p:sp>
      <p:sp>
        <p:nvSpPr>
          <p:cNvPr id="22" name="Title 2"/>
          <p:cNvSpPr txBox="1">
            <a:spLocks/>
          </p:cNvSpPr>
          <p:nvPr/>
        </p:nvSpPr>
        <p:spPr>
          <a:xfrm>
            <a:off x="711741" y="1615259"/>
            <a:ext cx="7772400" cy="369332"/>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kern="1500" spc="2000" dirty="0">
                <a:solidFill>
                  <a:schemeClr val="bg1"/>
                </a:solidFill>
              </a:rPr>
              <a:t>WELCOME TO</a:t>
            </a:r>
            <a:endParaRPr lang="en-US" sz="1600" kern="1500" spc="2000" dirty="0">
              <a:solidFill>
                <a:schemeClr val="bg1"/>
              </a:solidFill>
            </a:endParaRPr>
          </a:p>
        </p:txBody>
      </p:sp>
      <p:sp>
        <p:nvSpPr>
          <p:cNvPr id="24" name="Title 2"/>
          <p:cNvSpPr txBox="1">
            <a:spLocks/>
          </p:cNvSpPr>
          <p:nvPr/>
        </p:nvSpPr>
        <p:spPr>
          <a:xfrm>
            <a:off x="711741" y="3274723"/>
            <a:ext cx="7772400" cy="246221"/>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dirty="0">
                <a:solidFill>
                  <a:schemeClr val="bg1"/>
                </a:solidFill>
              </a:rPr>
              <a:t>FREE SlideSalad PowerPoint Presentation Template</a:t>
            </a:r>
            <a:endParaRPr lang="en-US" sz="1100" dirty="0">
              <a:solidFill>
                <a:schemeClr val="bg1"/>
              </a:solidFill>
            </a:endParaRPr>
          </a:p>
        </p:txBody>
      </p:sp>
    </p:spTree>
    <p:extLst>
      <p:ext uri="{BB962C8B-B14F-4D97-AF65-F5344CB8AC3E}">
        <p14:creationId xmlns:p14="http://schemas.microsoft.com/office/powerpoint/2010/main" val="3631485423"/>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0000" decel="60000" fill="hold" grpId="0" nodeType="withEffect">
                                  <p:stCondLst>
                                    <p:cond delay="0"/>
                                  </p:stCondLst>
                                  <p:iterate type="wd">
                                    <p:tmPct val="10000"/>
                                  </p:iterate>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par>
                                <p:cTn id="9" presetID="2" presetClass="entr" presetSubtype="4" accel="20000" decel="60000" fill="hold" grpId="0" nodeType="withEffect">
                                  <p:stCondLst>
                                    <p:cond delay="0"/>
                                  </p:stCondLst>
                                  <p:iterate type="wd">
                                    <p:tmPct val="10000"/>
                                  </p:iterate>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par>
                                <p:cTn id="13" presetID="16" presetClass="entr" presetSubtype="37" fill="hold" grpId="0" nodeType="withEffect">
                                  <p:stCondLst>
                                    <p:cond delay="500"/>
                                  </p:stCondLst>
                                  <p:childTnLst>
                                    <p:set>
                                      <p:cBhvr>
                                        <p:cTn id="14" dur="1" fill="hold">
                                          <p:stCondLst>
                                            <p:cond delay="0"/>
                                          </p:stCondLst>
                                        </p:cTn>
                                        <p:tgtEl>
                                          <p:spTgt spid="24"/>
                                        </p:tgtEl>
                                        <p:attrNameLst>
                                          <p:attrName>style.visibility</p:attrName>
                                        </p:attrNameLst>
                                      </p:cBhvr>
                                      <p:to>
                                        <p:strVal val="visible"/>
                                      </p:to>
                                    </p:set>
                                    <p:animEffect transition="in" filter="barn(outVertical)">
                                      <p:cBhvr>
                                        <p:cTn id="15"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381000" y="883820"/>
            <a:ext cx="8368363" cy="173255"/>
          </a:xfrm>
        </p:spPr>
        <p:txBody>
          <a:bodyPr/>
          <a:lstStyle/>
          <a:p>
            <a:r>
              <a:rPr lang="en-US" dirty="0"/>
              <a:t>Tell your audience more about your business model in this slide</a:t>
            </a:r>
          </a:p>
        </p:txBody>
      </p:sp>
      <p:sp>
        <p:nvSpPr>
          <p:cNvPr id="5" name="Title 4"/>
          <p:cNvSpPr>
            <a:spLocks noGrp="1"/>
          </p:cNvSpPr>
          <p:nvPr>
            <p:ph type="title"/>
          </p:nvPr>
        </p:nvSpPr>
        <p:spPr/>
        <p:txBody>
          <a:bodyPr/>
          <a:lstStyle/>
          <a:p>
            <a:r>
              <a:rPr lang="en-US" dirty="0"/>
              <a:t>Business model</a:t>
            </a:r>
          </a:p>
        </p:txBody>
      </p:sp>
      <p:sp>
        <p:nvSpPr>
          <p:cNvPr id="7" name="Freeform 14">
            <a:extLst>
              <a:ext uri="{FF2B5EF4-FFF2-40B4-BE49-F238E27FC236}">
                <a16:creationId xmlns:a16="http://schemas.microsoft.com/office/drawing/2014/main" id="{DD77FAB8-3C1E-40DD-B40E-823B1DC4D10C}"/>
              </a:ext>
            </a:extLst>
          </p:cNvPr>
          <p:cNvSpPr>
            <a:spLocks/>
          </p:cNvSpPr>
          <p:nvPr/>
        </p:nvSpPr>
        <p:spPr bwMode="auto">
          <a:xfrm>
            <a:off x="3910124" y="2308014"/>
            <a:ext cx="1323751" cy="1323751"/>
          </a:xfrm>
          <a:prstGeom prst="ellipse">
            <a:avLst/>
          </a:prstGeom>
          <a:solidFill>
            <a:srgbClr val="364349"/>
          </a:solidFill>
          <a:ln>
            <a:noFill/>
          </a:ln>
        </p:spPr>
        <p:txBody>
          <a:bodyPr vert="horz" wrap="square" lIns="68580" tIns="34290" rIns="68580" bIns="34290" numCol="1" anchor="t" anchorCtr="0" compatLnSpc="1">
            <a:prstTxWarp prst="textNoShape">
              <a:avLst/>
            </a:prstTxWarp>
          </a:bodyPr>
          <a:lstStyle/>
          <a:p>
            <a:endParaRPr lang="en-US" sz="1350" dirty="0"/>
          </a:p>
        </p:txBody>
      </p:sp>
      <p:grpSp>
        <p:nvGrpSpPr>
          <p:cNvPr id="8" name="Group 7">
            <a:extLst>
              <a:ext uri="{FF2B5EF4-FFF2-40B4-BE49-F238E27FC236}">
                <a16:creationId xmlns:a16="http://schemas.microsoft.com/office/drawing/2014/main" id="{D62F704D-A3C2-4C7D-8BA4-257CD3415811}"/>
              </a:ext>
            </a:extLst>
          </p:cNvPr>
          <p:cNvGrpSpPr/>
          <p:nvPr/>
        </p:nvGrpSpPr>
        <p:grpSpPr>
          <a:xfrm>
            <a:off x="3207747" y="1605637"/>
            <a:ext cx="2728506" cy="2728506"/>
            <a:chOff x="3221982" y="1485392"/>
            <a:chExt cx="2700034" cy="2700034"/>
          </a:xfrm>
        </p:grpSpPr>
        <p:sp>
          <p:nvSpPr>
            <p:cNvPr id="9" name="Block Arc 8">
              <a:extLst>
                <a:ext uri="{FF2B5EF4-FFF2-40B4-BE49-F238E27FC236}">
                  <a16:creationId xmlns:a16="http://schemas.microsoft.com/office/drawing/2014/main" id="{CFF4EA0C-5B5B-4E52-8383-066ED7C115F6}"/>
                </a:ext>
              </a:extLst>
            </p:cNvPr>
            <p:cNvSpPr/>
            <p:nvPr/>
          </p:nvSpPr>
          <p:spPr>
            <a:xfrm>
              <a:off x="3221982" y="1485392"/>
              <a:ext cx="2700034" cy="2700034"/>
            </a:xfrm>
            <a:prstGeom prst="blockArc">
              <a:avLst>
                <a:gd name="adj1" fmla="val 12600000"/>
                <a:gd name="adj2" fmla="val 16200000"/>
                <a:gd name="adj3" fmla="val 4512"/>
              </a:avLst>
            </a:prstGeom>
            <a:solidFill>
              <a:schemeClr val="bg1">
                <a:lumMod val="9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 name="Block Arc 9">
              <a:extLst>
                <a:ext uri="{FF2B5EF4-FFF2-40B4-BE49-F238E27FC236}">
                  <a16:creationId xmlns:a16="http://schemas.microsoft.com/office/drawing/2014/main" id="{0D4756C8-4AAE-463C-9930-605FB616F69F}"/>
                </a:ext>
              </a:extLst>
            </p:cNvPr>
            <p:cNvSpPr/>
            <p:nvPr/>
          </p:nvSpPr>
          <p:spPr>
            <a:xfrm>
              <a:off x="3221982" y="1485392"/>
              <a:ext cx="2700034" cy="2700034"/>
            </a:xfrm>
            <a:prstGeom prst="blockArc">
              <a:avLst>
                <a:gd name="adj1" fmla="val 9000000"/>
                <a:gd name="adj2" fmla="val 12600000"/>
                <a:gd name="adj3" fmla="val 4512"/>
              </a:avLst>
            </a:prstGeom>
            <a:solidFill>
              <a:schemeClr val="bg1">
                <a:lumMod val="9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 name="Block Arc 10">
              <a:extLst>
                <a:ext uri="{FF2B5EF4-FFF2-40B4-BE49-F238E27FC236}">
                  <a16:creationId xmlns:a16="http://schemas.microsoft.com/office/drawing/2014/main" id="{20964A36-7DE7-4F49-AE57-9C6386957E59}"/>
                </a:ext>
              </a:extLst>
            </p:cNvPr>
            <p:cNvSpPr/>
            <p:nvPr/>
          </p:nvSpPr>
          <p:spPr>
            <a:xfrm>
              <a:off x="3221982" y="1485392"/>
              <a:ext cx="2700034" cy="2700034"/>
            </a:xfrm>
            <a:prstGeom prst="blockArc">
              <a:avLst>
                <a:gd name="adj1" fmla="val 5400000"/>
                <a:gd name="adj2" fmla="val 9000000"/>
                <a:gd name="adj3" fmla="val 4512"/>
              </a:avLst>
            </a:prstGeom>
            <a:solidFill>
              <a:schemeClr val="bg1">
                <a:lumMod val="9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2" name="Block Arc 11">
              <a:extLst>
                <a:ext uri="{FF2B5EF4-FFF2-40B4-BE49-F238E27FC236}">
                  <a16:creationId xmlns:a16="http://schemas.microsoft.com/office/drawing/2014/main" id="{6051C055-88AD-465E-8A97-CD447F24AE15}"/>
                </a:ext>
              </a:extLst>
            </p:cNvPr>
            <p:cNvSpPr/>
            <p:nvPr/>
          </p:nvSpPr>
          <p:spPr>
            <a:xfrm>
              <a:off x="3221982" y="1485392"/>
              <a:ext cx="2700034" cy="2700034"/>
            </a:xfrm>
            <a:prstGeom prst="blockArc">
              <a:avLst>
                <a:gd name="adj1" fmla="val 1800000"/>
                <a:gd name="adj2" fmla="val 5400000"/>
                <a:gd name="adj3" fmla="val 4512"/>
              </a:avLst>
            </a:prstGeom>
            <a:solidFill>
              <a:schemeClr val="bg1">
                <a:lumMod val="9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3" name="Block Arc 12">
              <a:extLst>
                <a:ext uri="{FF2B5EF4-FFF2-40B4-BE49-F238E27FC236}">
                  <a16:creationId xmlns:a16="http://schemas.microsoft.com/office/drawing/2014/main" id="{E2F1D544-6C1F-4A0C-AF98-B2FF8801A6CC}"/>
                </a:ext>
              </a:extLst>
            </p:cNvPr>
            <p:cNvSpPr/>
            <p:nvPr/>
          </p:nvSpPr>
          <p:spPr>
            <a:xfrm>
              <a:off x="3221982" y="1485392"/>
              <a:ext cx="2700034" cy="2700034"/>
            </a:xfrm>
            <a:prstGeom prst="blockArc">
              <a:avLst>
                <a:gd name="adj1" fmla="val 19800000"/>
                <a:gd name="adj2" fmla="val 1800000"/>
                <a:gd name="adj3" fmla="val 4512"/>
              </a:avLst>
            </a:prstGeom>
            <a:solidFill>
              <a:schemeClr val="bg1">
                <a:lumMod val="9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4" name="Block Arc 13">
              <a:extLst>
                <a:ext uri="{FF2B5EF4-FFF2-40B4-BE49-F238E27FC236}">
                  <a16:creationId xmlns:a16="http://schemas.microsoft.com/office/drawing/2014/main" id="{6FA5C7CF-EE21-4272-9551-C3B3BB1575C8}"/>
                </a:ext>
              </a:extLst>
            </p:cNvPr>
            <p:cNvSpPr/>
            <p:nvPr/>
          </p:nvSpPr>
          <p:spPr>
            <a:xfrm>
              <a:off x="3221982" y="1485392"/>
              <a:ext cx="2700034" cy="2700034"/>
            </a:xfrm>
            <a:prstGeom prst="blockArc">
              <a:avLst>
                <a:gd name="adj1" fmla="val 16200000"/>
                <a:gd name="adj2" fmla="val 19800000"/>
                <a:gd name="adj3" fmla="val 4512"/>
              </a:avLst>
            </a:prstGeom>
            <a:solidFill>
              <a:schemeClr val="bg1">
                <a:lumMod val="9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sp>
        <p:nvSpPr>
          <p:cNvPr id="15" name="Inhaltsplatzhalter 4">
            <a:extLst>
              <a:ext uri="{FF2B5EF4-FFF2-40B4-BE49-F238E27FC236}">
                <a16:creationId xmlns:a16="http://schemas.microsoft.com/office/drawing/2014/main" id="{F7D6AAC3-0F52-4107-9C78-600E48C67196}"/>
              </a:ext>
            </a:extLst>
          </p:cNvPr>
          <p:cNvSpPr txBox="1">
            <a:spLocks/>
          </p:cNvSpPr>
          <p:nvPr/>
        </p:nvSpPr>
        <p:spPr>
          <a:xfrm>
            <a:off x="2334986" y="1344476"/>
            <a:ext cx="1742440" cy="17219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900"/>
              </a:spcAft>
              <a:buNone/>
            </a:pPr>
            <a:r>
              <a:rPr lang="en-US" sz="1200" b="1" dirty="0">
                <a:solidFill>
                  <a:schemeClr val="tx1">
                    <a:lumMod val="75000"/>
                    <a:lumOff val="25000"/>
                  </a:schemeClr>
                </a:solidFill>
                <a:latin typeface="+mj-lt"/>
              </a:rPr>
              <a:t>Element Title Here</a:t>
            </a:r>
            <a:endParaRPr lang="en-US" sz="900" dirty="0">
              <a:solidFill>
                <a:schemeClr val="tx1">
                  <a:lumMod val="75000"/>
                  <a:lumOff val="25000"/>
                </a:schemeClr>
              </a:solidFill>
              <a:latin typeface="+mn-lt"/>
            </a:endParaRPr>
          </a:p>
        </p:txBody>
      </p:sp>
      <p:sp>
        <p:nvSpPr>
          <p:cNvPr id="16" name="Inhaltsplatzhalter 4">
            <a:extLst>
              <a:ext uri="{FF2B5EF4-FFF2-40B4-BE49-F238E27FC236}">
                <a16:creationId xmlns:a16="http://schemas.microsoft.com/office/drawing/2014/main" id="{B86F5293-691D-4800-8320-D269A255910F}"/>
              </a:ext>
            </a:extLst>
          </p:cNvPr>
          <p:cNvSpPr txBox="1">
            <a:spLocks/>
          </p:cNvSpPr>
          <p:nvPr/>
        </p:nvSpPr>
        <p:spPr>
          <a:xfrm>
            <a:off x="5093363" y="4390998"/>
            <a:ext cx="1752333" cy="17219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900"/>
              </a:spcAft>
              <a:buNone/>
            </a:pPr>
            <a:r>
              <a:rPr lang="en-US" sz="1200" b="1" dirty="0">
                <a:solidFill>
                  <a:schemeClr val="tx1">
                    <a:lumMod val="75000"/>
                    <a:lumOff val="25000"/>
                  </a:schemeClr>
                </a:solidFill>
                <a:latin typeface="+mj-lt"/>
              </a:rPr>
              <a:t>Element Title Here</a:t>
            </a:r>
            <a:endParaRPr lang="en-US" sz="900" dirty="0">
              <a:solidFill>
                <a:schemeClr val="tx1">
                  <a:lumMod val="75000"/>
                  <a:lumOff val="25000"/>
                </a:schemeClr>
              </a:solidFill>
              <a:latin typeface="+mn-lt"/>
            </a:endParaRPr>
          </a:p>
        </p:txBody>
      </p:sp>
      <p:sp>
        <p:nvSpPr>
          <p:cNvPr id="17" name="Inhaltsplatzhalter 4">
            <a:extLst>
              <a:ext uri="{FF2B5EF4-FFF2-40B4-BE49-F238E27FC236}">
                <a16:creationId xmlns:a16="http://schemas.microsoft.com/office/drawing/2014/main" id="{B5E0B90F-7118-4661-BA67-1F4BEB16261B}"/>
              </a:ext>
            </a:extLst>
          </p:cNvPr>
          <p:cNvSpPr txBox="1">
            <a:spLocks/>
          </p:cNvSpPr>
          <p:nvPr/>
        </p:nvSpPr>
        <p:spPr>
          <a:xfrm>
            <a:off x="6228141" y="3499023"/>
            <a:ext cx="1757543" cy="17219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900"/>
              </a:spcAft>
              <a:buNone/>
            </a:pPr>
            <a:r>
              <a:rPr lang="en-US" sz="1200" b="1" dirty="0">
                <a:solidFill>
                  <a:schemeClr val="tx1">
                    <a:lumMod val="75000"/>
                    <a:lumOff val="25000"/>
                  </a:schemeClr>
                </a:solidFill>
                <a:latin typeface="+mj-lt"/>
              </a:rPr>
              <a:t>Element Title Here</a:t>
            </a:r>
            <a:endParaRPr lang="en-US" sz="900" dirty="0">
              <a:solidFill>
                <a:schemeClr val="tx1">
                  <a:lumMod val="75000"/>
                  <a:lumOff val="25000"/>
                </a:schemeClr>
              </a:solidFill>
              <a:latin typeface="+mn-lt"/>
            </a:endParaRPr>
          </a:p>
        </p:txBody>
      </p:sp>
      <p:sp>
        <p:nvSpPr>
          <p:cNvPr id="18" name="Inhaltsplatzhalter 4">
            <a:extLst>
              <a:ext uri="{FF2B5EF4-FFF2-40B4-BE49-F238E27FC236}">
                <a16:creationId xmlns:a16="http://schemas.microsoft.com/office/drawing/2014/main" id="{45807013-5B54-4E64-AF67-2331FA6F25E4}"/>
              </a:ext>
            </a:extLst>
          </p:cNvPr>
          <p:cNvSpPr txBox="1">
            <a:spLocks/>
          </p:cNvSpPr>
          <p:nvPr/>
        </p:nvSpPr>
        <p:spPr>
          <a:xfrm>
            <a:off x="6228142" y="2268561"/>
            <a:ext cx="1758548" cy="17219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900"/>
              </a:spcAft>
              <a:buNone/>
            </a:pPr>
            <a:r>
              <a:rPr lang="en-US" sz="1200" b="1" dirty="0">
                <a:solidFill>
                  <a:schemeClr val="tx1">
                    <a:lumMod val="75000"/>
                    <a:lumOff val="25000"/>
                  </a:schemeClr>
                </a:solidFill>
                <a:latin typeface="+mj-lt"/>
              </a:rPr>
              <a:t>Element Title Here</a:t>
            </a:r>
            <a:endParaRPr lang="en-US" sz="825" dirty="0">
              <a:solidFill>
                <a:schemeClr val="tx1">
                  <a:lumMod val="75000"/>
                  <a:lumOff val="25000"/>
                </a:schemeClr>
              </a:solidFill>
              <a:latin typeface="+mn-lt"/>
            </a:endParaRPr>
          </a:p>
        </p:txBody>
      </p:sp>
      <p:sp>
        <p:nvSpPr>
          <p:cNvPr id="19" name="Inhaltsplatzhalter 4">
            <a:extLst>
              <a:ext uri="{FF2B5EF4-FFF2-40B4-BE49-F238E27FC236}">
                <a16:creationId xmlns:a16="http://schemas.microsoft.com/office/drawing/2014/main" id="{05100C21-8EF1-4A5F-BDDA-BC863A787B59}"/>
              </a:ext>
            </a:extLst>
          </p:cNvPr>
          <p:cNvSpPr txBox="1">
            <a:spLocks/>
          </p:cNvSpPr>
          <p:nvPr/>
        </p:nvSpPr>
        <p:spPr>
          <a:xfrm>
            <a:off x="1157312" y="3499023"/>
            <a:ext cx="1742440" cy="17219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900"/>
              </a:spcAft>
              <a:buNone/>
            </a:pPr>
            <a:r>
              <a:rPr lang="en-US" sz="1200" b="1" dirty="0">
                <a:solidFill>
                  <a:schemeClr val="tx1">
                    <a:lumMod val="75000"/>
                    <a:lumOff val="25000"/>
                  </a:schemeClr>
                </a:solidFill>
                <a:latin typeface="+mj-lt"/>
              </a:rPr>
              <a:t>Element Title Here</a:t>
            </a:r>
            <a:endParaRPr lang="en-US" sz="900" dirty="0">
              <a:solidFill>
                <a:schemeClr val="tx1">
                  <a:lumMod val="75000"/>
                  <a:lumOff val="25000"/>
                </a:schemeClr>
              </a:solidFill>
              <a:latin typeface="+mn-lt"/>
            </a:endParaRPr>
          </a:p>
        </p:txBody>
      </p:sp>
      <p:sp>
        <p:nvSpPr>
          <p:cNvPr id="20" name="Inhaltsplatzhalter 4">
            <a:extLst>
              <a:ext uri="{FF2B5EF4-FFF2-40B4-BE49-F238E27FC236}">
                <a16:creationId xmlns:a16="http://schemas.microsoft.com/office/drawing/2014/main" id="{2ADA2217-F686-4E1B-8756-9666F49E0899}"/>
              </a:ext>
            </a:extLst>
          </p:cNvPr>
          <p:cNvSpPr txBox="1">
            <a:spLocks/>
          </p:cNvSpPr>
          <p:nvPr/>
        </p:nvSpPr>
        <p:spPr>
          <a:xfrm>
            <a:off x="1157312" y="2268561"/>
            <a:ext cx="1742440" cy="17219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900"/>
              </a:spcAft>
              <a:buNone/>
            </a:pPr>
            <a:r>
              <a:rPr lang="en-US" sz="1200" b="1" dirty="0">
                <a:solidFill>
                  <a:schemeClr val="tx1">
                    <a:lumMod val="75000"/>
                    <a:lumOff val="25000"/>
                  </a:schemeClr>
                </a:solidFill>
                <a:latin typeface="+mj-lt"/>
              </a:rPr>
              <a:t>Element Title Here</a:t>
            </a:r>
            <a:endParaRPr lang="en-US" sz="900" dirty="0">
              <a:solidFill>
                <a:schemeClr val="tx1">
                  <a:lumMod val="75000"/>
                  <a:lumOff val="25000"/>
                </a:schemeClr>
              </a:solidFill>
              <a:latin typeface="+mn-lt"/>
            </a:endParaRPr>
          </a:p>
        </p:txBody>
      </p:sp>
      <p:sp>
        <p:nvSpPr>
          <p:cNvPr id="21" name="Freeform 158">
            <a:extLst>
              <a:ext uri="{FF2B5EF4-FFF2-40B4-BE49-F238E27FC236}">
                <a16:creationId xmlns:a16="http://schemas.microsoft.com/office/drawing/2014/main" id="{B04E9E97-8EB7-4FC5-A407-0971710B4DC7}"/>
              </a:ext>
            </a:extLst>
          </p:cNvPr>
          <p:cNvSpPr/>
          <p:nvPr/>
        </p:nvSpPr>
        <p:spPr>
          <a:xfrm>
            <a:off x="4115649" y="1283074"/>
            <a:ext cx="912705" cy="912705"/>
          </a:xfrm>
          <a:custGeom>
            <a:avLst/>
            <a:gdLst>
              <a:gd name="connsiteX0" fmla="*/ 0 w 845939"/>
              <a:gd name="connsiteY0" fmla="*/ 422970 h 845939"/>
              <a:gd name="connsiteX1" fmla="*/ 422970 w 845939"/>
              <a:gd name="connsiteY1" fmla="*/ 0 h 845939"/>
              <a:gd name="connsiteX2" fmla="*/ 845940 w 845939"/>
              <a:gd name="connsiteY2" fmla="*/ 422970 h 845939"/>
              <a:gd name="connsiteX3" fmla="*/ 422970 w 845939"/>
              <a:gd name="connsiteY3" fmla="*/ 845940 h 845939"/>
              <a:gd name="connsiteX4" fmla="*/ 0 w 845939"/>
              <a:gd name="connsiteY4" fmla="*/ 422970 h 845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939" h="845939">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5475" tIns="145475" rIns="145475" bIns="145475" numCol="1" spcCol="1270" anchor="ctr" anchorCtr="0">
            <a:noAutofit/>
          </a:bodyPr>
          <a:lstStyle/>
          <a:p>
            <a:pPr algn="ctr" defTabSz="755631">
              <a:lnSpc>
                <a:spcPct val="90000"/>
              </a:lnSpc>
              <a:spcBef>
                <a:spcPct val="0"/>
              </a:spcBef>
              <a:spcAft>
                <a:spcPct val="35000"/>
              </a:spcAft>
            </a:pPr>
            <a:endParaRPr lang="en-US" sz="1700" dirty="0"/>
          </a:p>
        </p:txBody>
      </p:sp>
      <p:sp>
        <p:nvSpPr>
          <p:cNvPr id="22" name="Freeform 159">
            <a:extLst>
              <a:ext uri="{FF2B5EF4-FFF2-40B4-BE49-F238E27FC236}">
                <a16:creationId xmlns:a16="http://schemas.microsoft.com/office/drawing/2014/main" id="{94B51A15-F4B3-4D48-AABA-EB144D1B3805}"/>
              </a:ext>
            </a:extLst>
          </p:cNvPr>
          <p:cNvSpPr/>
          <p:nvPr/>
        </p:nvSpPr>
        <p:spPr>
          <a:xfrm>
            <a:off x="5181261" y="1898306"/>
            <a:ext cx="912705" cy="912705"/>
          </a:xfrm>
          <a:custGeom>
            <a:avLst/>
            <a:gdLst>
              <a:gd name="connsiteX0" fmla="*/ 0 w 845939"/>
              <a:gd name="connsiteY0" fmla="*/ 422970 h 845939"/>
              <a:gd name="connsiteX1" fmla="*/ 422970 w 845939"/>
              <a:gd name="connsiteY1" fmla="*/ 0 h 845939"/>
              <a:gd name="connsiteX2" fmla="*/ 845940 w 845939"/>
              <a:gd name="connsiteY2" fmla="*/ 422970 h 845939"/>
              <a:gd name="connsiteX3" fmla="*/ 422970 w 845939"/>
              <a:gd name="connsiteY3" fmla="*/ 845940 h 845939"/>
              <a:gd name="connsiteX4" fmla="*/ 0 w 845939"/>
              <a:gd name="connsiteY4" fmla="*/ 422970 h 845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939" h="845939">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5475" tIns="145475" rIns="145475" bIns="145475" numCol="1" spcCol="1270" anchor="ctr" anchorCtr="0">
            <a:noAutofit/>
          </a:bodyPr>
          <a:lstStyle/>
          <a:p>
            <a:pPr algn="ctr" defTabSz="755631">
              <a:lnSpc>
                <a:spcPct val="90000"/>
              </a:lnSpc>
              <a:spcBef>
                <a:spcPct val="0"/>
              </a:spcBef>
              <a:spcAft>
                <a:spcPct val="35000"/>
              </a:spcAft>
            </a:pPr>
            <a:endParaRPr lang="en-US" sz="1700" dirty="0"/>
          </a:p>
        </p:txBody>
      </p:sp>
      <p:sp>
        <p:nvSpPr>
          <p:cNvPr id="23" name="Freeform 160">
            <a:extLst>
              <a:ext uri="{FF2B5EF4-FFF2-40B4-BE49-F238E27FC236}">
                <a16:creationId xmlns:a16="http://schemas.microsoft.com/office/drawing/2014/main" id="{0B8E2BC4-070B-46C4-9070-6C2AC33ED3CF}"/>
              </a:ext>
            </a:extLst>
          </p:cNvPr>
          <p:cNvSpPr/>
          <p:nvPr/>
        </p:nvSpPr>
        <p:spPr>
          <a:xfrm>
            <a:off x="5181261" y="3128769"/>
            <a:ext cx="912705" cy="912705"/>
          </a:xfrm>
          <a:custGeom>
            <a:avLst/>
            <a:gdLst>
              <a:gd name="connsiteX0" fmla="*/ 0 w 845939"/>
              <a:gd name="connsiteY0" fmla="*/ 422970 h 845939"/>
              <a:gd name="connsiteX1" fmla="*/ 422970 w 845939"/>
              <a:gd name="connsiteY1" fmla="*/ 0 h 845939"/>
              <a:gd name="connsiteX2" fmla="*/ 845940 w 845939"/>
              <a:gd name="connsiteY2" fmla="*/ 422970 h 845939"/>
              <a:gd name="connsiteX3" fmla="*/ 422970 w 845939"/>
              <a:gd name="connsiteY3" fmla="*/ 845940 h 845939"/>
              <a:gd name="connsiteX4" fmla="*/ 0 w 845939"/>
              <a:gd name="connsiteY4" fmla="*/ 422970 h 845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939" h="845939">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5475" tIns="145475" rIns="145475" bIns="145475" numCol="1" spcCol="1270" anchor="ctr" anchorCtr="0">
            <a:noAutofit/>
          </a:bodyPr>
          <a:lstStyle/>
          <a:p>
            <a:pPr algn="ctr" defTabSz="755631">
              <a:lnSpc>
                <a:spcPct val="90000"/>
              </a:lnSpc>
              <a:spcBef>
                <a:spcPct val="0"/>
              </a:spcBef>
              <a:spcAft>
                <a:spcPct val="35000"/>
              </a:spcAft>
            </a:pPr>
            <a:endParaRPr lang="en-US" sz="1700"/>
          </a:p>
        </p:txBody>
      </p:sp>
      <p:sp>
        <p:nvSpPr>
          <p:cNvPr id="24" name="Freeform 161">
            <a:extLst>
              <a:ext uri="{FF2B5EF4-FFF2-40B4-BE49-F238E27FC236}">
                <a16:creationId xmlns:a16="http://schemas.microsoft.com/office/drawing/2014/main" id="{2E228BD8-0EDB-4B3F-9B7D-1DEC43CE6C49}"/>
              </a:ext>
            </a:extLst>
          </p:cNvPr>
          <p:cNvSpPr/>
          <p:nvPr/>
        </p:nvSpPr>
        <p:spPr>
          <a:xfrm>
            <a:off x="4115649" y="3744001"/>
            <a:ext cx="912705" cy="912705"/>
          </a:xfrm>
          <a:custGeom>
            <a:avLst/>
            <a:gdLst>
              <a:gd name="connsiteX0" fmla="*/ 0 w 845939"/>
              <a:gd name="connsiteY0" fmla="*/ 422970 h 845939"/>
              <a:gd name="connsiteX1" fmla="*/ 422970 w 845939"/>
              <a:gd name="connsiteY1" fmla="*/ 0 h 845939"/>
              <a:gd name="connsiteX2" fmla="*/ 845940 w 845939"/>
              <a:gd name="connsiteY2" fmla="*/ 422970 h 845939"/>
              <a:gd name="connsiteX3" fmla="*/ 422970 w 845939"/>
              <a:gd name="connsiteY3" fmla="*/ 845940 h 845939"/>
              <a:gd name="connsiteX4" fmla="*/ 0 w 845939"/>
              <a:gd name="connsiteY4" fmla="*/ 422970 h 845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939" h="845939">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5475" tIns="145475" rIns="145475" bIns="145475" numCol="1" spcCol="1270" anchor="ctr" anchorCtr="0">
            <a:noAutofit/>
          </a:bodyPr>
          <a:lstStyle/>
          <a:p>
            <a:pPr algn="ctr" defTabSz="755631">
              <a:lnSpc>
                <a:spcPct val="90000"/>
              </a:lnSpc>
              <a:spcBef>
                <a:spcPct val="0"/>
              </a:spcBef>
              <a:spcAft>
                <a:spcPct val="35000"/>
              </a:spcAft>
            </a:pPr>
            <a:endParaRPr lang="en-US" sz="1700" dirty="0"/>
          </a:p>
        </p:txBody>
      </p:sp>
      <p:sp>
        <p:nvSpPr>
          <p:cNvPr id="25" name="Freeform 162">
            <a:extLst>
              <a:ext uri="{FF2B5EF4-FFF2-40B4-BE49-F238E27FC236}">
                <a16:creationId xmlns:a16="http://schemas.microsoft.com/office/drawing/2014/main" id="{C12827A0-6463-4F07-A98E-18B5AC169FB5}"/>
              </a:ext>
            </a:extLst>
          </p:cNvPr>
          <p:cNvSpPr/>
          <p:nvPr/>
        </p:nvSpPr>
        <p:spPr>
          <a:xfrm>
            <a:off x="3050035" y="3128769"/>
            <a:ext cx="912705" cy="912705"/>
          </a:xfrm>
          <a:custGeom>
            <a:avLst/>
            <a:gdLst>
              <a:gd name="connsiteX0" fmla="*/ 0 w 845939"/>
              <a:gd name="connsiteY0" fmla="*/ 422970 h 845939"/>
              <a:gd name="connsiteX1" fmla="*/ 422970 w 845939"/>
              <a:gd name="connsiteY1" fmla="*/ 0 h 845939"/>
              <a:gd name="connsiteX2" fmla="*/ 845940 w 845939"/>
              <a:gd name="connsiteY2" fmla="*/ 422970 h 845939"/>
              <a:gd name="connsiteX3" fmla="*/ 422970 w 845939"/>
              <a:gd name="connsiteY3" fmla="*/ 845940 h 845939"/>
              <a:gd name="connsiteX4" fmla="*/ 0 w 845939"/>
              <a:gd name="connsiteY4" fmla="*/ 422970 h 845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939" h="845939">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5475" tIns="145475" rIns="145475" bIns="145475" numCol="1" spcCol="1270" anchor="ctr" anchorCtr="0">
            <a:noAutofit/>
          </a:bodyPr>
          <a:lstStyle/>
          <a:p>
            <a:pPr algn="ctr" defTabSz="755631">
              <a:lnSpc>
                <a:spcPct val="90000"/>
              </a:lnSpc>
              <a:spcBef>
                <a:spcPct val="0"/>
              </a:spcBef>
              <a:spcAft>
                <a:spcPct val="35000"/>
              </a:spcAft>
            </a:pPr>
            <a:endParaRPr lang="en-US" sz="1700"/>
          </a:p>
        </p:txBody>
      </p:sp>
      <p:sp>
        <p:nvSpPr>
          <p:cNvPr id="26" name="Freeform 163">
            <a:extLst>
              <a:ext uri="{FF2B5EF4-FFF2-40B4-BE49-F238E27FC236}">
                <a16:creationId xmlns:a16="http://schemas.microsoft.com/office/drawing/2014/main" id="{09DBC285-2ED2-4306-8C90-CAB74E070967}"/>
              </a:ext>
            </a:extLst>
          </p:cNvPr>
          <p:cNvSpPr/>
          <p:nvPr/>
        </p:nvSpPr>
        <p:spPr>
          <a:xfrm>
            <a:off x="3050035" y="1898306"/>
            <a:ext cx="912705" cy="912705"/>
          </a:xfrm>
          <a:custGeom>
            <a:avLst/>
            <a:gdLst>
              <a:gd name="connsiteX0" fmla="*/ 0 w 845939"/>
              <a:gd name="connsiteY0" fmla="*/ 422970 h 845939"/>
              <a:gd name="connsiteX1" fmla="*/ 422970 w 845939"/>
              <a:gd name="connsiteY1" fmla="*/ 0 h 845939"/>
              <a:gd name="connsiteX2" fmla="*/ 845940 w 845939"/>
              <a:gd name="connsiteY2" fmla="*/ 422970 h 845939"/>
              <a:gd name="connsiteX3" fmla="*/ 422970 w 845939"/>
              <a:gd name="connsiteY3" fmla="*/ 845940 h 845939"/>
              <a:gd name="connsiteX4" fmla="*/ 0 w 845939"/>
              <a:gd name="connsiteY4" fmla="*/ 422970 h 845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939" h="845939">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5475" tIns="145475" rIns="145475" bIns="145475" numCol="1" spcCol="1270" anchor="ctr" anchorCtr="0">
            <a:noAutofit/>
          </a:bodyPr>
          <a:lstStyle/>
          <a:p>
            <a:pPr algn="ctr" defTabSz="755631">
              <a:lnSpc>
                <a:spcPct val="90000"/>
              </a:lnSpc>
              <a:spcBef>
                <a:spcPct val="0"/>
              </a:spcBef>
              <a:spcAft>
                <a:spcPct val="35000"/>
              </a:spcAft>
            </a:pPr>
            <a:endParaRPr lang="en-US" sz="1700" dirty="0"/>
          </a:p>
        </p:txBody>
      </p:sp>
      <p:sp>
        <p:nvSpPr>
          <p:cNvPr id="84" name="Rectangle 83">
            <a:extLst>
              <a:ext uri="{FF2B5EF4-FFF2-40B4-BE49-F238E27FC236}">
                <a16:creationId xmlns:a16="http://schemas.microsoft.com/office/drawing/2014/main" id="{A564FC74-BDF5-4AD7-9C34-BB479B42704A}"/>
              </a:ext>
            </a:extLst>
          </p:cNvPr>
          <p:cNvSpPr/>
          <p:nvPr/>
        </p:nvSpPr>
        <p:spPr>
          <a:xfrm>
            <a:off x="4101836" y="2636258"/>
            <a:ext cx="940328" cy="667263"/>
          </a:xfrm>
          <a:prstGeom prst="rect">
            <a:avLst/>
          </a:prstGeom>
        </p:spPr>
        <p:txBody>
          <a:bodyPr wrap="square" anchor="ctr">
            <a:spAutoFit/>
          </a:bodyPr>
          <a:lstStyle/>
          <a:p>
            <a:pPr algn="ctr"/>
            <a:r>
              <a:rPr lang="en-US" sz="1350" b="1" dirty="0">
                <a:solidFill>
                  <a:schemeClr val="bg1"/>
                </a:solidFill>
              </a:rPr>
              <a:t>Our Business Model</a:t>
            </a:r>
          </a:p>
        </p:txBody>
      </p:sp>
      <p:sp>
        <p:nvSpPr>
          <p:cNvPr id="85" name="Freeform 76">
            <a:extLst>
              <a:ext uri="{FF2B5EF4-FFF2-40B4-BE49-F238E27FC236}">
                <a16:creationId xmlns:a16="http://schemas.microsoft.com/office/drawing/2014/main" id="{DEB9BC05-32A4-421C-982F-56D355420196}"/>
              </a:ext>
            </a:extLst>
          </p:cNvPr>
          <p:cNvSpPr>
            <a:spLocks noEditPoints="1"/>
          </p:cNvSpPr>
          <p:nvPr/>
        </p:nvSpPr>
        <p:spPr bwMode="auto">
          <a:xfrm>
            <a:off x="4378082" y="1545507"/>
            <a:ext cx="387841" cy="387841"/>
          </a:xfrm>
          <a:custGeom>
            <a:avLst/>
            <a:gdLst/>
            <a:ahLst/>
            <a:cxnLst>
              <a:cxn ang="0">
                <a:pos x="222" y="154"/>
              </a:cxn>
              <a:cxn ang="0">
                <a:pos x="213" y="176"/>
              </a:cxn>
              <a:cxn ang="0">
                <a:pos x="221" y="215"/>
              </a:cxn>
              <a:cxn ang="0">
                <a:pos x="215" y="222"/>
              </a:cxn>
              <a:cxn ang="0">
                <a:pos x="176" y="212"/>
              </a:cxn>
              <a:cxn ang="0">
                <a:pos x="152" y="222"/>
              </a:cxn>
              <a:cxn ang="0">
                <a:pos x="154" y="222"/>
              </a:cxn>
              <a:cxn ang="0">
                <a:pos x="131" y="256"/>
              </a:cxn>
              <a:cxn ang="0">
                <a:pos x="125" y="256"/>
              </a:cxn>
              <a:cxn ang="0">
                <a:pos x="102" y="221"/>
              </a:cxn>
              <a:cxn ang="0">
                <a:pos x="79" y="211"/>
              </a:cxn>
              <a:cxn ang="0">
                <a:pos x="80" y="213"/>
              </a:cxn>
              <a:cxn ang="0">
                <a:pos x="40" y="221"/>
              </a:cxn>
              <a:cxn ang="0">
                <a:pos x="35" y="216"/>
              </a:cxn>
              <a:cxn ang="0">
                <a:pos x="44" y="175"/>
              </a:cxn>
              <a:cxn ang="0">
                <a:pos x="35" y="154"/>
              </a:cxn>
              <a:cxn ang="0">
                <a:pos x="0" y="131"/>
              </a:cxn>
              <a:cxn ang="0">
                <a:pos x="0" y="125"/>
              </a:cxn>
              <a:cxn ang="0">
                <a:pos x="35" y="102"/>
              </a:cxn>
              <a:cxn ang="0">
                <a:pos x="44" y="80"/>
              </a:cxn>
              <a:cxn ang="0">
                <a:pos x="34" y="40"/>
              </a:cxn>
              <a:cxn ang="0">
                <a:pos x="40" y="35"/>
              </a:cxn>
              <a:cxn ang="0">
                <a:pos x="80" y="43"/>
              </a:cxn>
              <a:cxn ang="0">
                <a:pos x="102" y="34"/>
              </a:cxn>
              <a:cxn ang="0">
                <a:pos x="125" y="0"/>
              </a:cxn>
              <a:cxn ang="0">
                <a:pos x="131" y="0"/>
              </a:cxn>
              <a:cxn ang="0">
                <a:pos x="154" y="34"/>
              </a:cxn>
              <a:cxn ang="0">
                <a:pos x="176" y="43"/>
              </a:cxn>
              <a:cxn ang="0">
                <a:pos x="216" y="34"/>
              </a:cxn>
              <a:cxn ang="0">
                <a:pos x="222" y="40"/>
              </a:cxn>
              <a:cxn ang="0">
                <a:pos x="213" y="80"/>
              </a:cxn>
              <a:cxn ang="0">
                <a:pos x="222" y="102"/>
              </a:cxn>
              <a:cxn ang="0">
                <a:pos x="256" y="125"/>
              </a:cxn>
              <a:cxn ang="0">
                <a:pos x="256" y="131"/>
              </a:cxn>
              <a:cxn ang="0">
                <a:pos x="222" y="154"/>
              </a:cxn>
              <a:cxn ang="0">
                <a:pos x="128" y="56"/>
              </a:cxn>
              <a:cxn ang="0">
                <a:pos x="56" y="128"/>
              </a:cxn>
              <a:cxn ang="0">
                <a:pos x="128" y="200"/>
              </a:cxn>
              <a:cxn ang="0">
                <a:pos x="200" y="128"/>
              </a:cxn>
              <a:cxn ang="0">
                <a:pos x="128" y="56"/>
              </a:cxn>
              <a:cxn ang="0">
                <a:pos x="128" y="176"/>
              </a:cxn>
              <a:cxn ang="0">
                <a:pos x="80" y="128"/>
              </a:cxn>
              <a:cxn ang="0">
                <a:pos x="128" y="80"/>
              </a:cxn>
              <a:cxn ang="0">
                <a:pos x="176" y="128"/>
              </a:cxn>
              <a:cxn ang="0">
                <a:pos x="128" y="176"/>
              </a:cxn>
              <a:cxn ang="0">
                <a:pos x="128" y="104"/>
              </a:cxn>
              <a:cxn ang="0">
                <a:pos x="104" y="128"/>
              </a:cxn>
              <a:cxn ang="0">
                <a:pos x="128" y="152"/>
              </a:cxn>
              <a:cxn ang="0">
                <a:pos x="152" y="128"/>
              </a:cxn>
              <a:cxn ang="0">
                <a:pos x="128" y="104"/>
              </a:cxn>
            </a:cxnLst>
            <a:rect l="0" t="0" r="r" b="b"/>
            <a:pathLst>
              <a:path w="256" h="256">
                <a:moveTo>
                  <a:pt x="222" y="154"/>
                </a:moveTo>
                <a:cubicBezTo>
                  <a:pt x="220" y="162"/>
                  <a:pt x="217" y="169"/>
                  <a:pt x="213" y="176"/>
                </a:cubicBezTo>
                <a:cubicBezTo>
                  <a:pt x="213" y="177"/>
                  <a:pt x="234" y="203"/>
                  <a:pt x="221" y="215"/>
                </a:cubicBezTo>
                <a:cubicBezTo>
                  <a:pt x="215" y="222"/>
                  <a:pt x="215" y="222"/>
                  <a:pt x="215" y="222"/>
                </a:cubicBezTo>
                <a:cubicBezTo>
                  <a:pt x="205" y="231"/>
                  <a:pt x="182" y="216"/>
                  <a:pt x="176" y="212"/>
                </a:cubicBezTo>
                <a:cubicBezTo>
                  <a:pt x="169" y="217"/>
                  <a:pt x="161" y="220"/>
                  <a:pt x="152" y="222"/>
                </a:cubicBezTo>
                <a:cubicBezTo>
                  <a:pt x="154" y="222"/>
                  <a:pt x="154" y="222"/>
                  <a:pt x="154" y="222"/>
                </a:cubicBezTo>
                <a:cubicBezTo>
                  <a:pt x="154" y="222"/>
                  <a:pt x="150" y="256"/>
                  <a:pt x="131" y="256"/>
                </a:cubicBezTo>
                <a:cubicBezTo>
                  <a:pt x="125" y="256"/>
                  <a:pt x="125" y="256"/>
                  <a:pt x="125" y="256"/>
                </a:cubicBezTo>
                <a:cubicBezTo>
                  <a:pt x="111" y="256"/>
                  <a:pt x="103" y="227"/>
                  <a:pt x="102" y="221"/>
                </a:cubicBezTo>
                <a:cubicBezTo>
                  <a:pt x="94" y="219"/>
                  <a:pt x="86" y="216"/>
                  <a:pt x="79" y="211"/>
                </a:cubicBezTo>
                <a:cubicBezTo>
                  <a:pt x="80" y="213"/>
                  <a:pt x="80" y="213"/>
                  <a:pt x="80" y="213"/>
                </a:cubicBezTo>
                <a:cubicBezTo>
                  <a:pt x="80" y="213"/>
                  <a:pt x="53" y="234"/>
                  <a:pt x="40" y="221"/>
                </a:cubicBezTo>
                <a:cubicBezTo>
                  <a:pt x="35" y="216"/>
                  <a:pt x="35" y="216"/>
                  <a:pt x="35" y="216"/>
                </a:cubicBezTo>
                <a:cubicBezTo>
                  <a:pt x="25" y="206"/>
                  <a:pt x="41" y="180"/>
                  <a:pt x="44" y="175"/>
                </a:cubicBezTo>
                <a:cubicBezTo>
                  <a:pt x="40" y="169"/>
                  <a:pt x="37" y="162"/>
                  <a:pt x="35" y="154"/>
                </a:cubicBezTo>
                <a:cubicBezTo>
                  <a:pt x="29" y="153"/>
                  <a:pt x="0" y="145"/>
                  <a:pt x="0" y="131"/>
                </a:cubicBezTo>
                <a:cubicBezTo>
                  <a:pt x="0" y="125"/>
                  <a:pt x="0" y="125"/>
                  <a:pt x="0" y="125"/>
                </a:cubicBezTo>
                <a:cubicBezTo>
                  <a:pt x="0" y="108"/>
                  <a:pt x="28" y="103"/>
                  <a:pt x="35" y="102"/>
                </a:cubicBezTo>
                <a:cubicBezTo>
                  <a:pt x="37" y="94"/>
                  <a:pt x="40" y="87"/>
                  <a:pt x="44" y="80"/>
                </a:cubicBezTo>
                <a:cubicBezTo>
                  <a:pt x="41" y="76"/>
                  <a:pt x="24" y="50"/>
                  <a:pt x="34" y="40"/>
                </a:cubicBezTo>
                <a:cubicBezTo>
                  <a:pt x="40" y="35"/>
                  <a:pt x="40" y="35"/>
                  <a:pt x="40" y="35"/>
                </a:cubicBezTo>
                <a:cubicBezTo>
                  <a:pt x="51" y="23"/>
                  <a:pt x="75" y="39"/>
                  <a:pt x="80" y="43"/>
                </a:cubicBezTo>
                <a:cubicBezTo>
                  <a:pt x="87" y="39"/>
                  <a:pt x="94" y="36"/>
                  <a:pt x="102" y="34"/>
                </a:cubicBezTo>
                <a:cubicBezTo>
                  <a:pt x="104" y="27"/>
                  <a:pt x="112" y="0"/>
                  <a:pt x="125" y="0"/>
                </a:cubicBezTo>
                <a:cubicBezTo>
                  <a:pt x="131" y="0"/>
                  <a:pt x="131" y="0"/>
                  <a:pt x="131" y="0"/>
                </a:cubicBezTo>
                <a:cubicBezTo>
                  <a:pt x="147" y="0"/>
                  <a:pt x="153" y="26"/>
                  <a:pt x="154" y="34"/>
                </a:cubicBezTo>
                <a:cubicBezTo>
                  <a:pt x="162" y="36"/>
                  <a:pt x="169" y="39"/>
                  <a:pt x="176" y="43"/>
                </a:cubicBezTo>
                <a:cubicBezTo>
                  <a:pt x="182" y="39"/>
                  <a:pt x="206" y="24"/>
                  <a:pt x="216" y="34"/>
                </a:cubicBezTo>
                <a:cubicBezTo>
                  <a:pt x="222" y="40"/>
                  <a:pt x="222" y="40"/>
                  <a:pt x="222" y="40"/>
                </a:cubicBezTo>
                <a:cubicBezTo>
                  <a:pt x="233" y="51"/>
                  <a:pt x="217" y="74"/>
                  <a:pt x="213" y="80"/>
                </a:cubicBezTo>
                <a:cubicBezTo>
                  <a:pt x="217" y="87"/>
                  <a:pt x="220" y="94"/>
                  <a:pt x="222" y="102"/>
                </a:cubicBezTo>
                <a:cubicBezTo>
                  <a:pt x="224" y="102"/>
                  <a:pt x="256" y="107"/>
                  <a:pt x="256" y="125"/>
                </a:cubicBezTo>
                <a:cubicBezTo>
                  <a:pt x="256" y="131"/>
                  <a:pt x="256" y="131"/>
                  <a:pt x="256" y="131"/>
                </a:cubicBezTo>
                <a:cubicBezTo>
                  <a:pt x="256" y="144"/>
                  <a:pt x="229" y="152"/>
                  <a:pt x="222" y="154"/>
                </a:cubicBezTo>
                <a:moveTo>
                  <a:pt x="128" y="56"/>
                </a:moveTo>
                <a:cubicBezTo>
                  <a:pt x="88" y="56"/>
                  <a:pt x="56" y="88"/>
                  <a:pt x="56" y="128"/>
                </a:cubicBezTo>
                <a:cubicBezTo>
                  <a:pt x="56" y="168"/>
                  <a:pt x="88" y="200"/>
                  <a:pt x="128" y="200"/>
                </a:cubicBezTo>
                <a:cubicBezTo>
                  <a:pt x="168" y="200"/>
                  <a:pt x="200" y="168"/>
                  <a:pt x="200" y="128"/>
                </a:cubicBezTo>
                <a:cubicBezTo>
                  <a:pt x="200" y="88"/>
                  <a:pt x="168" y="56"/>
                  <a:pt x="128" y="56"/>
                </a:cubicBezTo>
                <a:moveTo>
                  <a:pt x="128" y="176"/>
                </a:moveTo>
                <a:cubicBezTo>
                  <a:pt x="101" y="176"/>
                  <a:pt x="80" y="155"/>
                  <a:pt x="80" y="128"/>
                </a:cubicBezTo>
                <a:cubicBezTo>
                  <a:pt x="80" y="101"/>
                  <a:pt x="101" y="80"/>
                  <a:pt x="128" y="80"/>
                </a:cubicBezTo>
                <a:cubicBezTo>
                  <a:pt x="155" y="80"/>
                  <a:pt x="176" y="101"/>
                  <a:pt x="176" y="128"/>
                </a:cubicBezTo>
                <a:cubicBezTo>
                  <a:pt x="176" y="155"/>
                  <a:pt x="155" y="176"/>
                  <a:pt x="128" y="176"/>
                </a:cubicBezTo>
                <a:moveTo>
                  <a:pt x="128" y="104"/>
                </a:moveTo>
                <a:cubicBezTo>
                  <a:pt x="115" y="104"/>
                  <a:pt x="104" y="115"/>
                  <a:pt x="104" y="128"/>
                </a:cubicBezTo>
                <a:cubicBezTo>
                  <a:pt x="104" y="141"/>
                  <a:pt x="115" y="152"/>
                  <a:pt x="128" y="152"/>
                </a:cubicBezTo>
                <a:cubicBezTo>
                  <a:pt x="141" y="152"/>
                  <a:pt x="152" y="141"/>
                  <a:pt x="152" y="128"/>
                </a:cubicBezTo>
                <a:cubicBezTo>
                  <a:pt x="152" y="115"/>
                  <a:pt x="141" y="104"/>
                  <a:pt x="128" y="104"/>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6" name="Freeform 91">
            <a:extLst>
              <a:ext uri="{FF2B5EF4-FFF2-40B4-BE49-F238E27FC236}">
                <a16:creationId xmlns:a16="http://schemas.microsoft.com/office/drawing/2014/main" id="{A959BD1E-6B20-4284-B4F1-FEE45B9A61E1}"/>
              </a:ext>
            </a:extLst>
          </p:cNvPr>
          <p:cNvSpPr>
            <a:spLocks noEditPoints="1"/>
          </p:cNvSpPr>
          <p:nvPr/>
        </p:nvSpPr>
        <p:spPr bwMode="auto">
          <a:xfrm>
            <a:off x="5486622" y="2191084"/>
            <a:ext cx="301984" cy="327149"/>
          </a:xfrm>
          <a:custGeom>
            <a:avLst/>
            <a:gdLst/>
            <a:ahLst/>
            <a:cxnLst>
              <a:cxn ang="0">
                <a:pos x="197" y="104"/>
              </a:cxn>
              <a:cxn ang="0">
                <a:pos x="197" y="104"/>
              </a:cxn>
              <a:cxn ang="0">
                <a:pos x="196" y="105"/>
              </a:cxn>
              <a:cxn ang="0">
                <a:pos x="100" y="12"/>
              </a:cxn>
              <a:cxn ang="0">
                <a:pos x="28" y="12"/>
              </a:cxn>
              <a:cxn ang="0">
                <a:pos x="12" y="12"/>
              </a:cxn>
              <a:cxn ang="0">
                <a:pos x="24" y="0"/>
              </a:cxn>
              <a:cxn ang="0">
                <a:pos x="24" y="0"/>
              </a:cxn>
              <a:cxn ang="0">
                <a:pos x="100" y="0"/>
              </a:cxn>
              <a:cxn ang="0">
                <a:pos x="100" y="0"/>
              </a:cxn>
              <a:cxn ang="0">
                <a:pos x="100" y="0"/>
              </a:cxn>
              <a:cxn ang="0">
                <a:pos x="109" y="4"/>
              </a:cxn>
              <a:cxn ang="0">
                <a:pos x="176" y="68"/>
              </a:cxn>
              <a:cxn ang="0">
                <a:pos x="176" y="68"/>
              </a:cxn>
              <a:cxn ang="0">
                <a:pos x="196" y="87"/>
              </a:cxn>
              <a:cxn ang="0">
                <a:pos x="200" y="96"/>
              </a:cxn>
              <a:cxn ang="0">
                <a:pos x="197" y="104"/>
              </a:cxn>
              <a:cxn ang="0">
                <a:pos x="88" y="24"/>
              </a:cxn>
              <a:cxn ang="0">
                <a:pos x="88" y="24"/>
              </a:cxn>
              <a:cxn ang="0">
                <a:pos x="88" y="24"/>
              </a:cxn>
              <a:cxn ang="0">
                <a:pos x="97" y="28"/>
              </a:cxn>
              <a:cxn ang="0">
                <a:pos x="188" y="115"/>
              </a:cxn>
              <a:cxn ang="0">
                <a:pos x="192" y="122"/>
              </a:cxn>
              <a:cxn ang="0">
                <a:pos x="192" y="122"/>
              </a:cxn>
              <a:cxn ang="0">
                <a:pos x="192" y="123"/>
              </a:cxn>
              <a:cxn ang="0">
                <a:pos x="192" y="123"/>
              </a:cxn>
              <a:cxn ang="0">
                <a:pos x="192" y="124"/>
              </a:cxn>
              <a:cxn ang="0">
                <a:pos x="192" y="124"/>
              </a:cxn>
              <a:cxn ang="0">
                <a:pos x="189" y="132"/>
              </a:cxn>
              <a:cxn ang="0">
                <a:pos x="189" y="132"/>
              </a:cxn>
              <a:cxn ang="0">
                <a:pos x="121" y="212"/>
              </a:cxn>
              <a:cxn ang="0">
                <a:pos x="121" y="212"/>
              </a:cxn>
              <a:cxn ang="0">
                <a:pos x="112" y="216"/>
              </a:cxn>
              <a:cxn ang="0">
                <a:pos x="111" y="216"/>
              </a:cxn>
              <a:cxn ang="0">
                <a:pos x="110" y="216"/>
              </a:cxn>
              <a:cxn ang="0">
                <a:pos x="110" y="216"/>
              </a:cxn>
              <a:cxn ang="0">
                <a:pos x="104" y="213"/>
              </a:cxn>
              <a:cxn ang="0">
                <a:pos x="104" y="213"/>
              </a:cxn>
              <a:cxn ang="0">
                <a:pos x="4" y="121"/>
              </a:cxn>
              <a:cxn ang="0">
                <a:pos x="4" y="121"/>
              </a:cxn>
              <a:cxn ang="0">
                <a:pos x="0" y="112"/>
              </a:cxn>
              <a:cxn ang="0">
                <a:pos x="0" y="112"/>
              </a:cxn>
              <a:cxn ang="0">
                <a:pos x="0" y="48"/>
              </a:cxn>
              <a:cxn ang="0">
                <a:pos x="0" y="36"/>
              </a:cxn>
              <a:cxn ang="0">
                <a:pos x="0" y="36"/>
              </a:cxn>
              <a:cxn ang="0">
                <a:pos x="0" y="36"/>
              </a:cxn>
              <a:cxn ang="0">
                <a:pos x="12" y="24"/>
              </a:cxn>
              <a:cxn ang="0">
                <a:pos x="12" y="24"/>
              </a:cxn>
              <a:cxn ang="0">
                <a:pos x="88" y="24"/>
              </a:cxn>
              <a:cxn ang="0">
                <a:pos x="32" y="72"/>
              </a:cxn>
              <a:cxn ang="0">
                <a:pos x="48" y="56"/>
              </a:cxn>
              <a:cxn ang="0">
                <a:pos x="32" y="40"/>
              </a:cxn>
              <a:cxn ang="0">
                <a:pos x="16" y="56"/>
              </a:cxn>
              <a:cxn ang="0">
                <a:pos x="32" y="72"/>
              </a:cxn>
            </a:cxnLst>
            <a:rect l="0" t="0" r="r" b="b"/>
            <a:pathLst>
              <a:path w="200" h="216">
                <a:moveTo>
                  <a:pt x="197" y="104"/>
                </a:moveTo>
                <a:cubicBezTo>
                  <a:pt x="197" y="104"/>
                  <a:pt x="197" y="104"/>
                  <a:pt x="197" y="104"/>
                </a:cubicBezTo>
                <a:cubicBezTo>
                  <a:pt x="196" y="105"/>
                  <a:pt x="196" y="105"/>
                  <a:pt x="196" y="105"/>
                </a:cubicBezTo>
                <a:cubicBezTo>
                  <a:pt x="100" y="12"/>
                  <a:pt x="100" y="12"/>
                  <a:pt x="100" y="12"/>
                </a:cubicBezTo>
                <a:cubicBezTo>
                  <a:pt x="28" y="12"/>
                  <a:pt x="28" y="12"/>
                  <a:pt x="28" y="12"/>
                </a:cubicBezTo>
                <a:cubicBezTo>
                  <a:pt x="12" y="12"/>
                  <a:pt x="12" y="12"/>
                  <a:pt x="12" y="12"/>
                </a:cubicBezTo>
                <a:cubicBezTo>
                  <a:pt x="12" y="5"/>
                  <a:pt x="17" y="0"/>
                  <a:pt x="24" y="0"/>
                </a:cubicBezTo>
                <a:cubicBezTo>
                  <a:pt x="24" y="0"/>
                  <a:pt x="24" y="0"/>
                  <a:pt x="24" y="0"/>
                </a:cubicBezTo>
                <a:cubicBezTo>
                  <a:pt x="100" y="0"/>
                  <a:pt x="100" y="0"/>
                  <a:pt x="100" y="0"/>
                </a:cubicBezTo>
                <a:cubicBezTo>
                  <a:pt x="100" y="0"/>
                  <a:pt x="100" y="0"/>
                  <a:pt x="100" y="0"/>
                </a:cubicBezTo>
                <a:cubicBezTo>
                  <a:pt x="100" y="0"/>
                  <a:pt x="100" y="0"/>
                  <a:pt x="100" y="0"/>
                </a:cubicBezTo>
                <a:cubicBezTo>
                  <a:pt x="103" y="0"/>
                  <a:pt x="106" y="1"/>
                  <a:pt x="109" y="4"/>
                </a:cubicBezTo>
                <a:cubicBezTo>
                  <a:pt x="176" y="68"/>
                  <a:pt x="176" y="68"/>
                  <a:pt x="176" y="68"/>
                </a:cubicBezTo>
                <a:cubicBezTo>
                  <a:pt x="176" y="68"/>
                  <a:pt x="176" y="68"/>
                  <a:pt x="176" y="68"/>
                </a:cubicBezTo>
                <a:cubicBezTo>
                  <a:pt x="196" y="87"/>
                  <a:pt x="196" y="87"/>
                  <a:pt x="196" y="87"/>
                </a:cubicBezTo>
                <a:cubicBezTo>
                  <a:pt x="199" y="90"/>
                  <a:pt x="200" y="93"/>
                  <a:pt x="200" y="96"/>
                </a:cubicBezTo>
                <a:cubicBezTo>
                  <a:pt x="200" y="99"/>
                  <a:pt x="199" y="102"/>
                  <a:pt x="197" y="104"/>
                </a:cubicBezTo>
                <a:moveTo>
                  <a:pt x="88" y="24"/>
                </a:moveTo>
                <a:cubicBezTo>
                  <a:pt x="88" y="24"/>
                  <a:pt x="88" y="24"/>
                  <a:pt x="88" y="24"/>
                </a:cubicBezTo>
                <a:cubicBezTo>
                  <a:pt x="88" y="24"/>
                  <a:pt x="88" y="24"/>
                  <a:pt x="88" y="24"/>
                </a:cubicBezTo>
                <a:cubicBezTo>
                  <a:pt x="91" y="24"/>
                  <a:pt x="94" y="25"/>
                  <a:pt x="97" y="28"/>
                </a:cubicBezTo>
                <a:cubicBezTo>
                  <a:pt x="188" y="115"/>
                  <a:pt x="188" y="115"/>
                  <a:pt x="188" y="115"/>
                </a:cubicBezTo>
                <a:cubicBezTo>
                  <a:pt x="190" y="117"/>
                  <a:pt x="191" y="119"/>
                  <a:pt x="192" y="122"/>
                </a:cubicBezTo>
                <a:cubicBezTo>
                  <a:pt x="192" y="122"/>
                  <a:pt x="192" y="122"/>
                  <a:pt x="192" y="122"/>
                </a:cubicBezTo>
                <a:cubicBezTo>
                  <a:pt x="192" y="122"/>
                  <a:pt x="192" y="122"/>
                  <a:pt x="192" y="123"/>
                </a:cubicBezTo>
                <a:cubicBezTo>
                  <a:pt x="192" y="123"/>
                  <a:pt x="192" y="123"/>
                  <a:pt x="192" y="123"/>
                </a:cubicBezTo>
                <a:cubicBezTo>
                  <a:pt x="192" y="123"/>
                  <a:pt x="192" y="123"/>
                  <a:pt x="192" y="124"/>
                </a:cubicBezTo>
                <a:cubicBezTo>
                  <a:pt x="192" y="124"/>
                  <a:pt x="192" y="124"/>
                  <a:pt x="192" y="124"/>
                </a:cubicBezTo>
                <a:cubicBezTo>
                  <a:pt x="192" y="127"/>
                  <a:pt x="191" y="130"/>
                  <a:pt x="189" y="132"/>
                </a:cubicBezTo>
                <a:cubicBezTo>
                  <a:pt x="189" y="132"/>
                  <a:pt x="189" y="132"/>
                  <a:pt x="189" y="132"/>
                </a:cubicBezTo>
                <a:cubicBezTo>
                  <a:pt x="121" y="212"/>
                  <a:pt x="121" y="212"/>
                  <a:pt x="121" y="212"/>
                </a:cubicBezTo>
                <a:cubicBezTo>
                  <a:pt x="121" y="212"/>
                  <a:pt x="121" y="212"/>
                  <a:pt x="121" y="212"/>
                </a:cubicBezTo>
                <a:cubicBezTo>
                  <a:pt x="119" y="214"/>
                  <a:pt x="116" y="216"/>
                  <a:pt x="112" y="216"/>
                </a:cubicBezTo>
                <a:cubicBezTo>
                  <a:pt x="112" y="216"/>
                  <a:pt x="111" y="216"/>
                  <a:pt x="111" y="216"/>
                </a:cubicBezTo>
                <a:cubicBezTo>
                  <a:pt x="111" y="216"/>
                  <a:pt x="110" y="216"/>
                  <a:pt x="110" y="216"/>
                </a:cubicBezTo>
                <a:cubicBezTo>
                  <a:pt x="110" y="216"/>
                  <a:pt x="110" y="216"/>
                  <a:pt x="110" y="216"/>
                </a:cubicBezTo>
                <a:cubicBezTo>
                  <a:pt x="108" y="215"/>
                  <a:pt x="106" y="214"/>
                  <a:pt x="104" y="213"/>
                </a:cubicBezTo>
                <a:cubicBezTo>
                  <a:pt x="104" y="213"/>
                  <a:pt x="104" y="213"/>
                  <a:pt x="104" y="213"/>
                </a:cubicBezTo>
                <a:cubicBezTo>
                  <a:pt x="4" y="121"/>
                  <a:pt x="4" y="121"/>
                  <a:pt x="4" y="121"/>
                </a:cubicBezTo>
                <a:cubicBezTo>
                  <a:pt x="4" y="121"/>
                  <a:pt x="4" y="121"/>
                  <a:pt x="4" y="121"/>
                </a:cubicBezTo>
                <a:cubicBezTo>
                  <a:pt x="2" y="119"/>
                  <a:pt x="0" y="116"/>
                  <a:pt x="0" y="112"/>
                </a:cubicBezTo>
                <a:cubicBezTo>
                  <a:pt x="0" y="112"/>
                  <a:pt x="0" y="112"/>
                  <a:pt x="0" y="112"/>
                </a:cubicBezTo>
                <a:cubicBezTo>
                  <a:pt x="0" y="48"/>
                  <a:pt x="0" y="48"/>
                  <a:pt x="0" y="48"/>
                </a:cubicBezTo>
                <a:cubicBezTo>
                  <a:pt x="0" y="36"/>
                  <a:pt x="0" y="36"/>
                  <a:pt x="0" y="36"/>
                </a:cubicBezTo>
                <a:cubicBezTo>
                  <a:pt x="0" y="36"/>
                  <a:pt x="0" y="36"/>
                  <a:pt x="0" y="36"/>
                </a:cubicBezTo>
                <a:cubicBezTo>
                  <a:pt x="0" y="36"/>
                  <a:pt x="0" y="36"/>
                  <a:pt x="0" y="36"/>
                </a:cubicBezTo>
                <a:cubicBezTo>
                  <a:pt x="0" y="29"/>
                  <a:pt x="5" y="24"/>
                  <a:pt x="12" y="24"/>
                </a:cubicBezTo>
                <a:cubicBezTo>
                  <a:pt x="12" y="24"/>
                  <a:pt x="12" y="24"/>
                  <a:pt x="12" y="24"/>
                </a:cubicBezTo>
                <a:lnTo>
                  <a:pt x="88" y="24"/>
                </a:lnTo>
                <a:close/>
                <a:moveTo>
                  <a:pt x="32" y="72"/>
                </a:moveTo>
                <a:cubicBezTo>
                  <a:pt x="41" y="72"/>
                  <a:pt x="48" y="65"/>
                  <a:pt x="48" y="56"/>
                </a:cubicBezTo>
                <a:cubicBezTo>
                  <a:pt x="48" y="47"/>
                  <a:pt x="41" y="40"/>
                  <a:pt x="32" y="40"/>
                </a:cubicBezTo>
                <a:cubicBezTo>
                  <a:pt x="23" y="40"/>
                  <a:pt x="16" y="47"/>
                  <a:pt x="16" y="56"/>
                </a:cubicBezTo>
                <a:cubicBezTo>
                  <a:pt x="16" y="65"/>
                  <a:pt x="23" y="72"/>
                  <a:pt x="32" y="7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7" name="Freeform 92">
            <a:extLst>
              <a:ext uri="{FF2B5EF4-FFF2-40B4-BE49-F238E27FC236}">
                <a16:creationId xmlns:a16="http://schemas.microsoft.com/office/drawing/2014/main" id="{12C5D01F-388D-43F9-8CAF-5FBF92AA649C}"/>
              </a:ext>
            </a:extLst>
          </p:cNvPr>
          <p:cNvSpPr>
            <a:spLocks/>
          </p:cNvSpPr>
          <p:nvPr/>
        </p:nvSpPr>
        <p:spPr bwMode="auto">
          <a:xfrm>
            <a:off x="5451095" y="3404524"/>
            <a:ext cx="373039" cy="361196"/>
          </a:xfrm>
          <a:custGeom>
            <a:avLst/>
            <a:gdLst/>
            <a:ahLst/>
            <a:cxnLst>
              <a:cxn ang="0">
                <a:pos x="256" y="236"/>
              </a:cxn>
              <a:cxn ang="0">
                <a:pos x="256" y="236"/>
              </a:cxn>
              <a:cxn ang="0">
                <a:pos x="244" y="248"/>
              </a:cxn>
              <a:cxn ang="0">
                <a:pos x="12" y="248"/>
              </a:cxn>
              <a:cxn ang="0">
                <a:pos x="0" y="236"/>
              </a:cxn>
              <a:cxn ang="0">
                <a:pos x="0" y="236"/>
              </a:cxn>
              <a:cxn ang="0">
                <a:pos x="0" y="236"/>
              </a:cxn>
              <a:cxn ang="0">
                <a:pos x="32" y="176"/>
              </a:cxn>
              <a:cxn ang="0">
                <a:pos x="69" y="164"/>
              </a:cxn>
              <a:cxn ang="0">
                <a:pos x="100" y="150"/>
              </a:cxn>
              <a:cxn ang="0">
                <a:pos x="100" y="127"/>
              </a:cxn>
              <a:cxn ang="0">
                <a:pos x="88" y="97"/>
              </a:cxn>
              <a:cxn ang="0">
                <a:pos x="80" y="85"/>
              </a:cxn>
              <a:cxn ang="0">
                <a:pos x="84" y="65"/>
              </a:cxn>
              <a:cxn ang="0">
                <a:pos x="82" y="39"/>
              </a:cxn>
              <a:cxn ang="0">
                <a:pos x="128" y="0"/>
              </a:cxn>
              <a:cxn ang="0">
                <a:pos x="175" y="39"/>
              </a:cxn>
              <a:cxn ang="0">
                <a:pos x="172" y="65"/>
              </a:cxn>
              <a:cxn ang="0">
                <a:pos x="176" y="85"/>
              </a:cxn>
              <a:cxn ang="0">
                <a:pos x="168" y="97"/>
              </a:cxn>
              <a:cxn ang="0">
                <a:pos x="156" y="126"/>
              </a:cxn>
              <a:cxn ang="0">
                <a:pos x="156" y="150"/>
              </a:cxn>
              <a:cxn ang="0">
                <a:pos x="187" y="164"/>
              </a:cxn>
              <a:cxn ang="0">
                <a:pos x="224" y="176"/>
              </a:cxn>
              <a:cxn ang="0">
                <a:pos x="256" y="236"/>
              </a:cxn>
            </a:cxnLst>
            <a:rect l="0" t="0" r="r" b="b"/>
            <a:pathLst>
              <a:path w="256" h="248">
                <a:moveTo>
                  <a:pt x="256" y="236"/>
                </a:moveTo>
                <a:cubicBezTo>
                  <a:pt x="256" y="236"/>
                  <a:pt x="256" y="236"/>
                  <a:pt x="256" y="236"/>
                </a:cubicBezTo>
                <a:cubicBezTo>
                  <a:pt x="256" y="243"/>
                  <a:pt x="251" y="248"/>
                  <a:pt x="244" y="248"/>
                </a:cubicBezTo>
                <a:cubicBezTo>
                  <a:pt x="12" y="248"/>
                  <a:pt x="12" y="248"/>
                  <a:pt x="12" y="248"/>
                </a:cubicBezTo>
                <a:cubicBezTo>
                  <a:pt x="5" y="248"/>
                  <a:pt x="0" y="243"/>
                  <a:pt x="0" y="236"/>
                </a:cubicBezTo>
                <a:cubicBezTo>
                  <a:pt x="0" y="236"/>
                  <a:pt x="0" y="236"/>
                  <a:pt x="0" y="236"/>
                </a:cubicBezTo>
                <a:cubicBezTo>
                  <a:pt x="0" y="236"/>
                  <a:pt x="0" y="236"/>
                  <a:pt x="0" y="236"/>
                </a:cubicBezTo>
                <a:cubicBezTo>
                  <a:pt x="0" y="236"/>
                  <a:pt x="0" y="192"/>
                  <a:pt x="32" y="176"/>
                </a:cubicBezTo>
                <a:cubicBezTo>
                  <a:pt x="52" y="166"/>
                  <a:pt x="44" y="174"/>
                  <a:pt x="69" y="164"/>
                </a:cubicBezTo>
                <a:cubicBezTo>
                  <a:pt x="94" y="154"/>
                  <a:pt x="100" y="150"/>
                  <a:pt x="100" y="150"/>
                </a:cubicBezTo>
                <a:cubicBezTo>
                  <a:pt x="100" y="127"/>
                  <a:pt x="100" y="127"/>
                  <a:pt x="100" y="127"/>
                </a:cubicBezTo>
                <a:cubicBezTo>
                  <a:pt x="100" y="127"/>
                  <a:pt x="91" y="119"/>
                  <a:pt x="88" y="97"/>
                </a:cubicBezTo>
                <a:cubicBezTo>
                  <a:pt x="82" y="99"/>
                  <a:pt x="80" y="90"/>
                  <a:pt x="80" y="85"/>
                </a:cubicBezTo>
                <a:cubicBezTo>
                  <a:pt x="80" y="80"/>
                  <a:pt x="77" y="63"/>
                  <a:pt x="84" y="65"/>
                </a:cubicBezTo>
                <a:cubicBezTo>
                  <a:pt x="82" y="54"/>
                  <a:pt x="81" y="44"/>
                  <a:pt x="82" y="39"/>
                </a:cubicBezTo>
                <a:cubicBezTo>
                  <a:pt x="83" y="21"/>
                  <a:pt x="101" y="1"/>
                  <a:pt x="128" y="0"/>
                </a:cubicBezTo>
                <a:cubicBezTo>
                  <a:pt x="160" y="1"/>
                  <a:pt x="173" y="21"/>
                  <a:pt x="175" y="39"/>
                </a:cubicBezTo>
                <a:cubicBezTo>
                  <a:pt x="175" y="44"/>
                  <a:pt x="174" y="54"/>
                  <a:pt x="172" y="65"/>
                </a:cubicBezTo>
                <a:cubicBezTo>
                  <a:pt x="180" y="63"/>
                  <a:pt x="177" y="80"/>
                  <a:pt x="176" y="85"/>
                </a:cubicBezTo>
                <a:cubicBezTo>
                  <a:pt x="176" y="90"/>
                  <a:pt x="174" y="99"/>
                  <a:pt x="168" y="97"/>
                </a:cubicBezTo>
                <a:cubicBezTo>
                  <a:pt x="165" y="119"/>
                  <a:pt x="156" y="126"/>
                  <a:pt x="156" y="126"/>
                </a:cubicBezTo>
                <a:cubicBezTo>
                  <a:pt x="156" y="150"/>
                  <a:pt x="156" y="150"/>
                  <a:pt x="156" y="150"/>
                </a:cubicBezTo>
                <a:cubicBezTo>
                  <a:pt x="156" y="150"/>
                  <a:pt x="162" y="153"/>
                  <a:pt x="187" y="164"/>
                </a:cubicBezTo>
                <a:cubicBezTo>
                  <a:pt x="212" y="174"/>
                  <a:pt x="204" y="166"/>
                  <a:pt x="224" y="176"/>
                </a:cubicBezTo>
                <a:cubicBezTo>
                  <a:pt x="256" y="192"/>
                  <a:pt x="256" y="236"/>
                  <a:pt x="256" y="236"/>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88" name="Group 87">
            <a:extLst>
              <a:ext uri="{FF2B5EF4-FFF2-40B4-BE49-F238E27FC236}">
                <a16:creationId xmlns:a16="http://schemas.microsoft.com/office/drawing/2014/main" id="{B4D32BC6-369A-46C8-A3CC-B1471855A4B4}"/>
              </a:ext>
            </a:extLst>
          </p:cNvPr>
          <p:cNvGrpSpPr/>
          <p:nvPr/>
        </p:nvGrpSpPr>
        <p:grpSpPr>
          <a:xfrm>
            <a:off x="4431973" y="3994386"/>
            <a:ext cx="280057" cy="411935"/>
            <a:chOff x="9209088" y="5059363"/>
            <a:chExt cx="300038" cy="441324"/>
          </a:xfrm>
          <a:solidFill>
            <a:schemeClr val="bg1"/>
          </a:solidFill>
        </p:grpSpPr>
        <p:sp>
          <p:nvSpPr>
            <p:cNvPr id="89" name="Freeform 412">
              <a:extLst>
                <a:ext uri="{FF2B5EF4-FFF2-40B4-BE49-F238E27FC236}">
                  <a16:creationId xmlns:a16="http://schemas.microsoft.com/office/drawing/2014/main" id="{8B313660-EB47-4ED9-9D9B-94534B9A1AF3}"/>
                </a:ext>
              </a:extLst>
            </p:cNvPr>
            <p:cNvSpPr>
              <a:spLocks/>
            </p:cNvSpPr>
            <p:nvPr/>
          </p:nvSpPr>
          <p:spPr bwMode="auto">
            <a:xfrm>
              <a:off x="9313863" y="5059363"/>
              <a:ext cx="90488" cy="90487"/>
            </a:xfrm>
            <a:custGeom>
              <a:avLst/>
              <a:gdLst>
                <a:gd name="T0" fmla="*/ 343 w 686"/>
                <a:gd name="T1" fmla="*/ 0 h 686"/>
                <a:gd name="T2" fmla="*/ 390 w 686"/>
                <a:gd name="T3" fmla="*/ 3 h 686"/>
                <a:gd name="T4" fmla="*/ 435 w 686"/>
                <a:gd name="T5" fmla="*/ 12 h 686"/>
                <a:gd name="T6" fmla="*/ 477 w 686"/>
                <a:gd name="T7" fmla="*/ 27 h 686"/>
                <a:gd name="T8" fmla="*/ 517 w 686"/>
                <a:gd name="T9" fmla="*/ 46 h 686"/>
                <a:gd name="T10" fmla="*/ 553 w 686"/>
                <a:gd name="T11" fmla="*/ 71 h 686"/>
                <a:gd name="T12" fmla="*/ 586 w 686"/>
                <a:gd name="T13" fmla="*/ 100 h 686"/>
                <a:gd name="T14" fmla="*/ 615 w 686"/>
                <a:gd name="T15" fmla="*/ 133 h 686"/>
                <a:gd name="T16" fmla="*/ 640 w 686"/>
                <a:gd name="T17" fmla="*/ 169 h 686"/>
                <a:gd name="T18" fmla="*/ 659 w 686"/>
                <a:gd name="T19" fmla="*/ 209 h 686"/>
                <a:gd name="T20" fmla="*/ 674 w 686"/>
                <a:gd name="T21" fmla="*/ 251 h 686"/>
                <a:gd name="T22" fmla="*/ 683 w 686"/>
                <a:gd name="T23" fmla="*/ 296 h 686"/>
                <a:gd name="T24" fmla="*/ 686 w 686"/>
                <a:gd name="T25" fmla="*/ 342 h 686"/>
                <a:gd name="T26" fmla="*/ 683 w 686"/>
                <a:gd name="T27" fmla="*/ 389 h 686"/>
                <a:gd name="T28" fmla="*/ 674 w 686"/>
                <a:gd name="T29" fmla="*/ 434 h 686"/>
                <a:gd name="T30" fmla="*/ 659 w 686"/>
                <a:gd name="T31" fmla="*/ 476 h 686"/>
                <a:gd name="T32" fmla="*/ 640 w 686"/>
                <a:gd name="T33" fmla="*/ 516 h 686"/>
                <a:gd name="T34" fmla="*/ 615 w 686"/>
                <a:gd name="T35" fmla="*/ 552 h 686"/>
                <a:gd name="T36" fmla="*/ 586 w 686"/>
                <a:gd name="T37" fmla="*/ 585 h 686"/>
                <a:gd name="T38" fmla="*/ 553 w 686"/>
                <a:gd name="T39" fmla="*/ 614 h 686"/>
                <a:gd name="T40" fmla="*/ 517 w 686"/>
                <a:gd name="T41" fmla="*/ 639 h 686"/>
                <a:gd name="T42" fmla="*/ 477 w 686"/>
                <a:gd name="T43" fmla="*/ 659 h 686"/>
                <a:gd name="T44" fmla="*/ 435 w 686"/>
                <a:gd name="T45" fmla="*/ 674 h 686"/>
                <a:gd name="T46" fmla="*/ 390 w 686"/>
                <a:gd name="T47" fmla="*/ 682 h 686"/>
                <a:gd name="T48" fmla="*/ 343 w 686"/>
                <a:gd name="T49" fmla="*/ 686 h 686"/>
                <a:gd name="T50" fmla="*/ 296 w 686"/>
                <a:gd name="T51" fmla="*/ 682 h 686"/>
                <a:gd name="T52" fmla="*/ 252 w 686"/>
                <a:gd name="T53" fmla="*/ 674 h 686"/>
                <a:gd name="T54" fmla="*/ 210 w 686"/>
                <a:gd name="T55" fmla="*/ 659 h 686"/>
                <a:gd name="T56" fmla="*/ 170 w 686"/>
                <a:gd name="T57" fmla="*/ 639 h 686"/>
                <a:gd name="T58" fmla="*/ 134 w 686"/>
                <a:gd name="T59" fmla="*/ 614 h 686"/>
                <a:gd name="T60" fmla="*/ 101 w 686"/>
                <a:gd name="T61" fmla="*/ 585 h 686"/>
                <a:gd name="T62" fmla="*/ 72 w 686"/>
                <a:gd name="T63" fmla="*/ 552 h 686"/>
                <a:gd name="T64" fmla="*/ 48 w 686"/>
                <a:gd name="T65" fmla="*/ 516 h 686"/>
                <a:gd name="T66" fmla="*/ 27 w 686"/>
                <a:gd name="T67" fmla="*/ 476 h 686"/>
                <a:gd name="T68" fmla="*/ 13 w 686"/>
                <a:gd name="T69" fmla="*/ 434 h 686"/>
                <a:gd name="T70" fmla="*/ 4 w 686"/>
                <a:gd name="T71" fmla="*/ 389 h 686"/>
                <a:gd name="T72" fmla="*/ 0 w 686"/>
                <a:gd name="T73" fmla="*/ 342 h 686"/>
                <a:gd name="T74" fmla="*/ 4 w 686"/>
                <a:gd name="T75" fmla="*/ 296 h 686"/>
                <a:gd name="T76" fmla="*/ 13 w 686"/>
                <a:gd name="T77" fmla="*/ 251 h 686"/>
                <a:gd name="T78" fmla="*/ 27 w 686"/>
                <a:gd name="T79" fmla="*/ 209 h 686"/>
                <a:gd name="T80" fmla="*/ 48 w 686"/>
                <a:gd name="T81" fmla="*/ 169 h 686"/>
                <a:gd name="T82" fmla="*/ 72 w 686"/>
                <a:gd name="T83" fmla="*/ 133 h 686"/>
                <a:gd name="T84" fmla="*/ 101 w 686"/>
                <a:gd name="T85" fmla="*/ 100 h 686"/>
                <a:gd name="T86" fmla="*/ 134 w 686"/>
                <a:gd name="T87" fmla="*/ 71 h 686"/>
                <a:gd name="T88" fmla="*/ 170 w 686"/>
                <a:gd name="T89" fmla="*/ 46 h 686"/>
                <a:gd name="T90" fmla="*/ 210 w 686"/>
                <a:gd name="T91" fmla="*/ 27 h 686"/>
                <a:gd name="T92" fmla="*/ 252 w 686"/>
                <a:gd name="T93" fmla="*/ 12 h 686"/>
                <a:gd name="T94" fmla="*/ 296 w 686"/>
                <a:gd name="T95" fmla="*/ 3 h 686"/>
                <a:gd name="T96" fmla="*/ 343 w 686"/>
                <a:gd name="T9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86" h="686">
                  <a:moveTo>
                    <a:pt x="343" y="0"/>
                  </a:moveTo>
                  <a:lnTo>
                    <a:pt x="390" y="3"/>
                  </a:lnTo>
                  <a:lnTo>
                    <a:pt x="435" y="12"/>
                  </a:lnTo>
                  <a:lnTo>
                    <a:pt x="477" y="27"/>
                  </a:lnTo>
                  <a:lnTo>
                    <a:pt x="517" y="46"/>
                  </a:lnTo>
                  <a:lnTo>
                    <a:pt x="553" y="71"/>
                  </a:lnTo>
                  <a:lnTo>
                    <a:pt x="586" y="100"/>
                  </a:lnTo>
                  <a:lnTo>
                    <a:pt x="615" y="133"/>
                  </a:lnTo>
                  <a:lnTo>
                    <a:pt x="640" y="169"/>
                  </a:lnTo>
                  <a:lnTo>
                    <a:pt x="659" y="209"/>
                  </a:lnTo>
                  <a:lnTo>
                    <a:pt x="674" y="251"/>
                  </a:lnTo>
                  <a:lnTo>
                    <a:pt x="683" y="296"/>
                  </a:lnTo>
                  <a:lnTo>
                    <a:pt x="686" y="342"/>
                  </a:lnTo>
                  <a:lnTo>
                    <a:pt x="683" y="389"/>
                  </a:lnTo>
                  <a:lnTo>
                    <a:pt x="674" y="434"/>
                  </a:lnTo>
                  <a:lnTo>
                    <a:pt x="659" y="476"/>
                  </a:lnTo>
                  <a:lnTo>
                    <a:pt x="640" y="516"/>
                  </a:lnTo>
                  <a:lnTo>
                    <a:pt x="615" y="552"/>
                  </a:lnTo>
                  <a:lnTo>
                    <a:pt x="586" y="585"/>
                  </a:lnTo>
                  <a:lnTo>
                    <a:pt x="553" y="614"/>
                  </a:lnTo>
                  <a:lnTo>
                    <a:pt x="517" y="639"/>
                  </a:lnTo>
                  <a:lnTo>
                    <a:pt x="477" y="659"/>
                  </a:lnTo>
                  <a:lnTo>
                    <a:pt x="435" y="674"/>
                  </a:lnTo>
                  <a:lnTo>
                    <a:pt x="390" y="682"/>
                  </a:lnTo>
                  <a:lnTo>
                    <a:pt x="343" y="686"/>
                  </a:lnTo>
                  <a:lnTo>
                    <a:pt x="296" y="682"/>
                  </a:lnTo>
                  <a:lnTo>
                    <a:pt x="252" y="674"/>
                  </a:lnTo>
                  <a:lnTo>
                    <a:pt x="210" y="659"/>
                  </a:lnTo>
                  <a:lnTo>
                    <a:pt x="170" y="639"/>
                  </a:lnTo>
                  <a:lnTo>
                    <a:pt x="134" y="614"/>
                  </a:lnTo>
                  <a:lnTo>
                    <a:pt x="101" y="585"/>
                  </a:lnTo>
                  <a:lnTo>
                    <a:pt x="72" y="552"/>
                  </a:lnTo>
                  <a:lnTo>
                    <a:pt x="48" y="516"/>
                  </a:lnTo>
                  <a:lnTo>
                    <a:pt x="27" y="476"/>
                  </a:lnTo>
                  <a:lnTo>
                    <a:pt x="13" y="434"/>
                  </a:lnTo>
                  <a:lnTo>
                    <a:pt x="4" y="389"/>
                  </a:lnTo>
                  <a:lnTo>
                    <a:pt x="0" y="342"/>
                  </a:lnTo>
                  <a:lnTo>
                    <a:pt x="4" y="296"/>
                  </a:lnTo>
                  <a:lnTo>
                    <a:pt x="13" y="251"/>
                  </a:lnTo>
                  <a:lnTo>
                    <a:pt x="27" y="209"/>
                  </a:lnTo>
                  <a:lnTo>
                    <a:pt x="48" y="169"/>
                  </a:lnTo>
                  <a:lnTo>
                    <a:pt x="72" y="133"/>
                  </a:lnTo>
                  <a:lnTo>
                    <a:pt x="101" y="100"/>
                  </a:lnTo>
                  <a:lnTo>
                    <a:pt x="134" y="71"/>
                  </a:lnTo>
                  <a:lnTo>
                    <a:pt x="170" y="46"/>
                  </a:lnTo>
                  <a:lnTo>
                    <a:pt x="210" y="27"/>
                  </a:lnTo>
                  <a:lnTo>
                    <a:pt x="252" y="12"/>
                  </a:lnTo>
                  <a:lnTo>
                    <a:pt x="296" y="3"/>
                  </a:lnTo>
                  <a:lnTo>
                    <a:pt x="343" y="0"/>
                  </a:lnTo>
                  <a:close/>
                </a:path>
              </a:pathLst>
            </a:custGeom>
            <a:grpFill/>
            <a:ln w="0">
              <a:noFill/>
              <a:prstDash val="solid"/>
              <a:round/>
              <a:headEnd/>
              <a:tailEnd/>
            </a:ln>
          </p:spPr>
          <p:txBody>
            <a:bodyPr vert="horz" wrap="square" lIns="68580" tIns="34291" rIns="68580" bIns="34291" numCol="1" anchor="t" anchorCtr="0" compatLnSpc="1">
              <a:prstTxWarp prst="textNoShape">
                <a:avLst/>
              </a:prstTxWarp>
            </a:bodyPr>
            <a:lstStyle/>
            <a:p>
              <a:endParaRPr lang="en-US" sz="1351"/>
            </a:p>
          </p:txBody>
        </p:sp>
        <p:sp>
          <p:nvSpPr>
            <p:cNvPr id="90" name="Freeform 413">
              <a:extLst>
                <a:ext uri="{FF2B5EF4-FFF2-40B4-BE49-F238E27FC236}">
                  <a16:creationId xmlns:a16="http://schemas.microsoft.com/office/drawing/2014/main" id="{90CC7CA0-0030-4C6F-A19F-9E6A52D616F8}"/>
                </a:ext>
              </a:extLst>
            </p:cNvPr>
            <p:cNvSpPr>
              <a:spLocks/>
            </p:cNvSpPr>
            <p:nvPr/>
          </p:nvSpPr>
          <p:spPr bwMode="auto">
            <a:xfrm>
              <a:off x="9288463" y="5156200"/>
              <a:ext cx="141288" cy="344487"/>
            </a:xfrm>
            <a:custGeom>
              <a:avLst/>
              <a:gdLst>
                <a:gd name="T0" fmla="*/ 925 w 1073"/>
                <a:gd name="T1" fmla="*/ 1 h 2605"/>
                <a:gd name="T2" fmla="*/ 982 w 1073"/>
                <a:gd name="T3" fmla="*/ 12 h 2605"/>
                <a:gd name="T4" fmla="*/ 1029 w 1073"/>
                <a:gd name="T5" fmla="*/ 45 h 2605"/>
                <a:gd name="T6" fmla="*/ 1061 w 1073"/>
                <a:gd name="T7" fmla="*/ 91 h 2605"/>
                <a:gd name="T8" fmla="*/ 1073 w 1073"/>
                <a:gd name="T9" fmla="*/ 149 h 2605"/>
                <a:gd name="T10" fmla="*/ 1069 w 1073"/>
                <a:gd name="T11" fmla="*/ 1419 h 2605"/>
                <a:gd name="T12" fmla="*/ 1048 w 1073"/>
                <a:gd name="T13" fmla="*/ 1472 h 2605"/>
                <a:gd name="T14" fmla="*/ 1007 w 1073"/>
                <a:gd name="T15" fmla="*/ 1512 h 2605"/>
                <a:gd name="T16" fmla="*/ 954 w 1073"/>
                <a:gd name="T17" fmla="*/ 1535 h 2605"/>
                <a:gd name="T18" fmla="*/ 900 w 1073"/>
                <a:gd name="T19" fmla="*/ 1536 h 2605"/>
                <a:gd name="T20" fmla="*/ 854 w 1073"/>
                <a:gd name="T21" fmla="*/ 1520 h 2605"/>
                <a:gd name="T22" fmla="*/ 835 w 1073"/>
                <a:gd name="T23" fmla="*/ 2456 h 2605"/>
                <a:gd name="T24" fmla="*/ 824 w 1073"/>
                <a:gd name="T25" fmla="*/ 2515 h 2605"/>
                <a:gd name="T26" fmla="*/ 792 w 1073"/>
                <a:gd name="T27" fmla="*/ 2561 h 2605"/>
                <a:gd name="T28" fmla="*/ 744 w 1073"/>
                <a:gd name="T29" fmla="*/ 2593 h 2605"/>
                <a:gd name="T30" fmla="*/ 687 w 1073"/>
                <a:gd name="T31" fmla="*/ 2605 h 2605"/>
                <a:gd name="T32" fmla="*/ 629 w 1073"/>
                <a:gd name="T33" fmla="*/ 2593 h 2605"/>
                <a:gd name="T34" fmla="*/ 582 w 1073"/>
                <a:gd name="T35" fmla="*/ 2561 h 2605"/>
                <a:gd name="T36" fmla="*/ 551 w 1073"/>
                <a:gd name="T37" fmla="*/ 2515 h 2605"/>
                <a:gd name="T38" fmla="*/ 539 w 1073"/>
                <a:gd name="T39" fmla="*/ 2456 h 2605"/>
                <a:gd name="T40" fmla="*/ 532 w 1073"/>
                <a:gd name="T41" fmla="*/ 2486 h 2605"/>
                <a:gd name="T42" fmla="*/ 509 w 1073"/>
                <a:gd name="T43" fmla="*/ 2539 h 2605"/>
                <a:gd name="T44" fmla="*/ 469 w 1073"/>
                <a:gd name="T45" fmla="*/ 2579 h 2605"/>
                <a:gd name="T46" fmla="*/ 416 w 1073"/>
                <a:gd name="T47" fmla="*/ 2602 h 2605"/>
                <a:gd name="T48" fmla="*/ 357 w 1073"/>
                <a:gd name="T49" fmla="*/ 2602 h 2605"/>
                <a:gd name="T50" fmla="*/ 304 w 1073"/>
                <a:gd name="T51" fmla="*/ 2579 h 2605"/>
                <a:gd name="T52" fmla="*/ 263 w 1073"/>
                <a:gd name="T53" fmla="*/ 2539 h 2605"/>
                <a:gd name="T54" fmla="*/ 241 w 1073"/>
                <a:gd name="T55" fmla="*/ 2486 h 2605"/>
                <a:gd name="T56" fmla="*/ 238 w 1073"/>
                <a:gd name="T57" fmla="*/ 1507 h 2605"/>
                <a:gd name="T58" fmla="*/ 197 w 1073"/>
                <a:gd name="T59" fmla="*/ 1530 h 2605"/>
                <a:gd name="T60" fmla="*/ 148 w 1073"/>
                <a:gd name="T61" fmla="*/ 1538 h 2605"/>
                <a:gd name="T62" fmla="*/ 91 w 1073"/>
                <a:gd name="T63" fmla="*/ 1526 h 2605"/>
                <a:gd name="T64" fmla="*/ 43 w 1073"/>
                <a:gd name="T65" fmla="*/ 1495 h 2605"/>
                <a:gd name="T66" fmla="*/ 12 w 1073"/>
                <a:gd name="T67" fmla="*/ 1447 h 2605"/>
                <a:gd name="T68" fmla="*/ 0 w 1073"/>
                <a:gd name="T69" fmla="*/ 1389 h 2605"/>
                <a:gd name="T70" fmla="*/ 3 w 1073"/>
                <a:gd name="T71" fmla="*/ 119 h 2605"/>
                <a:gd name="T72" fmla="*/ 25 w 1073"/>
                <a:gd name="T73" fmla="*/ 67 h 2605"/>
                <a:gd name="T74" fmla="*/ 64 w 1073"/>
                <a:gd name="T75" fmla="*/ 27 h 2605"/>
                <a:gd name="T76" fmla="*/ 116 w 1073"/>
                <a:gd name="T77" fmla="*/ 5 h 2605"/>
                <a:gd name="T78" fmla="*/ 145 w 1073"/>
                <a:gd name="T79" fmla="*/ 0 h 2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73" h="2605">
                  <a:moveTo>
                    <a:pt x="145" y="0"/>
                  </a:moveTo>
                  <a:lnTo>
                    <a:pt x="925" y="1"/>
                  </a:lnTo>
                  <a:lnTo>
                    <a:pt x="954" y="4"/>
                  </a:lnTo>
                  <a:lnTo>
                    <a:pt x="982" y="12"/>
                  </a:lnTo>
                  <a:lnTo>
                    <a:pt x="1007" y="26"/>
                  </a:lnTo>
                  <a:lnTo>
                    <a:pt x="1029" y="45"/>
                  </a:lnTo>
                  <a:lnTo>
                    <a:pt x="1048" y="66"/>
                  </a:lnTo>
                  <a:lnTo>
                    <a:pt x="1061" y="91"/>
                  </a:lnTo>
                  <a:lnTo>
                    <a:pt x="1069" y="119"/>
                  </a:lnTo>
                  <a:lnTo>
                    <a:pt x="1073" y="149"/>
                  </a:lnTo>
                  <a:lnTo>
                    <a:pt x="1073" y="1389"/>
                  </a:lnTo>
                  <a:lnTo>
                    <a:pt x="1069" y="1419"/>
                  </a:lnTo>
                  <a:lnTo>
                    <a:pt x="1061" y="1447"/>
                  </a:lnTo>
                  <a:lnTo>
                    <a:pt x="1048" y="1472"/>
                  </a:lnTo>
                  <a:lnTo>
                    <a:pt x="1029" y="1495"/>
                  </a:lnTo>
                  <a:lnTo>
                    <a:pt x="1007" y="1512"/>
                  </a:lnTo>
                  <a:lnTo>
                    <a:pt x="982" y="1526"/>
                  </a:lnTo>
                  <a:lnTo>
                    <a:pt x="954" y="1535"/>
                  </a:lnTo>
                  <a:lnTo>
                    <a:pt x="925" y="1538"/>
                  </a:lnTo>
                  <a:lnTo>
                    <a:pt x="900" y="1536"/>
                  </a:lnTo>
                  <a:lnTo>
                    <a:pt x="876" y="1530"/>
                  </a:lnTo>
                  <a:lnTo>
                    <a:pt x="854" y="1520"/>
                  </a:lnTo>
                  <a:lnTo>
                    <a:pt x="835" y="1508"/>
                  </a:lnTo>
                  <a:lnTo>
                    <a:pt x="835" y="2456"/>
                  </a:lnTo>
                  <a:lnTo>
                    <a:pt x="833" y="2486"/>
                  </a:lnTo>
                  <a:lnTo>
                    <a:pt x="824" y="2515"/>
                  </a:lnTo>
                  <a:lnTo>
                    <a:pt x="810" y="2539"/>
                  </a:lnTo>
                  <a:lnTo>
                    <a:pt x="792" y="2561"/>
                  </a:lnTo>
                  <a:lnTo>
                    <a:pt x="770" y="2579"/>
                  </a:lnTo>
                  <a:lnTo>
                    <a:pt x="744" y="2593"/>
                  </a:lnTo>
                  <a:lnTo>
                    <a:pt x="717" y="2602"/>
                  </a:lnTo>
                  <a:lnTo>
                    <a:pt x="687" y="2605"/>
                  </a:lnTo>
                  <a:lnTo>
                    <a:pt x="657" y="2602"/>
                  </a:lnTo>
                  <a:lnTo>
                    <a:pt x="629" y="2593"/>
                  </a:lnTo>
                  <a:lnTo>
                    <a:pt x="604" y="2579"/>
                  </a:lnTo>
                  <a:lnTo>
                    <a:pt x="582" y="2561"/>
                  </a:lnTo>
                  <a:lnTo>
                    <a:pt x="564" y="2539"/>
                  </a:lnTo>
                  <a:lnTo>
                    <a:pt x="551" y="2515"/>
                  </a:lnTo>
                  <a:lnTo>
                    <a:pt x="542" y="2486"/>
                  </a:lnTo>
                  <a:lnTo>
                    <a:pt x="539" y="2456"/>
                  </a:lnTo>
                  <a:lnTo>
                    <a:pt x="535" y="2456"/>
                  </a:lnTo>
                  <a:lnTo>
                    <a:pt x="532" y="2486"/>
                  </a:lnTo>
                  <a:lnTo>
                    <a:pt x="523" y="2515"/>
                  </a:lnTo>
                  <a:lnTo>
                    <a:pt x="509" y="2539"/>
                  </a:lnTo>
                  <a:lnTo>
                    <a:pt x="492" y="2561"/>
                  </a:lnTo>
                  <a:lnTo>
                    <a:pt x="469" y="2579"/>
                  </a:lnTo>
                  <a:lnTo>
                    <a:pt x="444" y="2593"/>
                  </a:lnTo>
                  <a:lnTo>
                    <a:pt x="416" y="2602"/>
                  </a:lnTo>
                  <a:lnTo>
                    <a:pt x="386" y="2605"/>
                  </a:lnTo>
                  <a:lnTo>
                    <a:pt x="357" y="2602"/>
                  </a:lnTo>
                  <a:lnTo>
                    <a:pt x="328" y="2593"/>
                  </a:lnTo>
                  <a:lnTo>
                    <a:pt x="304" y="2579"/>
                  </a:lnTo>
                  <a:lnTo>
                    <a:pt x="281" y="2561"/>
                  </a:lnTo>
                  <a:lnTo>
                    <a:pt x="263" y="2539"/>
                  </a:lnTo>
                  <a:lnTo>
                    <a:pt x="250" y="2515"/>
                  </a:lnTo>
                  <a:lnTo>
                    <a:pt x="241" y="2486"/>
                  </a:lnTo>
                  <a:lnTo>
                    <a:pt x="238" y="2456"/>
                  </a:lnTo>
                  <a:lnTo>
                    <a:pt x="238" y="1507"/>
                  </a:lnTo>
                  <a:lnTo>
                    <a:pt x="218" y="1520"/>
                  </a:lnTo>
                  <a:lnTo>
                    <a:pt x="197" y="1530"/>
                  </a:lnTo>
                  <a:lnTo>
                    <a:pt x="173" y="1536"/>
                  </a:lnTo>
                  <a:lnTo>
                    <a:pt x="148" y="1538"/>
                  </a:lnTo>
                  <a:lnTo>
                    <a:pt x="119" y="1535"/>
                  </a:lnTo>
                  <a:lnTo>
                    <a:pt x="91" y="1526"/>
                  </a:lnTo>
                  <a:lnTo>
                    <a:pt x="66" y="1512"/>
                  </a:lnTo>
                  <a:lnTo>
                    <a:pt x="43" y="1495"/>
                  </a:lnTo>
                  <a:lnTo>
                    <a:pt x="25" y="1472"/>
                  </a:lnTo>
                  <a:lnTo>
                    <a:pt x="12" y="1447"/>
                  </a:lnTo>
                  <a:lnTo>
                    <a:pt x="3" y="1419"/>
                  </a:lnTo>
                  <a:lnTo>
                    <a:pt x="0" y="1389"/>
                  </a:lnTo>
                  <a:lnTo>
                    <a:pt x="0" y="149"/>
                  </a:lnTo>
                  <a:lnTo>
                    <a:pt x="3" y="119"/>
                  </a:lnTo>
                  <a:lnTo>
                    <a:pt x="11" y="92"/>
                  </a:lnTo>
                  <a:lnTo>
                    <a:pt x="25" y="67"/>
                  </a:lnTo>
                  <a:lnTo>
                    <a:pt x="42" y="46"/>
                  </a:lnTo>
                  <a:lnTo>
                    <a:pt x="64" y="27"/>
                  </a:lnTo>
                  <a:lnTo>
                    <a:pt x="89" y="13"/>
                  </a:lnTo>
                  <a:lnTo>
                    <a:pt x="116" y="5"/>
                  </a:lnTo>
                  <a:lnTo>
                    <a:pt x="145" y="1"/>
                  </a:lnTo>
                  <a:lnTo>
                    <a:pt x="145" y="0"/>
                  </a:lnTo>
                  <a:close/>
                </a:path>
              </a:pathLst>
            </a:custGeom>
            <a:grpFill/>
            <a:ln w="0">
              <a:noFill/>
              <a:prstDash val="solid"/>
              <a:round/>
              <a:headEnd/>
              <a:tailEnd/>
            </a:ln>
          </p:spPr>
          <p:txBody>
            <a:bodyPr vert="horz" wrap="square" lIns="68580" tIns="34291" rIns="68580" bIns="34291" numCol="1" anchor="t" anchorCtr="0" compatLnSpc="1">
              <a:prstTxWarp prst="textNoShape">
                <a:avLst/>
              </a:prstTxWarp>
            </a:bodyPr>
            <a:lstStyle/>
            <a:p>
              <a:endParaRPr lang="en-US" sz="1351"/>
            </a:p>
          </p:txBody>
        </p:sp>
        <p:sp>
          <p:nvSpPr>
            <p:cNvPr id="91" name="Freeform 414">
              <a:extLst>
                <a:ext uri="{FF2B5EF4-FFF2-40B4-BE49-F238E27FC236}">
                  <a16:creationId xmlns:a16="http://schemas.microsoft.com/office/drawing/2014/main" id="{26DE244A-3792-4202-8ECA-ABC8EA3F16CF}"/>
                </a:ext>
              </a:extLst>
            </p:cNvPr>
            <p:cNvSpPr>
              <a:spLocks/>
            </p:cNvSpPr>
            <p:nvPr/>
          </p:nvSpPr>
          <p:spPr bwMode="auto">
            <a:xfrm>
              <a:off x="9232901" y="5059363"/>
              <a:ext cx="74613" cy="82550"/>
            </a:xfrm>
            <a:custGeom>
              <a:avLst/>
              <a:gdLst>
                <a:gd name="T0" fmla="*/ 314 w 565"/>
                <a:gd name="T1" fmla="*/ 0 h 629"/>
                <a:gd name="T2" fmla="*/ 358 w 565"/>
                <a:gd name="T3" fmla="*/ 3 h 629"/>
                <a:gd name="T4" fmla="*/ 400 w 565"/>
                <a:gd name="T5" fmla="*/ 12 h 629"/>
                <a:gd name="T6" fmla="*/ 439 w 565"/>
                <a:gd name="T7" fmla="*/ 25 h 629"/>
                <a:gd name="T8" fmla="*/ 474 w 565"/>
                <a:gd name="T9" fmla="*/ 44 h 629"/>
                <a:gd name="T10" fmla="*/ 508 w 565"/>
                <a:gd name="T11" fmla="*/ 67 h 629"/>
                <a:gd name="T12" fmla="*/ 538 w 565"/>
                <a:gd name="T13" fmla="*/ 94 h 629"/>
                <a:gd name="T14" fmla="*/ 565 w 565"/>
                <a:gd name="T15" fmla="*/ 125 h 629"/>
                <a:gd name="T16" fmla="*/ 545 w 565"/>
                <a:gd name="T17" fmla="*/ 165 h 629"/>
                <a:gd name="T18" fmla="*/ 528 w 565"/>
                <a:gd name="T19" fmla="*/ 206 h 629"/>
                <a:gd name="T20" fmla="*/ 516 w 565"/>
                <a:gd name="T21" fmla="*/ 250 h 629"/>
                <a:gd name="T22" fmla="*/ 509 w 565"/>
                <a:gd name="T23" fmla="*/ 296 h 629"/>
                <a:gd name="T24" fmla="*/ 507 w 565"/>
                <a:gd name="T25" fmla="*/ 342 h 629"/>
                <a:gd name="T26" fmla="*/ 509 w 565"/>
                <a:gd name="T27" fmla="*/ 391 h 629"/>
                <a:gd name="T28" fmla="*/ 518 w 565"/>
                <a:gd name="T29" fmla="*/ 437 h 629"/>
                <a:gd name="T30" fmla="*/ 530 w 565"/>
                <a:gd name="T31" fmla="*/ 483 h 629"/>
                <a:gd name="T32" fmla="*/ 548 w 565"/>
                <a:gd name="T33" fmla="*/ 525 h 629"/>
                <a:gd name="T34" fmla="*/ 518 w 565"/>
                <a:gd name="T35" fmla="*/ 555 h 629"/>
                <a:gd name="T36" fmla="*/ 483 w 565"/>
                <a:gd name="T37" fmla="*/ 581 h 629"/>
                <a:gd name="T38" fmla="*/ 445 w 565"/>
                <a:gd name="T39" fmla="*/ 601 h 629"/>
                <a:gd name="T40" fmla="*/ 404 w 565"/>
                <a:gd name="T41" fmla="*/ 616 h 629"/>
                <a:gd name="T42" fmla="*/ 361 w 565"/>
                <a:gd name="T43" fmla="*/ 626 h 629"/>
                <a:gd name="T44" fmla="*/ 314 w 565"/>
                <a:gd name="T45" fmla="*/ 629 h 629"/>
                <a:gd name="T46" fmla="*/ 272 w 565"/>
                <a:gd name="T47" fmla="*/ 627 h 629"/>
                <a:gd name="T48" fmla="*/ 231 w 565"/>
                <a:gd name="T49" fmla="*/ 619 h 629"/>
                <a:gd name="T50" fmla="*/ 192 w 565"/>
                <a:gd name="T51" fmla="*/ 605 h 629"/>
                <a:gd name="T52" fmla="*/ 156 w 565"/>
                <a:gd name="T53" fmla="*/ 587 h 629"/>
                <a:gd name="T54" fmla="*/ 122 w 565"/>
                <a:gd name="T55" fmla="*/ 565 h 629"/>
                <a:gd name="T56" fmla="*/ 92 w 565"/>
                <a:gd name="T57" fmla="*/ 538 h 629"/>
                <a:gd name="T58" fmla="*/ 66 w 565"/>
                <a:gd name="T59" fmla="*/ 507 h 629"/>
                <a:gd name="T60" fmla="*/ 43 w 565"/>
                <a:gd name="T61" fmla="*/ 474 h 629"/>
                <a:gd name="T62" fmla="*/ 25 w 565"/>
                <a:gd name="T63" fmla="*/ 437 h 629"/>
                <a:gd name="T64" fmla="*/ 11 w 565"/>
                <a:gd name="T65" fmla="*/ 398 h 629"/>
                <a:gd name="T66" fmla="*/ 2 w 565"/>
                <a:gd name="T67" fmla="*/ 357 h 629"/>
                <a:gd name="T68" fmla="*/ 0 w 565"/>
                <a:gd name="T69" fmla="*/ 315 h 629"/>
                <a:gd name="T70" fmla="*/ 3 w 565"/>
                <a:gd name="T71" fmla="*/ 269 h 629"/>
                <a:gd name="T72" fmla="*/ 13 w 565"/>
                <a:gd name="T73" fmla="*/ 223 h 629"/>
                <a:gd name="T74" fmla="*/ 29 w 565"/>
                <a:gd name="T75" fmla="*/ 182 h 629"/>
                <a:gd name="T76" fmla="*/ 51 w 565"/>
                <a:gd name="T77" fmla="*/ 143 h 629"/>
                <a:gd name="T78" fmla="*/ 77 w 565"/>
                <a:gd name="T79" fmla="*/ 108 h 629"/>
                <a:gd name="T80" fmla="*/ 108 w 565"/>
                <a:gd name="T81" fmla="*/ 76 h 629"/>
                <a:gd name="T82" fmla="*/ 144 w 565"/>
                <a:gd name="T83" fmla="*/ 51 h 629"/>
                <a:gd name="T84" fmla="*/ 183 w 565"/>
                <a:gd name="T85" fmla="*/ 29 h 629"/>
                <a:gd name="T86" fmla="*/ 224 w 565"/>
                <a:gd name="T87" fmla="*/ 13 h 629"/>
                <a:gd name="T88" fmla="*/ 268 w 565"/>
                <a:gd name="T89" fmla="*/ 3 h 629"/>
                <a:gd name="T90" fmla="*/ 314 w 565"/>
                <a:gd name="T91"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5" h="629">
                  <a:moveTo>
                    <a:pt x="314" y="0"/>
                  </a:moveTo>
                  <a:lnTo>
                    <a:pt x="358" y="3"/>
                  </a:lnTo>
                  <a:lnTo>
                    <a:pt x="400" y="12"/>
                  </a:lnTo>
                  <a:lnTo>
                    <a:pt x="439" y="25"/>
                  </a:lnTo>
                  <a:lnTo>
                    <a:pt x="474" y="44"/>
                  </a:lnTo>
                  <a:lnTo>
                    <a:pt x="508" y="67"/>
                  </a:lnTo>
                  <a:lnTo>
                    <a:pt x="538" y="94"/>
                  </a:lnTo>
                  <a:lnTo>
                    <a:pt x="565" y="125"/>
                  </a:lnTo>
                  <a:lnTo>
                    <a:pt x="545" y="165"/>
                  </a:lnTo>
                  <a:lnTo>
                    <a:pt x="528" y="206"/>
                  </a:lnTo>
                  <a:lnTo>
                    <a:pt x="516" y="250"/>
                  </a:lnTo>
                  <a:lnTo>
                    <a:pt x="509" y="296"/>
                  </a:lnTo>
                  <a:lnTo>
                    <a:pt x="507" y="342"/>
                  </a:lnTo>
                  <a:lnTo>
                    <a:pt x="509" y="391"/>
                  </a:lnTo>
                  <a:lnTo>
                    <a:pt x="518" y="437"/>
                  </a:lnTo>
                  <a:lnTo>
                    <a:pt x="530" y="483"/>
                  </a:lnTo>
                  <a:lnTo>
                    <a:pt x="548" y="525"/>
                  </a:lnTo>
                  <a:lnTo>
                    <a:pt x="518" y="555"/>
                  </a:lnTo>
                  <a:lnTo>
                    <a:pt x="483" y="581"/>
                  </a:lnTo>
                  <a:lnTo>
                    <a:pt x="445" y="601"/>
                  </a:lnTo>
                  <a:lnTo>
                    <a:pt x="404" y="616"/>
                  </a:lnTo>
                  <a:lnTo>
                    <a:pt x="361" y="626"/>
                  </a:lnTo>
                  <a:lnTo>
                    <a:pt x="314" y="629"/>
                  </a:lnTo>
                  <a:lnTo>
                    <a:pt x="272" y="627"/>
                  </a:lnTo>
                  <a:lnTo>
                    <a:pt x="231" y="619"/>
                  </a:lnTo>
                  <a:lnTo>
                    <a:pt x="192" y="605"/>
                  </a:lnTo>
                  <a:lnTo>
                    <a:pt x="156" y="587"/>
                  </a:lnTo>
                  <a:lnTo>
                    <a:pt x="122" y="565"/>
                  </a:lnTo>
                  <a:lnTo>
                    <a:pt x="92" y="538"/>
                  </a:lnTo>
                  <a:lnTo>
                    <a:pt x="66" y="507"/>
                  </a:lnTo>
                  <a:lnTo>
                    <a:pt x="43" y="474"/>
                  </a:lnTo>
                  <a:lnTo>
                    <a:pt x="25" y="437"/>
                  </a:lnTo>
                  <a:lnTo>
                    <a:pt x="11" y="398"/>
                  </a:lnTo>
                  <a:lnTo>
                    <a:pt x="2" y="357"/>
                  </a:lnTo>
                  <a:lnTo>
                    <a:pt x="0" y="315"/>
                  </a:lnTo>
                  <a:lnTo>
                    <a:pt x="3" y="269"/>
                  </a:lnTo>
                  <a:lnTo>
                    <a:pt x="13" y="223"/>
                  </a:lnTo>
                  <a:lnTo>
                    <a:pt x="29" y="182"/>
                  </a:lnTo>
                  <a:lnTo>
                    <a:pt x="51" y="143"/>
                  </a:lnTo>
                  <a:lnTo>
                    <a:pt x="77" y="108"/>
                  </a:lnTo>
                  <a:lnTo>
                    <a:pt x="108" y="76"/>
                  </a:lnTo>
                  <a:lnTo>
                    <a:pt x="144" y="51"/>
                  </a:lnTo>
                  <a:lnTo>
                    <a:pt x="183" y="29"/>
                  </a:lnTo>
                  <a:lnTo>
                    <a:pt x="224" y="13"/>
                  </a:lnTo>
                  <a:lnTo>
                    <a:pt x="268" y="3"/>
                  </a:lnTo>
                  <a:lnTo>
                    <a:pt x="314" y="0"/>
                  </a:lnTo>
                  <a:close/>
                </a:path>
              </a:pathLst>
            </a:custGeom>
            <a:grpFill/>
            <a:ln w="0">
              <a:noFill/>
              <a:prstDash val="solid"/>
              <a:round/>
              <a:headEnd/>
              <a:tailEnd/>
            </a:ln>
          </p:spPr>
          <p:txBody>
            <a:bodyPr vert="horz" wrap="square" lIns="68580" tIns="34291" rIns="68580" bIns="34291" numCol="1" anchor="t" anchorCtr="0" compatLnSpc="1">
              <a:prstTxWarp prst="textNoShape">
                <a:avLst/>
              </a:prstTxWarp>
            </a:bodyPr>
            <a:lstStyle/>
            <a:p>
              <a:endParaRPr lang="en-US" sz="1351"/>
            </a:p>
          </p:txBody>
        </p:sp>
        <p:sp>
          <p:nvSpPr>
            <p:cNvPr id="92" name="Freeform 415">
              <a:extLst>
                <a:ext uri="{FF2B5EF4-FFF2-40B4-BE49-F238E27FC236}">
                  <a16:creationId xmlns:a16="http://schemas.microsoft.com/office/drawing/2014/main" id="{4DD6BF96-765A-475B-BF7F-34FA06DA2438}"/>
                </a:ext>
              </a:extLst>
            </p:cNvPr>
            <p:cNvSpPr>
              <a:spLocks/>
            </p:cNvSpPr>
            <p:nvPr/>
          </p:nvSpPr>
          <p:spPr bwMode="auto">
            <a:xfrm>
              <a:off x="9209088" y="5148263"/>
              <a:ext cx="96838" cy="317500"/>
            </a:xfrm>
            <a:custGeom>
              <a:avLst/>
              <a:gdLst>
                <a:gd name="T0" fmla="*/ 373 w 729"/>
                <a:gd name="T1" fmla="*/ 0 h 2394"/>
                <a:gd name="T2" fmla="*/ 510 w 729"/>
                <a:gd name="T3" fmla="*/ 0 h 2394"/>
                <a:gd name="T4" fmla="*/ 600 w 729"/>
                <a:gd name="T5" fmla="*/ 0 h 2394"/>
                <a:gd name="T6" fmla="*/ 550 w 729"/>
                <a:gd name="T7" fmla="*/ 46 h 2394"/>
                <a:gd name="T8" fmla="*/ 513 w 729"/>
                <a:gd name="T9" fmla="*/ 105 h 2394"/>
                <a:gd name="T10" fmla="*/ 494 w 729"/>
                <a:gd name="T11" fmla="*/ 172 h 2394"/>
                <a:gd name="T12" fmla="*/ 490 w 729"/>
                <a:gd name="T13" fmla="*/ 1448 h 2394"/>
                <a:gd name="T14" fmla="*/ 502 w 729"/>
                <a:gd name="T15" fmla="*/ 1526 h 2394"/>
                <a:gd name="T16" fmla="*/ 536 w 729"/>
                <a:gd name="T17" fmla="*/ 1594 h 2394"/>
                <a:gd name="T18" fmla="*/ 588 w 729"/>
                <a:gd name="T19" fmla="*/ 1648 h 2394"/>
                <a:gd name="T20" fmla="*/ 652 w 729"/>
                <a:gd name="T21" fmla="*/ 1685 h 2394"/>
                <a:gd name="T22" fmla="*/ 729 w 729"/>
                <a:gd name="T23" fmla="*/ 1702 h 2394"/>
                <a:gd name="T24" fmla="*/ 708 w 729"/>
                <a:gd name="T25" fmla="*/ 2370 h 2394"/>
                <a:gd name="T26" fmla="*/ 659 w 729"/>
                <a:gd name="T27" fmla="*/ 2392 h 2394"/>
                <a:gd name="T28" fmla="*/ 604 w 729"/>
                <a:gd name="T29" fmla="*/ 2392 h 2394"/>
                <a:gd name="T30" fmla="*/ 555 w 729"/>
                <a:gd name="T31" fmla="*/ 2372 h 2394"/>
                <a:gd name="T32" fmla="*/ 518 w 729"/>
                <a:gd name="T33" fmla="*/ 2335 h 2394"/>
                <a:gd name="T34" fmla="*/ 498 w 729"/>
                <a:gd name="T35" fmla="*/ 2285 h 2394"/>
                <a:gd name="T36" fmla="*/ 491 w 729"/>
                <a:gd name="T37" fmla="*/ 2258 h 2394"/>
                <a:gd name="T38" fmla="*/ 481 w 729"/>
                <a:gd name="T39" fmla="*/ 2311 h 2394"/>
                <a:gd name="T40" fmla="*/ 451 w 729"/>
                <a:gd name="T41" fmla="*/ 2354 h 2394"/>
                <a:gd name="T42" fmla="*/ 408 w 729"/>
                <a:gd name="T43" fmla="*/ 2383 h 2394"/>
                <a:gd name="T44" fmla="*/ 355 w 729"/>
                <a:gd name="T45" fmla="*/ 2394 h 2394"/>
                <a:gd name="T46" fmla="*/ 301 w 729"/>
                <a:gd name="T47" fmla="*/ 2383 h 2394"/>
                <a:gd name="T48" fmla="*/ 258 w 729"/>
                <a:gd name="T49" fmla="*/ 2354 h 2394"/>
                <a:gd name="T50" fmla="*/ 229 w 729"/>
                <a:gd name="T51" fmla="*/ 2311 h 2394"/>
                <a:gd name="T52" fmla="*/ 218 w 729"/>
                <a:gd name="T53" fmla="*/ 2258 h 2394"/>
                <a:gd name="T54" fmla="*/ 201 w 729"/>
                <a:gd name="T55" fmla="*/ 1397 h 2394"/>
                <a:gd name="T56" fmla="*/ 159 w 729"/>
                <a:gd name="T57" fmla="*/ 1411 h 2394"/>
                <a:gd name="T58" fmla="*/ 109 w 729"/>
                <a:gd name="T59" fmla="*/ 1410 h 2394"/>
                <a:gd name="T60" fmla="*/ 60 w 729"/>
                <a:gd name="T61" fmla="*/ 1390 h 2394"/>
                <a:gd name="T62" fmla="*/ 24 w 729"/>
                <a:gd name="T63" fmla="*/ 1353 h 2394"/>
                <a:gd name="T64" fmla="*/ 3 w 729"/>
                <a:gd name="T65" fmla="*/ 1305 h 2394"/>
                <a:gd name="T66" fmla="*/ 0 w 729"/>
                <a:gd name="T67" fmla="*/ 137 h 2394"/>
                <a:gd name="T68" fmla="*/ 11 w 729"/>
                <a:gd name="T69" fmla="*/ 84 h 2394"/>
                <a:gd name="T70" fmla="*/ 39 w 729"/>
                <a:gd name="T71" fmla="*/ 42 h 2394"/>
                <a:gd name="T72" fmla="*/ 81 w 729"/>
                <a:gd name="T73" fmla="*/ 12 h 2394"/>
                <a:gd name="T74" fmla="*/ 133 w 729"/>
                <a:gd name="T75" fmla="*/ 1 h 2394"/>
                <a:gd name="T76" fmla="*/ 289 w 729"/>
                <a:gd name="T77" fmla="*/ 0 h 2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29" h="2394">
                  <a:moveTo>
                    <a:pt x="329" y="0"/>
                  </a:moveTo>
                  <a:lnTo>
                    <a:pt x="373" y="0"/>
                  </a:lnTo>
                  <a:lnTo>
                    <a:pt x="463" y="0"/>
                  </a:lnTo>
                  <a:lnTo>
                    <a:pt x="510" y="0"/>
                  </a:lnTo>
                  <a:lnTo>
                    <a:pt x="556" y="0"/>
                  </a:lnTo>
                  <a:lnTo>
                    <a:pt x="600" y="0"/>
                  </a:lnTo>
                  <a:lnTo>
                    <a:pt x="573" y="21"/>
                  </a:lnTo>
                  <a:lnTo>
                    <a:pt x="550" y="46"/>
                  </a:lnTo>
                  <a:lnTo>
                    <a:pt x="529" y="74"/>
                  </a:lnTo>
                  <a:lnTo>
                    <a:pt x="513" y="105"/>
                  </a:lnTo>
                  <a:lnTo>
                    <a:pt x="501" y="137"/>
                  </a:lnTo>
                  <a:lnTo>
                    <a:pt x="494" y="172"/>
                  </a:lnTo>
                  <a:lnTo>
                    <a:pt x="490" y="208"/>
                  </a:lnTo>
                  <a:lnTo>
                    <a:pt x="490" y="1448"/>
                  </a:lnTo>
                  <a:lnTo>
                    <a:pt x="494" y="1488"/>
                  </a:lnTo>
                  <a:lnTo>
                    <a:pt x="502" y="1526"/>
                  </a:lnTo>
                  <a:lnTo>
                    <a:pt x="516" y="1562"/>
                  </a:lnTo>
                  <a:lnTo>
                    <a:pt x="536" y="1594"/>
                  </a:lnTo>
                  <a:lnTo>
                    <a:pt x="559" y="1622"/>
                  </a:lnTo>
                  <a:lnTo>
                    <a:pt x="588" y="1648"/>
                  </a:lnTo>
                  <a:lnTo>
                    <a:pt x="619" y="1668"/>
                  </a:lnTo>
                  <a:lnTo>
                    <a:pt x="652" y="1685"/>
                  </a:lnTo>
                  <a:lnTo>
                    <a:pt x="690" y="1697"/>
                  </a:lnTo>
                  <a:lnTo>
                    <a:pt x="729" y="1702"/>
                  </a:lnTo>
                  <a:lnTo>
                    <a:pt x="729" y="2354"/>
                  </a:lnTo>
                  <a:lnTo>
                    <a:pt x="708" y="2370"/>
                  </a:lnTo>
                  <a:lnTo>
                    <a:pt x="685" y="2383"/>
                  </a:lnTo>
                  <a:lnTo>
                    <a:pt x="659" y="2392"/>
                  </a:lnTo>
                  <a:lnTo>
                    <a:pt x="632" y="2394"/>
                  </a:lnTo>
                  <a:lnTo>
                    <a:pt x="604" y="2392"/>
                  </a:lnTo>
                  <a:lnTo>
                    <a:pt x="579" y="2383"/>
                  </a:lnTo>
                  <a:lnTo>
                    <a:pt x="555" y="2372"/>
                  </a:lnTo>
                  <a:lnTo>
                    <a:pt x="535" y="2354"/>
                  </a:lnTo>
                  <a:lnTo>
                    <a:pt x="518" y="2335"/>
                  </a:lnTo>
                  <a:lnTo>
                    <a:pt x="505" y="2311"/>
                  </a:lnTo>
                  <a:lnTo>
                    <a:pt x="498" y="2285"/>
                  </a:lnTo>
                  <a:lnTo>
                    <a:pt x="495" y="2258"/>
                  </a:lnTo>
                  <a:lnTo>
                    <a:pt x="491" y="2258"/>
                  </a:lnTo>
                  <a:lnTo>
                    <a:pt x="488" y="2285"/>
                  </a:lnTo>
                  <a:lnTo>
                    <a:pt x="481" y="2311"/>
                  </a:lnTo>
                  <a:lnTo>
                    <a:pt x="469" y="2335"/>
                  </a:lnTo>
                  <a:lnTo>
                    <a:pt x="451" y="2354"/>
                  </a:lnTo>
                  <a:lnTo>
                    <a:pt x="431" y="2372"/>
                  </a:lnTo>
                  <a:lnTo>
                    <a:pt x="408" y="2383"/>
                  </a:lnTo>
                  <a:lnTo>
                    <a:pt x="382" y="2392"/>
                  </a:lnTo>
                  <a:lnTo>
                    <a:pt x="355" y="2394"/>
                  </a:lnTo>
                  <a:lnTo>
                    <a:pt x="327" y="2392"/>
                  </a:lnTo>
                  <a:lnTo>
                    <a:pt x="301" y="2383"/>
                  </a:lnTo>
                  <a:lnTo>
                    <a:pt x="279" y="2372"/>
                  </a:lnTo>
                  <a:lnTo>
                    <a:pt x="258" y="2354"/>
                  </a:lnTo>
                  <a:lnTo>
                    <a:pt x="242" y="2335"/>
                  </a:lnTo>
                  <a:lnTo>
                    <a:pt x="229" y="2311"/>
                  </a:lnTo>
                  <a:lnTo>
                    <a:pt x="221" y="2285"/>
                  </a:lnTo>
                  <a:lnTo>
                    <a:pt x="218" y="2258"/>
                  </a:lnTo>
                  <a:lnTo>
                    <a:pt x="218" y="1386"/>
                  </a:lnTo>
                  <a:lnTo>
                    <a:pt x="201" y="1397"/>
                  </a:lnTo>
                  <a:lnTo>
                    <a:pt x="180" y="1406"/>
                  </a:lnTo>
                  <a:lnTo>
                    <a:pt x="159" y="1411"/>
                  </a:lnTo>
                  <a:lnTo>
                    <a:pt x="137" y="1414"/>
                  </a:lnTo>
                  <a:lnTo>
                    <a:pt x="109" y="1410"/>
                  </a:lnTo>
                  <a:lnTo>
                    <a:pt x="83" y="1403"/>
                  </a:lnTo>
                  <a:lnTo>
                    <a:pt x="60" y="1390"/>
                  </a:lnTo>
                  <a:lnTo>
                    <a:pt x="40" y="1374"/>
                  </a:lnTo>
                  <a:lnTo>
                    <a:pt x="24" y="1353"/>
                  </a:lnTo>
                  <a:lnTo>
                    <a:pt x="11" y="1330"/>
                  </a:lnTo>
                  <a:lnTo>
                    <a:pt x="3" y="1305"/>
                  </a:lnTo>
                  <a:lnTo>
                    <a:pt x="0" y="1276"/>
                  </a:lnTo>
                  <a:lnTo>
                    <a:pt x="0" y="137"/>
                  </a:lnTo>
                  <a:lnTo>
                    <a:pt x="2" y="110"/>
                  </a:lnTo>
                  <a:lnTo>
                    <a:pt x="11" y="84"/>
                  </a:lnTo>
                  <a:lnTo>
                    <a:pt x="23" y="61"/>
                  </a:lnTo>
                  <a:lnTo>
                    <a:pt x="39" y="42"/>
                  </a:lnTo>
                  <a:lnTo>
                    <a:pt x="58" y="25"/>
                  </a:lnTo>
                  <a:lnTo>
                    <a:pt x="81" y="12"/>
                  </a:lnTo>
                  <a:lnTo>
                    <a:pt x="106" y="4"/>
                  </a:lnTo>
                  <a:lnTo>
                    <a:pt x="133" y="1"/>
                  </a:lnTo>
                  <a:lnTo>
                    <a:pt x="133" y="0"/>
                  </a:lnTo>
                  <a:lnTo>
                    <a:pt x="289" y="0"/>
                  </a:lnTo>
                  <a:lnTo>
                    <a:pt x="329" y="0"/>
                  </a:lnTo>
                  <a:close/>
                </a:path>
              </a:pathLst>
            </a:custGeom>
            <a:grpFill/>
            <a:ln w="0">
              <a:noFill/>
              <a:prstDash val="solid"/>
              <a:round/>
              <a:headEnd/>
              <a:tailEnd/>
            </a:ln>
          </p:spPr>
          <p:txBody>
            <a:bodyPr vert="horz" wrap="square" lIns="68580" tIns="34291" rIns="68580" bIns="34291" numCol="1" anchor="t" anchorCtr="0" compatLnSpc="1">
              <a:prstTxWarp prst="textNoShape">
                <a:avLst/>
              </a:prstTxWarp>
            </a:bodyPr>
            <a:lstStyle/>
            <a:p>
              <a:endParaRPr lang="en-US" sz="1351"/>
            </a:p>
          </p:txBody>
        </p:sp>
        <p:sp>
          <p:nvSpPr>
            <p:cNvPr id="93" name="Freeform 416">
              <a:extLst>
                <a:ext uri="{FF2B5EF4-FFF2-40B4-BE49-F238E27FC236}">
                  <a16:creationId xmlns:a16="http://schemas.microsoft.com/office/drawing/2014/main" id="{48D6C0E1-A621-4847-98D6-C1F7B382B10A}"/>
                </a:ext>
              </a:extLst>
            </p:cNvPr>
            <p:cNvSpPr>
              <a:spLocks/>
            </p:cNvSpPr>
            <p:nvPr/>
          </p:nvSpPr>
          <p:spPr bwMode="auto">
            <a:xfrm>
              <a:off x="9410701" y="5059363"/>
              <a:ext cx="74613" cy="82550"/>
            </a:xfrm>
            <a:custGeom>
              <a:avLst/>
              <a:gdLst>
                <a:gd name="T0" fmla="*/ 249 w 565"/>
                <a:gd name="T1" fmla="*/ 0 h 629"/>
                <a:gd name="T2" fmla="*/ 297 w 565"/>
                <a:gd name="T3" fmla="*/ 3 h 629"/>
                <a:gd name="T4" fmla="*/ 341 w 565"/>
                <a:gd name="T5" fmla="*/ 13 h 629"/>
                <a:gd name="T6" fmla="*/ 382 w 565"/>
                <a:gd name="T7" fmla="*/ 29 h 629"/>
                <a:gd name="T8" fmla="*/ 421 w 565"/>
                <a:gd name="T9" fmla="*/ 51 h 629"/>
                <a:gd name="T10" fmla="*/ 457 w 565"/>
                <a:gd name="T11" fmla="*/ 76 h 629"/>
                <a:gd name="T12" fmla="*/ 488 w 565"/>
                <a:gd name="T13" fmla="*/ 108 h 629"/>
                <a:gd name="T14" fmla="*/ 514 w 565"/>
                <a:gd name="T15" fmla="*/ 143 h 629"/>
                <a:gd name="T16" fmla="*/ 535 w 565"/>
                <a:gd name="T17" fmla="*/ 182 h 629"/>
                <a:gd name="T18" fmla="*/ 552 w 565"/>
                <a:gd name="T19" fmla="*/ 223 h 629"/>
                <a:gd name="T20" fmla="*/ 561 w 565"/>
                <a:gd name="T21" fmla="*/ 269 h 629"/>
                <a:gd name="T22" fmla="*/ 565 w 565"/>
                <a:gd name="T23" fmla="*/ 315 h 629"/>
                <a:gd name="T24" fmla="*/ 562 w 565"/>
                <a:gd name="T25" fmla="*/ 357 h 629"/>
                <a:gd name="T26" fmla="*/ 554 w 565"/>
                <a:gd name="T27" fmla="*/ 398 h 629"/>
                <a:gd name="T28" fmla="*/ 540 w 565"/>
                <a:gd name="T29" fmla="*/ 437 h 629"/>
                <a:gd name="T30" fmla="*/ 521 w 565"/>
                <a:gd name="T31" fmla="*/ 474 h 629"/>
                <a:gd name="T32" fmla="*/ 499 w 565"/>
                <a:gd name="T33" fmla="*/ 507 h 629"/>
                <a:gd name="T34" fmla="*/ 473 w 565"/>
                <a:gd name="T35" fmla="*/ 538 h 629"/>
                <a:gd name="T36" fmla="*/ 443 w 565"/>
                <a:gd name="T37" fmla="*/ 565 h 629"/>
                <a:gd name="T38" fmla="*/ 409 w 565"/>
                <a:gd name="T39" fmla="*/ 587 h 629"/>
                <a:gd name="T40" fmla="*/ 372 w 565"/>
                <a:gd name="T41" fmla="*/ 605 h 629"/>
                <a:gd name="T42" fmla="*/ 333 w 565"/>
                <a:gd name="T43" fmla="*/ 619 h 629"/>
                <a:gd name="T44" fmla="*/ 292 w 565"/>
                <a:gd name="T45" fmla="*/ 627 h 629"/>
                <a:gd name="T46" fmla="*/ 249 w 565"/>
                <a:gd name="T47" fmla="*/ 629 h 629"/>
                <a:gd name="T48" fmla="*/ 204 w 565"/>
                <a:gd name="T49" fmla="*/ 626 h 629"/>
                <a:gd name="T50" fmla="*/ 161 w 565"/>
                <a:gd name="T51" fmla="*/ 616 h 629"/>
                <a:gd name="T52" fmla="*/ 120 w 565"/>
                <a:gd name="T53" fmla="*/ 601 h 629"/>
                <a:gd name="T54" fmla="*/ 82 w 565"/>
                <a:gd name="T55" fmla="*/ 581 h 629"/>
                <a:gd name="T56" fmla="*/ 47 w 565"/>
                <a:gd name="T57" fmla="*/ 555 h 629"/>
                <a:gd name="T58" fmla="*/ 17 w 565"/>
                <a:gd name="T59" fmla="*/ 526 h 629"/>
                <a:gd name="T60" fmla="*/ 34 w 565"/>
                <a:gd name="T61" fmla="*/ 483 h 629"/>
                <a:gd name="T62" fmla="*/ 47 w 565"/>
                <a:gd name="T63" fmla="*/ 438 h 629"/>
                <a:gd name="T64" fmla="*/ 56 w 565"/>
                <a:gd name="T65" fmla="*/ 391 h 629"/>
                <a:gd name="T66" fmla="*/ 59 w 565"/>
                <a:gd name="T67" fmla="*/ 342 h 629"/>
                <a:gd name="T68" fmla="*/ 56 w 565"/>
                <a:gd name="T69" fmla="*/ 296 h 629"/>
                <a:gd name="T70" fmla="*/ 48 w 565"/>
                <a:gd name="T71" fmla="*/ 250 h 629"/>
                <a:gd name="T72" fmla="*/ 36 w 565"/>
                <a:gd name="T73" fmla="*/ 206 h 629"/>
                <a:gd name="T74" fmla="*/ 20 w 565"/>
                <a:gd name="T75" fmla="*/ 164 h 629"/>
                <a:gd name="T76" fmla="*/ 0 w 565"/>
                <a:gd name="T77" fmla="*/ 124 h 629"/>
                <a:gd name="T78" fmla="*/ 27 w 565"/>
                <a:gd name="T79" fmla="*/ 94 h 629"/>
                <a:gd name="T80" fmla="*/ 57 w 565"/>
                <a:gd name="T81" fmla="*/ 67 h 629"/>
                <a:gd name="T82" fmla="*/ 90 w 565"/>
                <a:gd name="T83" fmla="*/ 44 h 629"/>
                <a:gd name="T84" fmla="*/ 126 w 565"/>
                <a:gd name="T85" fmla="*/ 25 h 629"/>
                <a:gd name="T86" fmla="*/ 165 w 565"/>
                <a:gd name="T87" fmla="*/ 12 h 629"/>
                <a:gd name="T88" fmla="*/ 207 w 565"/>
                <a:gd name="T89" fmla="*/ 3 h 629"/>
                <a:gd name="T90" fmla="*/ 249 w 565"/>
                <a:gd name="T91"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5" h="629">
                  <a:moveTo>
                    <a:pt x="249" y="0"/>
                  </a:moveTo>
                  <a:lnTo>
                    <a:pt x="297" y="3"/>
                  </a:lnTo>
                  <a:lnTo>
                    <a:pt x="341" y="13"/>
                  </a:lnTo>
                  <a:lnTo>
                    <a:pt x="382" y="29"/>
                  </a:lnTo>
                  <a:lnTo>
                    <a:pt x="421" y="51"/>
                  </a:lnTo>
                  <a:lnTo>
                    <a:pt x="457" y="76"/>
                  </a:lnTo>
                  <a:lnTo>
                    <a:pt x="488" y="108"/>
                  </a:lnTo>
                  <a:lnTo>
                    <a:pt x="514" y="143"/>
                  </a:lnTo>
                  <a:lnTo>
                    <a:pt x="535" y="182"/>
                  </a:lnTo>
                  <a:lnTo>
                    <a:pt x="552" y="223"/>
                  </a:lnTo>
                  <a:lnTo>
                    <a:pt x="561" y="269"/>
                  </a:lnTo>
                  <a:lnTo>
                    <a:pt x="565" y="315"/>
                  </a:lnTo>
                  <a:lnTo>
                    <a:pt x="562" y="357"/>
                  </a:lnTo>
                  <a:lnTo>
                    <a:pt x="554" y="398"/>
                  </a:lnTo>
                  <a:lnTo>
                    <a:pt x="540" y="437"/>
                  </a:lnTo>
                  <a:lnTo>
                    <a:pt x="521" y="474"/>
                  </a:lnTo>
                  <a:lnTo>
                    <a:pt x="499" y="507"/>
                  </a:lnTo>
                  <a:lnTo>
                    <a:pt x="473" y="538"/>
                  </a:lnTo>
                  <a:lnTo>
                    <a:pt x="443" y="565"/>
                  </a:lnTo>
                  <a:lnTo>
                    <a:pt x="409" y="587"/>
                  </a:lnTo>
                  <a:lnTo>
                    <a:pt x="372" y="605"/>
                  </a:lnTo>
                  <a:lnTo>
                    <a:pt x="333" y="619"/>
                  </a:lnTo>
                  <a:lnTo>
                    <a:pt x="292" y="627"/>
                  </a:lnTo>
                  <a:lnTo>
                    <a:pt x="249" y="629"/>
                  </a:lnTo>
                  <a:lnTo>
                    <a:pt x="204" y="626"/>
                  </a:lnTo>
                  <a:lnTo>
                    <a:pt x="161" y="616"/>
                  </a:lnTo>
                  <a:lnTo>
                    <a:pt x="120" y="601"/>
                  </a:lnTo>
                  <a:lnTo>
                    <a:pt x="82" y="581"/>
                  </a:lnTo>
                  <a:lnTo>
                    <a:pt x="47" y="555"/>
                  </a:lnTo>
                  <a:lnTo>
                    <a:pt x="17" y="526"/>
                  </a:lnTo>
                  <a:lnTo>
                    <a:pt x="34" y="483"/>
                  </a:lnTo>
                  <a:lnTo>
                    <a:pt x="47" y="438"/>
                  </a:lnTo>
                  <a:lnTo>
                    <a:pt x="56" y="391"/>
                  </a:lnTo>
                  <a:lnTo>
                    <a:pt x="59" y="342"/>
                  </a:lnTo>
                  <a:lnTo>
                    <a:pt x="56" y="296"/>
                  </a:lnTo>
                  <a:lnTo>
                    <a:pt x="48" y="250"/>
                  </a:lnTo>
                  <a:lnTo>
                    <a:pt x="36" y="206"/>
                  </a:lnTo>
                  <a:lnTo>
                    <a:pt x="20" y="164"/>
                  </a:lnTo>
                  <a:lnTo>
                    <a:pt x="0" y="124"/>
                  </a:lnTo>
                  <a:lnTo>
                    <a:pt x="27" y="94"/>
                  </a:lnTo>
                  <a:lnTo>
                    <a:pt x="57" y="67"/>
                  </a:lnTo>
                  <a:lnTo>
                    <a:pt x="90" y="44"/>
                  </a:lnTo>
                  <a:lnTo>
                    <a:pt x="126" y="25"/>
                  </a:lnTo>
                  <a:lnTo>
                    <a:pt x="165" y="12"/>
                  </a:lnTo>
                  <a:lnTo>
                    <a:pt x="207" y="3"/>
                  </a:lnTo>
                  <a:lnTo>
                    <a:pt x="249" y="0"/>
                  </a:lnTo>
                  <a:close/>
                </a:path>
              </a:pathLst>
            </a:custGeom>
            <a:grpFill/>
            <a:ln w="0">
              <a:noFill/>
              <a:prstDash val="solid"/>
              <a:round/>
              <a:headEnd/>
              <a:tailEnd/>
            </a:ln>
          </p:spPr>
          <p:txBody>
            <a:bodyPr vert="horz" wrap="square" lIns="68580" tIns="34291" rIns="68580" bIns="34291" numCol="1" anchor="t" anchorCtr="0" compatLnSpc="1">
              <a:prstTxWarp prst="textNoShape">
                <a:avLst/>
              </a:prstTxWarp>
            </a:bodyPr>
            <a:lstStyle/>
            <a:p>
              <a:endParaRPr lang="en-US" sz="1351"/>
            </a:p>
          </p:txBody>
        </p:sp>
        <p:sp>
          <p:nvSpPr>
            <p:cNvPr id="94" name="Freeform 417">
              <a:extLst>
                <a:ext uri="{FF2B5EF4-FFF2-40B4-BE49-F238E27FC236}">
                  <a16:creationId xmlns:a16="http://schemas.microsoft.com/office/drawing/2014/main" id="{A33996A8-DB10-41B2-BBFD-2E144D24EEE1}"/>
                </a:ext>
              </a:extLst>
            </p:cNvPr>
            <p:cNvSpPr>
              <a:spLocks/>
            </p:cNvSpPr>
            <p:nvPr/>
          </p:nvSpPr>
          <p:spPr bwMode="auto">
            <a:xfrm>
              <a:off x="9412288" y="5148263"/>
              <a:ext cx="96838" cy="317500"/>
            </a:xfrm>
            <a:custGeom>
              <a:avLst/>
              <a:gdLst>
                <a:gd name="T0" fmla="*/ 510 w 728"/>
                <a:gd name="T1" fmla="*/ 0 h 2394"/>
                <a:gd name="T2" fmla="*/ 579 w 728"/>
                <a:gd name="T3" fmla="*/ 0 h 2394"/>
                <a:gd name="T4" fmla="*/ 594 w 728"/>
                <a:gd name="T5" fmla="*/ 0 h 2394"/>
                <a:gd name="T6" fmla="*/ 621 w 728"/>
                <a:gd name="T7" fmla="*/ 4 h 2394"/>
                <a:gd name="T8" fmla="*/ 669 w 728"/>
                <a:gd name="T9" fmla="*/ 25 h 2394"/>
                <a:gd name="T10" fmla="*/ 705 w 728"/>
                <a:gd name="T11" fmla="*/ 61 h 2394"/>
                <a:gd name="T12" fmla="*/ 725 w 728"/>
                <a:gd name="T13" fmla="*/ 110 h 2394"/>
                <a:gd name="T14" fmla="*/ 728 w 728"/>
                <a:gd name="T15" fmla="*/ 1276 h 2394"/>
                <a:gd name="T16" fmla="*/ 717 w 728"/>
                <a:gd name="T17" fmla="*/ 1330 h 2394"/>
                <a:gd name="T18" fmla="*/ 688 w 728"/>
                <a:gd name="T19" fmla="*/ 1374 h 2394"/>
                <a:gd name="T20" fmla="*/ 645 w 728"/>
                <a:gd name="T21" fmla="*/ 1403 h 2394"/>
                <a:gd name="T22" fmla="*/ 592 w 728"/>
                <a:gd name="T23" fmla="*/ 1414 h 2394"/>
                <a:gd name="T24" fmla="*/ 547 w 728"/>
                <a:gd name="T25" fmla="*/ 1406 h 2394"/>
                <a:gd name="T26" fmla="*/ 509 w 728"/>
                <a:gd name="T27" fmla="*/ 1386 h 2394"/>
                <a:gd name="T28" fmla="*/ 506 w 728"/>
                <a:gd name="T29" fmla="*/ 2285 h 2394"/>
                <a:gd name="T30" fmla="*/ 486 w 728"/>
                <a:gd name="T31" fmla="*/ 2335 h 2394"/>
                <a:gd name="T32" fmla="*/ 449 w 728"/>
                <a:gd name="T33" fmla="*/ 2372 h 2394"/>
                <a:gd name="T34" fmla="*/ 401 w 728"/>
                <a:gd name="T35" fmla="*/ 2392 h 2394"/>
                <a:gd name="T36" fmla="*/ 345 w 728"/>
                <a:gd name="T37" fmla="*/ 2392 h 2394"/>
                <a:gd name="T38" fmla="*/ 297 w 728"/>
                <a:gd name="T39" fmla="*/ 2372 h 2394"/>
                <a:gd name="T40" fmla="*/ 260 w 728"/>
                <a:gd name="T41" fmla="*/ 2335 h 2394"/>
                <a:gd name="T42" fmla="*/ 240 w 728"/>
                <a:gd name="T43" fmla="*/ 2285 h 2394"/>
                <a:gd name="T44" fmla="*/ 233 w 728"/>
                <a:gd name="T45" fmla="*/ 2258 h 2394"/>
                <a:gd name="T46" fmla="*/ 222 w 728"/>
                <a:gd name="T47" fmla="*/ 2311 h 2394"/>
                <a:gd name="T48" fmla="*/ 192 w 728"/>
                <a:gd name="T49" fmla="*/ 2354 h 2394"/>
                <a:gd name="T50" fmla="*/ 149 w 728"/>
                <a:gd name="T51" fmla="*/ 2383 h 2394"/>
                <a:gd name="T52" fmla="*/ 96 w 728"/>
                <a:gd name="T53" fmla="*/ 2394 h 2394"/>
                <a:gd name="T54" fmla="*/ 43 w 728"/>
                <a:gd name="T55" fmla="*/ 2383 h 2394"/>
                <a:gd name="T56" fmla="*/ 0 w 728"/>
                <a:gd name="T57" fmla="*/ 2354 h 2394"/>
                <a:gd name="T58" fmla="*/ 39 w 728"/>
                <a:gd name="T59" fmla="*/ 1697 h 2394"/>
                <a:gd name="T60" fmla="*/ 109 w 728"/>
                <a:gd name="T61" fmla="*/ 1668 h 2394"/>
                <a:gd name="T62" fmla="*/ 168 w 728"/>
                <a:gd name="T63" fmla="*/ 1622 h 2394"/>
                <a:gd name="T64" fmla="*/ 210 w 728"/>
                <a:gd name="T65" fmla="*/ 1560 h 2394"/>
                <a:gd name="T66" fmla="*/ 234 w 728"/>
                <a:gd name="T67" fmla="*/ 1488 h 2394"/>
                <a:gd name="T68" fmla="*/ 236 w 728"/>
                <a:gd name="T69" fmla="*/ 208 h 2394"/>
                <a:gd name="T70" fmla="*/ 227 w 728"/>
                <a:gd name="T71" fmla="*/ 137 h 2394"/>
                <a:gd name="T72" fmla="*/ 199 w 728"/>
                <a:gd name="T73" fmla="*/ 74 h 2394"/>
                <a:gd name="T74" fmla="*/ 155 w 728"/>
                <a:gd name="T75" fmla="*/ 21 h 2394"/>
                <a:gd name="T76" fmla="*/ 438 w 728"/>
                <a:gd name="T77" fmla="*/ 0 h 2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28" h="2394">
                  <a:moveTo>
                    <a:pt x="476" y="0"/>
                  </a:moveTo>
                  <a:lnTo>
                    <a:pt x="510" y="0"/>
                  </a:lnTo>
                  <a:lnTo>
                    <a:pt x="561" y="0"/>
                  </a:lnTo>
                  <a:lnTo>
                    <a:pt x="579" y="0"/>
                  </a:lnTo>
                  <a:lnTo>
                    <a:pt x="591" y="0"/>
                  </a:lnTo>
                  <a:lnTo>
                    <a:pt x="594" y="0"/>
                  </a:lnTo>
                  <a:lnTo>
                    <a:pt x="594" y="1"/>
                  </a:lnTo>
                  <a:lnTo>
                    <a:pt x="621" y="4"/>
                  </a:lnTo>
                  <a:lnTo>
                    <a:pt x="647" y="12"/>
                  </a:lnTo>
                  <a:lnTo>
                    <a:pt x="669" y="25"/>
                  </a:lnTo>
                  <a:lnTo>
                    <a:pt x="689" y="42"/>
                  </a:lnTo>
                  <a:lnTo>
                    <a:pt x="705" y="61"/>
                  </a:lnTo>
                  <a:lnTo>
                    <a:pt x="717" y="84"/>
                  </a:lnTo>
                  <a:lnTo>
                    <a:pt x="725" y="110"/>
                  </a:lnTo>
                  <a:lnTo>
                    <a:pt x="728" y="137"/>
                  </a:lnTo>
                  <a:lnTo>
                    <a:pt x="728" y="1276"/>
                  </a:lnTo>
                  <a:lnTo>
                    <a:pt x="725" y="1305"/>
                  </a:lnTo>
                  <a:lnTo>
                    <a:pt x="717" y="1330"/>
                  </a:lnTo>
                  <a:lnTo>
                    <a:pt x="704" y="1353"/>
                  </a:lnTo>
                  <a:lnTo>
                    <a:pt x="688" y="1374"/>
                  </a:lnTo>
                  <a:lnTo>
                    <a:pt x="667" y="1390"/>
                  </a:lnTo>
                  <a:lnTo>
                    <a:pt x="645" y="1403"/>
                  </a:lnTo>
                  <a:lnTo>
                    <a:pt x="619" y="1410"/>
                  </a:lnTo>
                  <a:lnTo>
                    <a:pt x="592" y="1414"/>
                  </a:lnTo>
                  <a:lnTo>
                    <a:pt x="569" y="1411"/>
                  </a:lnTo>
                  <a:lnTo>
                    <a:pt x="547" y="1406"/>
                  </a:lnTo>
                  <a:lnTo>
                    <a:pt x="527" y="1397"/>
                  </a:lnTo>
                  <a:lnTo>
                    <a:pt x="509" y="1386"/>
                  </a:lnTo>
                  <a:lnTo>
                    <a:pt x="509" y="2258"/>
                  </a:lnTo>
                  <a:lnTo>
                    <a:pt x="506" y="2285"/>
                  </a:lnTo>
                  <a:lnTo>
                    <a:pt x="499" y="2311"/>
                  </a:lnTo>
                  <a:lnTo>
                    <a:pt x="486" y="2335"/>
                  </a:lnTo>
                  <a:lnTo>
                    <a:pt x="470" y="2354"/>
                  </a:lnTo>
                  <a:lnTo>
                    <a:pt x="449" y="2372"/>
                  </a:lnTo>
                  <a:lnTo>
                    <a:pt x="426" y="2383"/>
                  </a:lnTo>
                  <a:lnTo>
                    <a:pt x="401" y="2392"/>
                  </a:lnTo>
                  <a:lnTo>
                    <a:pt x="372" y="2394"/>
                  </a:lnTo>
                  <a:lnTo>
                    <a:pt x="345" y="2392"/>
                  </a:lnTo>
                  <a:lnTo>
                    <a:pt x="320" y="2383"/>
                  </a:lnTo>
                  <a:lnTo>
                    <a:pt x="297" y="2372"/>
                  </a:lnTo>
                  <a:lnTo>
                    <a:pt x="276" y="2354"/>
                  </a:lnTo>
                  <a:lnTo>
                    <a:pt x="260" y="2335"/>
                  </a:lnTo>
                  <a:lnTo>
                    <a:pt x="247" y="2311"/>
                  </a:lnTo>
                  <a:lnTo>
                    <a:pt x="240" y="2285"/>
                  </a:lnTo>
                  <a:lnTo>
                    <a:pt x="236" y="2258"/>
                  </a:lnTo>
                  <a:lnTo>
                    <a:pt x="233" y="2258"/>
                  </a:lnTo>
                  <a:lnTo>
                    <a:pt x="230" y="2285"/>
                  </a:lnTo>
                  <a:lnTo>
                    <a:pt x="222" y="2311"/>
                  </a:lnTo>
                  <a:lnTo>
                    <a:pt x="209" y="2335"/>
                  </a:lnTo>
                  <a:lnTo>
                    <a:pt x="192" y="2354"/>
                  </a:lnTo>
                  <a:lnTo>
                    <a:pt x="173" y="2372"/>
                  </a:lnTo>
                  <a:lnTo>
                    <a:pt x="149" y="2383"/>
                  </a:lnTo>
                  <a:lnTo>
                    <a:pt x="123" y="2392"/>
                  </a:lnTo>
                  <a:lnTo>
                    <a:pt x="96" y="2394"/>
                  </a:lnTo>
                  <a:lnTo>
                    <a:pt x="69" y="2392"/>
                  </a:lnTo>
                  <a:lnTo>
                    <a:pt x="43" y="2383"/>
                  </a:lnTo>
                  <a:lnTo>
                    <a:pt x="19" y="2372"/>
                  </a:lnTo>
                  <a:lnTo>
                    <a:pt x="0" y="2354"/>
                  </a:lnTo>
                  <a:lnTo>
                    <a:pt x="0" y="1702"/>
                  </a:lnTo>
                  <a:lnTo>
                    <a:pt x="39" y="1697"/>
                  </a:lnTo>
                  <a:lnTo>
                    <a:pt x="75" y="1685"/>
                  </a:lnTo>
                  <a:lnTo>
                    <a:pt x="109" y="1668"/>
                  </a:lnTo>
                  <a:lnTo>
                    <a:pt x="140" y="1648"/>
                  </a:lnTo>
                  <a:lnTo>
                    <a:pt x="168" y="1622"/>
                  </a:lnTo>
                  <a:lnTo>
                    <a:pt x="191" y="1593"/>
                  </a:lnTo>
                  <a:lnTo>
                    <a:pt x="210" y="1560"/>
                  </a:lnTo>
                  <a:lnTo>
                    <a:pt x="224" y="1526"/>
                  </a:lnTo>
                  <a:lnTo>
                    <a:pt x="234" y="1488"/>
                  </a:lnTo>
                  <a:lnTo>
                    <a:pt x="236" y="1448"/>
                  </a:lnTo>
                  <a:lnTo>
                    <a:pt x="236" y="208"/>
                  </a:lnTo>
                  <a:lnTo>
                    <a:pt x="234" y="172"/>
                  </a:lnTo>
                  <a:lnTo>
                    <a:pt x="227" y="137"/>
                  </a:lnTo>
                  <a:lnTo>
                    <a:pt x="215" y="105"/>
                  </a:lnTo>
                  <a:lnTo>
                    <a:pt x="199" y="74"/>
                  </a:lnTo>
                  <a:lnTo>
                    <a:pt x="178" y="46"/>
                  </a:lnTo>
                  <a:lnTo>
                    <a:pt x="155" y="21"/>
                  </a:lnTo>
                  <a:lnTo>
                    <a:pt x="128" y="0"/>
                  </a:lnTo>
                  <a:lnTo>
                    <a:pt x="438" y="0"/>
                  </a:lnTo>
                  <a:lnTo>
                    <a:pt x="476" y="0"/>
                  </a:lnTo>
                  <a:close/>
                </a:path>
              </a:pathLst>
            </a:custGeom>
            <a:grpFill/>
            <a:ln w="0">
              <a:noFill/>
              <a:prstDash val="solid"/>
              <a:round/>
              <a:headEnd/>
              <a:tailEnd/>
            </a:ln>
          </p:spPr>
          <p:txBody>
            <a:bodyPr vert="horz" wrap="square" lIns="68580" tIns="34291" rIns="68580" bIns="34291" numCol="1" anchor="t" anchorCtr="0" compatLnSpc="1">
              <a:prstTxWarp prst="textNoShape">
                <a:avLst/>
              </a:prstTxWarp>
            </a:bodyPr>
            <a:lstStyle/>
            <a:p>
              <a:endParaRPr lang="en-US" sz="1351"/>
            </a:p>
          </p:txBody>
        </p:sp>
      </p:grpSp>
      <p:grpSp>
        <p:nvGrpSpPr>
          <p:cNvPr id="95" name="Group 94">
            <a:extLst>
              <a:ext uri="{FF2B5EF4-FFF2-40B4-BE49-F238E27FC236}">
                <a16:creationId xmlns:a16="http://schemas.microsoft.com/office/drawing/2014/main" id="{7AD32E43-E84B-4A5A-B71B-7BD22561AA2A}"/>
              </a:ext>
            </a:extLst>
          </p:cNvPr>
          <p:cNvGrpSpPr/>
          <p:nvPr/>
        </p:nvGrpSpPr>
        <p:grpSpPr>
          <a:xfrm>
            <a:off x="3325856" y="3426229"/>
            <a:ext cx="361063" cy="317785"/>
            <a:chOff x="10059988" y="2759075"/>
            <a:chExt cx="463550" cy="407988"/>
          </a:xfrm>
          <a:solidFill>
            <a:schemeClr val="bg1"/>
          </a:solidFill>
        </p:grpSpPr>
        <p:sp>
          <p:nvSpPr>
            <p:cNvPr id="96" name="Freeform 182">
              <a:extLst>
                <a:ext uri="{FF2B5EF4-FFF2-40B4-BE49-F238E27FC236}">
                  <a16:creationId xmlns:a16="http://schemas.microsoft.com/office/drawing/2014/main" id="{BFB07445-93A9-4602-AC53-F761B2E65E65}"/>
                </a:ext>
              </a:extLst>
            </p:cNvPr>
            <p:cNvSpPr>
              <a:spLocks/>
            </p:cNvSpPr>
            <p:nvPr/>
          </p:nvSpPr>
          <p:spPr bwMode="auto">
            <a:xfrm>
              <a:off x="10059988" y="2759075"/>
              <a:ext cx="463550" cy="168275"/>
            </a:xfrm>
            <a:custGeom>
              <a:avLst/>
              <a:gdLst>
                <a:gd name="T0" fmla="*/ 1606 w 3212"/>
                <a:gd name="T1" fmla="*/ 0 h 1164"/>
                <a:gd name="T2" fmla="*/ 1815 w 3212"/>
                <a:gd name="T3" fmla="*/ 5 h 1164"/>
                <a:gd name="T4" fmla="*/ 2016 w 3212"/>
                <a:gd name="T5" fmla="*/ 19 h 1164"/>
                <a:gd name="T6" fmla="*/ 2208 w 3212"/>
                <a:gd name="T7" fmla="*/ 43 h 1164"/>
                <a:gd name="T8" fmla="*/ 2388 w 3212"/>
                <a:gd name="T9" fmla="*/ 74 h 1164"/>
                <a:gd name="T10" fmla="*/ 2554 w 3212"/>
                <a:gd name="T11" fmla="*/ 112 h 1164"/>
                <a:gd name="T12" fmla="*/ 2706 w 3212"/>
                <a:gd name="T13" fmla="*/ 158 h 1164"/>
                <a:gd name="T14" fmla="*/ 2841 w 3212"/>
                <a:gd name="T15" fmla="*/ 210 h 1164"/>
                <a:gd name="T16" fmla="*/ 2958 w 3212"/>
                <a:gd name="T17" fmla="*/ 268 h 1164"/>
                <a:gd name="T18" fmla="*/ 3055 w 3212"/>
                <a:gd name="T19" fmla="*/ 331 h 1164"/>
                <a:gd name="T20" fmla="*/ 3130 w 3212"/>
                <a:gd name="T21" fmla="*/ 398 h 1164"/>
                <a:gd name="T22" fmla="*/ 3182 w 3212"/>
                <a:gd name="T23" fmla="*/ 469 h 1164"/>
                <a:gd name="T24" fmla="*/ 3209 w 3212"/>
                <a:gd name="T25" fmla="*/ 544 h 1164"/>
                <a:gd name="T26" fmla="*/ 3209 w 3212"/>
                <a:gd name="T27" fmla="*/ 620 h 1164"/>
                <a:gd name="T28" fmla="*/ 3182 w 3212"/>
                <a:gd name="T29" fmla="*/ 695 h 1164"/>
                <a:gd name="T30" fmla="*/ 3130 w 3212"/>
                <a:gd name="T31" fmla="*/ 766 h 1164"/>
                <a:gd name="T32" fmla="*/ 3055 w 3212"/>
                <a:gd name="T33" fmla="*/ 833 h 1164"/>
                <a:gd name="T34" fmla="*/ 2958 w 3212"/>
                <a:gd name="T35" fmla="*/ 896 h 1164"/>
                <a:gd name="T36" fmla="*/ 2841 w 3212"/>
                <a:gd name="T37" fmla="*/ 954 h 1164"/>
                <a:gd name="T38" fmla="*/ 2706 w 3212"/>
                <a:gd name="T39" fmla="*/ 1006 h 1164"/>
                <a:gd name="T40" fmla="*/ 2554 w 3212"/>
                <a:gd name="T41" fmla="*/ 1052 h 1164"/>
                <a:gd name="T42" fmla="*/ 2388 w 3212"/>
                <a:gd name="T43" fmla="*/ 1090 h 1164"/>
                <a:gd name="T44" fmla="*/ 2208 w 3212"/>
                <a:gd name="T45" fmla="*/ 1122 h 1164"/>
                <a:gd name="T46" fmla="*/ 2016 w 3212"/>
                <a:gd name="T47" fmla="*/ 1145 h 1164"/>
                <a:gd name="T48" fmla="*/ 1815 w 3212"/>
                <a:gd name="T49" fmla="*/ 1159 h 1164"/>
                <a:gd name="T50" fmla="*/ 1606 w 3212"/>
                <a:gd name="T51" fmla="*/ 1164 h 1164"/>
                <a:gd name="T52" fmla="*/ 1397 w 3212"/>
                <a:gd name="T53" fmla="*/ 1159 h 1164"/>
                <a:gd name="T54" fmla="*/ 1195 w 3212"/>
                <a:gd name="T55" fmla="*/ 1145 h 1164"/>
                <a:gd name="T56" fmla="*/ 1004 w 3212"/>
                <a:gd name="T57" fmla="*/ 1122 h 1164"/>
                <a:gd name="T58" fmla="*/ 824 w 3212"/>
                <a:gd name="T59" fmla="*/ 1090 h 1164"/>
                <a:gd name="T60" fmla="*/ 658 w 3212"/>
                <a:gd name="T61" fmla="*/ 1052 h 1164"/>
                <a:gd name="T62" fmla="*/ 506 w 3212"/>
                <a:gd name="T63" fmla="*/ 1006 h 1164"/>
                <a:gd name="T64" fmla="*/ 371 w 3212"/>
                <a:gd name="T65" fmla="*/ 954 h 1164"/>
                <a:gd name="T66" fmla="*/ 254 w 3212"/>
                <a:gd name="T67" fmla="*/ 896 h 1164"/>
                <a:gd name="T68" fmla="*/ 157 w 3212"/>
                <a:gd name="T69" fmla="*/ 833 h 1164"/>
                <a:gd name="T70" fmla="*/ 82 w 3212"/>
                <a:gd name="T71" fmla="*/ 766 h 1164"/>
                <a:gd name="T72" fmla="*/ 30 w 3212"/>
                <a:gd name="T73" fmla="*/ 695 h 1164"/>
                <a:gd name="T74" fmla="*/ 3 w 3212"/>
                <a:gd name="T75" fmla="*/ 620 h 1164"/>
                <a:gd name="T76" fmla="*/ 3 w 3212"/>
                <a:gd name="T77" fmla="*/ 544 h 1164"/>
                <a:gd name="T78" fmla="*/ 30 w 3212"/>
                <a:gd name="T79" fmla="*/ 469 h 1164"/>
                <a:gd name="T80" fmla="*/ 82 w 3212"/>
                <a:gd name="T81" fmla="*/ 398 h 1164"/>
                <a:gd name="T82" fmla="*/ 157 w 3212"/>
                <a:gd name="T83" fmla="*/ 331 h 1164"/>
                <a:gd name="T84" fmla="*/ 254 w 3212"/>
                <a:gd name="T85" fmla="*/ 268 h 1164"/>
                <a:gd name="T86" fmla="*/ 371 w 3212"/>
                <a:gd name="T87" fmla="*/ 210 h 1164"/>
                <a:gd name="T88" fmla="*/ 506 w 3212"/>
                <a:gd name="T89" fmla="*/ 158 h 1164"/>
                <a:gd name="T90" fmla="*/ 658 w 3212"/>
                <a:gd name="T91" fmla="*/ 112 h 1164"/>
                <a:gd name="T92" fmla="*/ 824 w 3212"/>
                <a:gd name="T93" fmla="*/ 74 h 1164"/>
                <a:gd name="T94" fmla="*/ 1004 w 3212"/>
                <a:gd name="T95" fmla="*/ 43 h 1164"/>
                <a:gd name="T96" fmla="*/ 1195 w 3212"/>
                <a:gd name="T97" fmla="*/ 19 h 1164"/>
                <a:gd name="T98" fmla="*/ 1397 w 3212"/>
                <a:gd name="T99" fmla="*/ 5 h 1164"/>
                <a:gd name="T100" fmla="*/ 1606 w 3212"/>
                <a:gd name="T101" fmla="*/ 0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12" h="1164">
                  <a:moveTo>
                    <a:pt x="1606" y="0"/>
                  </a:moveTo>
                  <a:lnTo>
                    <a:pt x="1606" y="0"/>
                  </a:lnTo>
                  <a:lnTo>
                    <a:pt x="1712" y="2"/>
                  </a:lnTo>
                  <a:lnTo>
                    <a:pt x="1815" y="5"/>
                  </a:lnTo>
                  <a:lnTo>
                    <a:pt x="1917" y="11"/>
                  </a:lnTo>
                  <a:lnTo>
                    <a:pt x="2016" y="19"/>
                  </a:lnTo>
                  <a:lnTo>
                    <a:pt x="2114" y="30"/>
                  </a:lnTo>
                  <a:lnTo>
                    <a:pt x="2208" y="43"/>
                  </a:lnTo>
                  <a:lnTo>
                    <a:pt x="2299" y="57"/>
                  </a:lnTo>
                  <a:lnTo>
                    <a:pt x="2388" y="74"/>
                  </a:lnTo>
                  <a:lnTo>
                    <a:pt x="2472" y="92"/>
                  </a:lnTo>
                  <a:lnTo>
                    <a:pt x="2554" y="112"/>
                  </a:lnTo>
                  <a:lnTo>
                    <a:pt x="2632" y="135"/>
                  </a:lnTo>
                  <a:lnTo>
                    <a:pt x="2706" y="158"/>
                  </a:lnTo>
                  <a:lnTo>
                    <a:pt x="2775" y="183"/>
                  </a:lnTo>
                  <a:lnTo>
                    <a:pt x="2841" y="210"/>
                  </a:lnTo>
                  <a:lnTo>
                    <a:pt x="2902" y="238"/>
                  </a:lnTo>
                  <a:lnTo>
                    <a:pt x="2958" y="268"/>
                  </a:lnTo>
                  <a:lnTo>
                    <a:pt x="3009" y="299"/>
                  </a:lnTo>
                  <a:lnTo>
                    <a:pt x="3055" y="331"/>
                  </a:lnTo>
                  <a:lnTo>
                    <a:pt x="3096" y="364"/>
                  </a:lnTo>
                  <a:lnTo>
                    <a:pt x="3130" y="398"/>
                  </a:lnTo>
                  <a:lnTo>
                    <a:pt x="3159" y="433"/>
                  </a:lnTo>
                  <a:lnTo>
                    <a:pt x="3182" y="469"/>
                  </a:lnTo>
                  <a:lnTo>
                    <a:pt x="3199" y="506"/>
                  </a:lnTo>
                  <a:lnTo>
                    <a:pt x="3209" y="544"/>
                  </a:lnTo>
                  <a:lnTo>
                    <a:pt x="3212" y="582"/>
                  </a:lnTo>
                  <a:lnTo>
                    <a:pt x="3209" y="620"/>
                  </a:lnTo>
                  <a:lnTo>
                    <a:pt x="3199" y="658"/>
                  </a:lnTo>
                  <a:lnTo>
                    <a:pt x="3182" y="695"/>
                  </a:lnTo>
                  <a:lnTo>
                    <a:pt x="3159" y="731"/>
                  </a:lnTo>
                  <a:lnTo>
                    <a:pt x="3130" y="766"/>
                  </a:lnTo>
                  <a:lnTo>
                    <a:pt x="3096" y="800"/>
                  </a:lnTo>
                  <a:lnTo>
                    <a:pt x="3055" y="833"/>
                  </a:lnTo>
                  <a:lnTo>
                    <a:pt x="3009" y="865"/>
                  </a:lnTo>
                  <a:lnTo>
                    <a:pt x="2958" y="896"/>
                  </a:lnTo>
                  <a:lnTo>
                    <a:pt x="2902" y="926"/>
                  </a:lnTo>
                  <a:lnTo>
                    <a:pt x="2841" y="954"/>
                  </a:lnTo>
                  <a:lnTo>
                    <a:pt x="2775" y="981"/>
                  </a:lnTo>
                  <a:lnTo>
                    <a:pt x="2706" y="1006"/>
                  </a:lnTo>
                  <a:lnTo>
                    <a:pt x="2632" y="1030"/>
                  </a:lnTo>
                  <a:lnTo>
                    <a:pt x="2554" y="1052"/>
                  </a:lnTo>
                  <a:lnTo>
                    <a:pt x="2472" y="1072"/>
                  </a:lnTo>
                  <a:lnTo>
                    <a:pt x="2388" y="1090"/>
                  </a:lnTo>
                  <a:lnTo>
                    <a:pt x="2299" y="1107"/>
                  </a:lnTo>
                  <a:lnTo>
                    <a:pt x="2208" y="1122"/>
                  </a:lnTo>
                  <a:lnTo>
                    <a:pt x="2114" y="1134"/>
                  </a:lnTo>
                  <a:lnTo>
                    <a:pt x="2016" y="1145"/>
                  </a:lnTo>
                  <a:lnTo>
                    <a:pt x="1917" y="1153"/>
                  </a:lnTo>
                  <a:lnTo>
                    <a:pt x="1815" y="1159"/>
                  </a:lnTo>
                  <a:lnTo>
                    <a:pt x="1712" y="1163"/>
                  </a:lnTo>
                  <a:lnTo>
                    <a:pt x="1606" y="1164"/>
                  </a:lnTo>
                  <a:lnTo>
                    <a:pt x="1500" y="1163"/>
                  </a:lnTo>
                  <a:lnTo>
                    <a:pt x="1397" y="1159"/>
                  </a:lnTo>
                  <a:lnTo>
                    <a:pt x="1295" y="1153"/>
                  </a:lnTo>
                  <a:lnTo>
                    <a:pt x="1195" y="1145"/>
                  </a:lnTo>
                  <a:lnTo>
                    <a:pt x="1098" y="1134"/>
                  </a:lnTo>
                  <a:lnTo>
                    <a:pt x="1004" y="1122"/>
                  </a:lnTo>
                  <a:lnTo>
                    <a:pt x="912" y="1107"/>
                  </a:lnTo>
                  <a:lnTo>
                    <a:pt x="824" y="1090"/>
                  </a:lnTo>
                  <a:lnTo>
                    <a:pt x="739" y="1072"/>
                  </a:lnTo>
                  <a:lnTo>
                    <a:pt x="658" y="1052"/>
                  </a:lnTo>
                  <a:lnTo>
                    <a:pt x="580" y="1030"/>
                  </a:lnTo>
                  <a:lnTo>
                    <a:pt x="506" y="1006"/>
                  </a:lnTo>
                  <a:lnTo>
                    <a:pt x="436" y="981"/>
                  </a:lnTo>
                  <a:lnTo>
                    <a:pt x="371" y="954"/>
                  </a:lnTo>
                  <a:lnTo>
                    <a:pt x="310" y="926"/>
                  </a:lnTo>
                  <a:lnTo>
                    <a:pt x="254" y="896"/>
                  </a:lnTo>
                  <a:lnTo>
                    <a:pt x="203" y="865"/>
                  </a:lnTo>
                  <a:lnTo>
                    <a:pt x="157" y="833"/>
                  </a:lnTo>
                  <a:lnTo>
                    <a:pt x="116" y="800"/>
                  </a:lnTo>
                  <a:lnTo>
                    <a:pt x="82" y="766"/>
                  </a:lnTo>
                  <a:lnTo>
                    <a:pt x="53" y="731"/>
                  </a:lnTo>
                  <a:lnTo>
                    <a:pt x="30" y="695"/>
                  </a:lnTo>
                  <a:lnTo>
                    <a:pt x="13" y="658"/>
                  </a:lnTo>
                  <a:lnTo>
                    <a:pt x="3" y="620"/>
                  </a:lnTo>
                  <a:lnTo>
                    <a:pt x="0" y="582"/>
                  </a:lnTo>
                  <a:lnTo>
                    <a:pt x="3" y="544"/>
                  </a:lnTo>
                  <a:lnTo>
                    <a:pt x="13" y="506"/>
                  </a:lnTo>
                  <a:lnTo>
                    <a:pt x="30" y="469"/>
                  </a:lnTo>
                  <a:lnTo>
                    <a:pt x="53" y="433"/>
                  </a:lnTo>
                  <a:lnTo>
                    <a:pt x="82" y="398"/>
                  </a:lnTo>
                  <a:lnTo>
                    <a:pt x="116" y="364"/>
                  </a:lnTo>
                  <a:lnTo>
                    <a:pt x="157" y="331"/>
                  </a:lnTo>
                  <a:lnTo>
                    <a:pt x="203" y="299"/>
                  </a:lnTo>
                  <a:lnTo>
                    <a:pt x="254" y="268"/>
                  </a:lnTo>
                  <a:lnTo>
                    <a:pt x="310" y="238"/>
                  </a:lnTo>
                  <a:lnTo>
                    <a:pt x="371" y="210"/>
                  </a:lnTo>
                  <a:lnTo>
                    <a:pt x="436" y="183"/>
                  </a:lnTo>
                  <a:lnTo>
                    <a:pt x="506" y="158"/>
                  </a:lnTo>
                  <a:lnTo>
                    <a:pt x="580" y="135"/>
                  </a:lnTo>
                  <a:lnTo>
                    <a:pt x="658" y="112"/>
                  </a:lnTo>
                  <a:lnTo>
                    <a:pt x="739" y="92"/>
                  </a:lnTo>
                  <a:lnTo>
                    <a:pt x="824" y="74"/>
                  </a:lnTo>
                  <a:lnTo>
                    <a:pt x="912" y="57"/>
                  </a:lnTo>
                  <a:lnTo>
                    <a:pt x="1004" y="43"/>
                  </a:lnTo>
                  <a:lnTo>
                    <a:pt x="1098" y="30"/>
                  </a:lnTo>
                  <a:lnTo>
                    <a:pt x="1195" y="19"/>
                  </a:lnTo>
                  <a:lnTo>
                    <a:pt x="1295" y="11"/>
                  </a:lnTo>
                  <a:lnTo>
                    <a:pt x="1397" y="5"/>
                  </a:lnTo>
                  <a:lnTo>
                    <a:pt x="1500" y="2"/>
                  </a:lnTo>
                  <a:lnTo>
                    <a:pt x="1606" y="0"/>
                  </a:lnTo>
                  <a:close/>
                </a:path>
              </a:pathLst>
            </a:custGeom>
            <a:grpFill/>
            <a:ln w="0">
              <a:noFill/>
              <a:prstDash val="solid"/>
              <a:round/>
              <a:headEnd/>
              <a:tailEnd/>
            </a:ln>
          </p:spPr>
          <p:txBody>
            <a:bodyPr vert="horz" wrap="square" lIns="68580" tIns="34291" rIns="68580" bIns="34291" numCol="1" anchor="t" anchorCtr="0" compatLnSpc="1">
              <a:prstTxWarp prst="textNoShape">
                <a:avLst/>
              </a:prstTxWarp>
            </a:bodyPr>
            <a:lstStyle/>
            <a:p>
              <a:endParaRPr lang="en-US" sz="1351"/>
            </a:p>
          </p:txBody>
        </p:sp>
        <p:sp>
          <p:nvSpPr>
            <p:cNvPr id="97" name="Freeform 183">
              <a:extLst>
                <a:ext uri="{FF2B5EF4-FFF2-40B4-BE49-F238E27FC236}">
                  <a16:creationId xmlns:a16="http://schemas.microsoft.com/office/drawing/2014/main" id="{F53F3765-300F-4590-972B-FD6E9457DAA5}"/>
                </a:ext>
              </a:extLst>
            </p:cNvPr>
            <p:cNvSpPr>
              <a:spLocks/>
            </p:cNvSpPr>
            <p:nvPr/>
          </p:nvSpPr>
          <p:spPr bwMode="auto">
            <a:xfrm>
              <a:off x="10059988" y="2917825"/>
              <a:ext cx="463550" cy="93663"/>
            </a:xfrm>
            <a:custGeom>
              <a:avLst/>
              <a:gdLst>
                <a:gd name="T0" fmla="*/ 87 w 3212"/>
                <a:gd name="T1" fmla="*/ 40 h 648"/>
                <a:gd name="T2" fmla="*/ 256 w 3212"/>
                <a:gd name="T3" fmla="*/ 114 h 648"/>
                <a:gd name="T4" fmla="*/ 442 w 3212"/>
                <a:gd name="T5" fmla="*/ 179 h 648"/>
                <a:gd name="T6" fmla="*/ 647 w 3212"/>
                <a:gd name="T7" fmla="*/ 233 h 648"/>
                <a:gd name="T8" fmla="*/ 869 w 3212"/>
                <a:gd name="T9" fmla="*/ 277 h 648"/>
                <a:gd name="T10" fmla="*/ 1103 w 3212"/>
                <a:gd name="T11" fmla="*/ 310 h 648"/>
                <a:gd name="T12" fmla="*/ 1349 w 3212"/>
                <a:gd name="T13" fmla="*/ 330 h 648"/>
                <a:gd name="T14" fmla="*/ 1606 w 3212"/>
                <a:gd name="T15" fmla="*/ 338 h 648"/>
                <a:gd name="T16" fmla="*/ 1862 w 3212"/>
                <a:gd name="T17" fmla="*/ 330 h 648"/>
                <a:gd name="T18" fmla="*/ 2109 w 3212"/>
                <a:gd name="T19" fmla="*/ 310 h 648"/>
                <a:gd name="T20" fmla="*/ 2343 w 3212"/>
                <a:gd name="T21" fmla="*/ 277 h 648"/>
                <a:gd name="T22" fmla="*/ 2564 w 3212"/>
                <a:gd name="T23" fmla="*/ 233 h 648"/>
                <a:gd name="T24" fmla="*/ 2769 w 3212"/>
                <a:gd name="T25" fmla="*/ 179 h 648"/>
                <a:gd name="T26" fmla="*/ 2957 w 3212"/>
                <a:gd name="T27" fmla="*/ 114 h 648"/>
                <a:gd name="T28" fmla="*/ 3125 w 3212"/>
                <a:gd name="T29" fmla="*/ 40 h 648"/>
                <a:gd name="T30" fmla="*/ 3209 w 3212"/>
                <a:gd name="T31" fmla="*/ 33 h 648"/>
                <a:gd name="T32" fmla="*/ 3209 w 3212"/>
                <a:gd name="T33" fmla="*/ 104 h 648"/>
                <a:gd name="T34" fmla="*/ 3182 w 3212"/>
                <a:gd name="T35" fmla="*/ 179 h 648"/>
                <a:gd name="T36" fmla="*/ 3130 w 3212"/>
                <a:gd name="T37" fmla="*/ 250 h 648"/>
                <a:gd name="T38" fmla="*/ 3055 w 3212"/>
                <a:gd name="T39" fmla="*/ 317 h 648"/>
                <a:gd name="T40" fmla="*/ 2958 w 3212"/>
                <a:gd name="T41" fmla="*/ 381 h 648"/>
                <a:gd name="T42" fmla="*/ 2841 w 3212"/>
                <a:gd name="T43" fmla="*/ 439 h 648"/>
                <a:gd name="T44" fmla="*/ 2706 w 3212"/>
                <a:gd name="T45" fmla="*/ 491 h 648"/>
                <a:gd name="T46" fmla="*/ 2554 w 3212"/>
                <a:gd name="T47" fmla="*/ 536 h 648"/>
                <a:gd name="T48" fmla="*/ 2388 w 3212"/>
                <a:gd name="T49" fmla="*/ 575 h 648"/>
                <a:gd name="T50" fmla="*/ 2208 w 3212"/>
                <a:gd name="T51" fmla="*/ 606 h 648"/>
                <a:gd name="T52" fmla="*/ 2016 w 3212"/>
                <a:gd name="T53" fmla="*/ 629 h 648"/>
                <a:gd name="T54" fmla="*/ 1815 w 3212"/>
                <a:gd name="T55" fmla="*/ 644 h 648"/>
                <a:gd name="T56" fmla="*/ 1606 w 3212"/>
                <a:gd name="T57" fmla="*/ 648 h 648"/>
                <a:gd name="T58" fmla="*/ 1397 w 3212"/>
                <a:gd name="T59" fmla="*/ 644 h 648"/>
                <a:gd name="T60" fmla="*/ 1195 w 3212"/>
                <a:gd name="T61" fmla="*/ 629 h 648"/>
                <a:gd name="T62" fmla="*/ 1004 w 3212"/>
                <a:gd name="T63" fmla="*/ 606 h 648"/>
                <a:gd name="T64" fmla="*/ 824 w 3212"/>
                <a:gd name="T65" fmla="*/ 575 h 648"/>
                <a:gd name="T66" fmla="*/ 658 w 3212"/>
                <a:gd name="T67" fmla="*/ 536 h 648"/>
                <a:gd name="T68" fmla="*/ 506 w 3212"/>
                <a:gd name="T69" fmla="*/ 491 h 648"/>
                <a:gd name="T70" fmla="*/ 371 w 3212"/>
                <a:gd name="T71" fmla="*/ 439 h 648"/>
                <a:gd name="T72" fmla="*/ 254 w 3212"/>
                <a:gd name="T73" fmla="*/ 381 h 648"/>
                <a:gd name="T74" fmla="*/ 157 w 3212"/>
                <a:gd name="T75" fmla="*/ 317 h 648"/>
                <a:gd name="T76" fmla="*/ 82 w 3212"/>
                <a:gd name="T77" fmla="*/ 250 h 648"/>
                <a:gd name="T78" fmla="*/ 30 w 3212"/>
                <a:gd name="T79" fmla="*/ 179 h 648"/>
                <a:gd name="T80" fmla="*/ 3 w 3212"/>
                <a:gd name="T81" fmla="*/ 104 h 648"/>
                <a:gd name="T82" fmla="*/ 3 w 3212"/>
                <a:gd name="T83" fmla="*/ 33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12" h="648">
                  <a:moveTo>
                    <a:pt x="11" y="0"/>
                  </a:moveTo>
                  <a:lnTo>
                    <a:pt x="87" y="40"/>
                  </a:lnTo>
                  <a:lnTo>
                    <a:pt x="169" y="78"/>
                  </a:lnTo>
                  <a:lnTo>
                    <a:pt x="256" y="114"/>
                  </a:lnTo>
                  <a:lnTo>
                    <a:pt x="346" y="147"/>
                  </a:lnTo>
                  <a:lnTo>
                    <a:pt x="442" y="179"/>
                  </a:lnTo>
                  <a:lnTo>
                    <a:pt x="543" y="207"/>
                  </a:lnTo>
                  <a:lnTo>
                    <a:pt x="647" y="233"/>
                  </a:lnTo>
                  <a:lnTo>
                    <a:pt x="756" y="257"/>
                  </a:lnTo>
                  <a:lnTo>
                    <a:pt x="869" y="277"/>
                  </a:lnTo>
                  <a:lnTo>
                    <a:pt x="985" y="295"/>
                  </a:lnTo>
                  <a:lnTo>
                    <a:pt x="1103" y="310"/>
                  </a:lnTo>
                  <a:lnTo>
                    <a:pt x="1225" y="322"/>
                  </a:lnTo>
                  <a:lnTo>
                    <a:pt x="1349" y="330"/>
                  </a:lnTo>
                  <a:lnTo>
                    <a:pt x="1477" y="336"/>
                  </a:lnTo>
                  <a:lnTo>
                    <a:pt x="1606" y="338"/>
                  </a:lnTo>
                  <a:lnTo>
                    <a:pt x="1735" y="336"/>
                  </a:lnTo>
                  <a:lnTo>
                    <a:pt x="1862" y="330"/>
                  </a:lnTo>
                  <a:lnTo>
                    <a:pt x="1987" y="322"/>
                  </a:lnTo>
                  <a:lnTo>
                    <a:pt x="2109" y="310"/>
                  </a:lnTo>
                  <a:lnTo>
                    <a:pt x="2228" y="295"/>
                  </a:lnTo>
                  <a:lnTo>
                    <a:pt x="2343" y="277"/>
                  </a:lnTo>
                  <a:lnTo>
                    <a:pt x="2455" y="257"/>
                  </a:lnTo>
                  <a:lnTo>
                    <a:pt x="2564" y="233"/>
                  </a:lnTo>
                  <a:lnTo>
                    <a:pt x="2669" y="207"/>
                  </a:lnTo>
                  <a:lnTo>
                    <a:pt x="2769" y="179"/>
                  </a:lnTo>
                  <a:lnTo>
                    <a:pt x="2865" y="147"/>
                  </a:lnTo>
                  <a:lnTo>
                    <a:pt x="2957" y="114"/>
                  </a:lnTo>
                  <a:lnTo>
                    <a:pt x="3044" y="78"/>
                  </a:lnTo>
                  <a:lnTo>
                    <a:pt x="3125" y="40"/>
                  </a:lnTo>
                  <a:lnTo>
                    <a:pt x="3202" y="0"/>
                  </a:lnTo>
                  <a:lnTo>
                    <a:pt x="3209" y="33"/>
                  </a:lnTo>
                  <a:lnTo>
                    <a:pt x="3212" y="66"/>
                  </a:lnTo>
                  <a:lnTo>
                    <a:pt x="3209" y="104"/>
                  </a:lnTo>
                  <a:lnTo>
                    <a:pt x="3199" y="142"/>
                  </a:lnTo>
                  <a:lnTo>
                    <a:pt x="3182" y="179"/>
                  </a:lnTo>
                  <a:lnTo>
                    <a:pt x="3159" y="215"/>
                  </a:lnTo>
                  <a:lnTo>
                    <a:pt x="3130" y="250"/>
                  </a:lnTo>
                  <a:lnTo>
                    <a:pt x="3096" y="284"/>
                  </a:lnTo>
                  <a:lnTo>
                    <a:pt x="3055" y="317"/>
                  </a:lnTo>
                  <a:lnTo>
                    <a:pt x="3009" y="350"/>
                  </a:lnTo>
                  <a:lnTo>
                    <a:pt x="2958" y="381"/>
                  </a:lnTo>
                  <a:lnTo>
                    <a:pt x="2902" y="410"/>
                  </a:lnTo>
                  <a:lnTo>
                    <a:pt x="2841" y="439"/>
                  </a:lnTo>
                  <a:lnTo>
                    <a:pt x="2775" y="465"/>
                  </a:lnTo>
                  <a:lnTo>
                    <a:pt x="2706" y="491"/>
                  </a:lnTo>
                  <a:lnTo>
                    <a:pt x="2632" y="514"/>
                  </a:lnTo>
                  <a:lnTo>
                    <a:pt x="2554" y="536"/>
                  </a:lnTo>
                  <a:lnTo>
                    <a:pt x="2472" y="557"/>
                  </a:lnTo>
                  <a:lnTo>
                    <a:pt x="2388" y="575"/>
                  </a:lnTo>
                  <a:lnTo>
                    <a:pt x="2299" y="592"/>
                  </a:lnTo>
                  <a:lnTo>
                    <a:pt x="2208" y="606"/>
                  </a:lnTo>
                  <a:lnTo>
                    <a:pt x="2114" y="619"/>
                  </a:lnTo>
                  <a:lnTo>
                    <a:pt x="2016" y="629"/>
                  </a:lnTo>
                  <a:lnTo>
                    <a:pt x="1917" y="638"/>
                  </a:lnTo>
                  <a:lnTo>
                    <a:pt x="1815" y="644"/>
                  </a:lnTo>
                  <a:lnTo>
                    <a:pt x="1712" y="647"/>
                  </a:lnTo>
                  <a:lnTo>
                    <a:pt x="1606" y="648"/>
                  </a:lnTo>
                  <a:lnTo>
                    <a:pt x="1500" y="647"/>
                  </a:lnTo>
                  <a:lnTo>
                    <a:pt x="1397" y="644"/>
                  </a:lnTo>
                  <a:lnTo>
                    <a:pt x="1295" y="638"/>
                  </a:lnTo>
                  <a:lnTo>
                    <a:pt x="1195" y="629"/>
                  </a:lnTo>
                  <a:lnTo>
                    <a:pt x="1098" y="619"/>
                  </a:lnTo>
                  <a:lnTo>
                    <a:pt x="1004" y="606"/>
                  </a:lnTo>
                  <a:lnTo>
                    <a:pt x="912" y="592"/>
                  </a:lnTo>
                  <a:lnTo>
                    <a:pt x="824" y="575"/>
                  </a:lnTo>
                  <a:lnTo>
                    <a:pt x="739" y="557"/>
                  </a:lnTo>
                  <a:lnTo>
                    <a:pt x="658" y="536"/>
                  </a:lnTo>
                  <a:lnTo>
                    <a:pt x="580" y="514"/>
                  </a:lnTo>
                  <a:lnTo>
                    <a:pt x="506" y="491"/>
                  </a:lnTo>
                  <a:lnTo>
                    <a:pt x="436" y="465"/>
                  </a:lnTo>
                  <a:lnTo>
                    <a:pt x="371" y="439"/>
                  </a:lnTo>
                  <a:lnTo>
                    <a:pt x="310" y="410"/>
                  </a:lnTo>
                  <a:lnTo>
                    <a:pt x="254" y="381"/>
                  </a:lnTo>
                  <a:lnTo>
                    <a:pt x="203" y="350"/>
                  </a:lnTo>
                  <a:lnTo>
                    <a:pt x="157" y="317"/>
                  </a:lnTo>
                  <a:lnTo>
                    <a:pt x="116" y="284"/>
                  </a:lnTo>
                  <a:lnTo>
                    <a:pt x="82" y="250"/>
                  </a:lnTo>
                  <a:lnTo>
                    <a:pt x="53" y="215"/>
                  </a:lnTo>
                  <a:lnTo>
                    <a:pt x="30" y="179"/>
                  </a:lnTo>
                  <a:lnTo>
                    <a:pt x="13" y="142"/>
                  </a:lnTo>
                  <a:lnTo>
                    <a:pt x="3" y="104"/>
                  </a:lnTo>
                  <a:lnTo>
                    <a:pt x="0" y="66"/>
                  </a:lnTo>
                  <a:lnTo>
                    <a:pt x="3" y="33"/>
                  </a:lnTo>
                  <a:lnTo>
                    <a:pt x="11" y="0"/>
                  </a:lnTo>
                  <a:close/>
                </a:path>
              </a:pathLst>
            </a:custGeom>
            <a:grpFill/>
            <a:ln w="0">
              <a:noFill/>
              <a:prstDash val="solid"/>
              <a:round/>
              <a:headEnd/>
              <a:tailEnd/>
            </a:ln>
          </p:spPr>
          <p:txBody>
            <a:bodyPr vert="horz" wrap="square" lIns="68580" tIns="34291" rIns="68580" bIns="34291" numCol="1" anchor="t" anchorCtr="0" compatLnSpc="1">
              <a:prstTxWarp prst="textNoShape">
                <a:avLst/>
              </a:prstTxWarp>
            </a:bodyPr>
            <a:lstStyle/>
            <a:p>
              <a:endParaRPr lang="en-US" sz="1351"/>
            </a:p>
          </p:txBody>
        </p:sp>
        <p:sp>
          <p:nvSpPr>
            <p:cNvPr id="98" name="Freeform 184">
              <a:extLst>
                <a:ext uri="{FF2B5EF4-FFF2-40B4-BE49-F238E27FC236}">
                  <a16:creationId xmlns:a16="http://schemas.microsoft.com/office/drawing/2014/main" id="{51A06421-C19F-40CE-AC90-984D75BB7615}"/>
                </a:ext>
              </a:extLst>
            </p:cNvPr>
            <p:cNvSpPr>
              <a:spLocks/>
            </p:cNvSpPr>
            <p:nvPr/>
          </p:nvSpPr>
          <p:spPr bwMode="auto">
            <a:xfrm>
              <a:off x="10059988" y="2995613"/>
              <a:ext cx="463550" cy="93663"/>
            </a:xfrm>
            <a:custGeom>
              <a:avLst/>
              <a:gdLst>
                <a:gd name="T0" fmla="*/ 87 w 3212"/>
                <a:gd name="T1" fmla="*/ 40 h 647"/>
                <a:gd name="T2" fmla="*/ 256 w 3212"/>
                <a:gd name="T3" fmla="*/ 114 h 647"/>
                <a:gd name="T4" fmla="*/ 442 w 3212"/>
                <a:gd name="T5" fmla="*/ 178 h 647"/>
                <a:gd name="T6" fmla="*/ 647 w 3212"/>
                <a:gd name="T7" fmla="*/ 233 h 647"/>
                <a:gd name="T8" fmla="*/ 869 w 3212"/>
                <a:gd name="T9" fmla="*/ 277 h 647"/>
                <a:gd name="T10" fmla="*/ 1103 w 3212"/>
                <a:gd name="T11" fmla="*/ 310 h 647"/>
                <a:gd name="T12" fmla="*/ 1349 w 3212"/>
                <a:gd name="T13" fmla="*/ 330 h 647"/>
                <a:gd name="T14" fmla="*/ 1606 w 3212"/>
                <a:gd name="T15" fmla="*/ 337 h 647"/>
                <a:gd name="T16" fmla="*/ 1862 w 3212"/>
                <a:gd name="T17" fmla="*/ 330 h 647"/>
                <a:gd name="T18" fmla="*/ 2109 w 3212"/>
                <a:gd name="T19" fmla="*/ 310 h 647"/>
                <a:gd name="T20" fmla="*/ 2343 w 3212"/>
                <a:gd name="T21" fmla="*/ 277 h 647"/>
                <a:gd name="T22" fmla="*/ 2564 w 3212"/>
                <a:gd name="T23" fmla="*/ 233 h 647"/>
                <a:gd name="T24" fmla="*/ 2769 w 3212"/>
                <a:gd name="T25" fmla="*/ 178 h 647"/>
                <a:gd name="T26" fmla="*/ 2957 w 3212"/>
                <a:gd name="T27" fmla="*/ 114 h 647"/>
                <a:gd name="T28" fmla="*/ 3125 w 3212"/>
                <a:gd name="T29" fmla="*/ 40 h 647"/>
                <a:gd name="T30" fmla="*/ 3209 w 3212"/>
                <a:gd name="T31" fmla="*/ 33 h 647"/>
                <a:gd name="T32" fmla="*/ 3209 w 3212"/>
                <a:gd name="T33" fmla="*/ 104 h 647"/>
                <a:gd name="T34" fmla="*/ 3182 w 3212"/>
                <a:gd name="T35" fmla="*/ 178 h 647"/>
                <a:gd name="T36" fmla="*/ 3130 w 3212"/>
                <a:gd name="T37" fmla="*/ 250 h 647"/>
                <a:gd name="T38" fmla="*/ 3055 w 3212"/>
                <a:gd name="T39" fmla="*/ 317 h 647"/>
                <a:gd name="T40" fmla="*/ 2958 w 3212"/>
                <a:gd name="T41" fmla="*/ 380 h 647"/>
                <a:gd name="T42" fmla="*/ 2841 w 3212"/>
                <a:gd name="T43" fmla="*/ 438 h 647"/>
                <a:gd name="T44" fmla="*/ 2706 w 3212"/>
                <a:gd name="T45" fmla="*/ 490 h 647"/>
                <a:gd name="T46" fmla="*/ 2554 w 3212"/>
                <a:gd name="T47" fmla="*/ 535 h 647"/>
                <a:gd name="T48" fmla="*/ 2388 w 3212"/>
                <a:gd name="T49" fmla="*/ 574 h 647"/>
                <a:gd name="T50" fmla="*/ 2208 w 3212"/>
                <a:gd name="T51" fmla="*/ 605 h 647"/>
                <a:gd name="T52" fmla="*/ 2016 w 3212"/>
                <a:gd name="T53" fmla="*/ 628 h 647"/>
                <a:gd name="T54" fmla="*/ 1815 w 3212"/>
                <a:gd name="T55" fmla="*/ 643 h 647"/>
                <a:gd name="T56" fmla="*/ 1606 w 3212"/>
                <a:gd name="T57" fmla="*/ 647 h 647"/>
                <a:gd name="T58" fmla="*/ 1397 w 3212"/>
                <a:gd name="T59" fmla="*/ 643 h 647"/>
                <a:gd name="T60" fmla="*/ 1195 w 3212"/>
                <a:gd name="T61" fmla="*/ 628 h 647"/>
                <a:gd name="T62" fmla="*/ 1004 w 3212"/>
                <a:gd name="T63" fmla="*/ 605 h 647"/>
                <a:gd name="T64" fmla="*/ 824 w 3212"/>
                <a:gd name="T65" fmla="*/ 574 h 647"/>
                <a:gd name="T66" fmla="*/ 658 w 3212"/>
                <a:gd name="T67" fmla="*/ 535 h 647"/>
                <a:gd name="T68" fmla="*/ 506 w 3212"/>
                <a:gd name="T69" fmla="*/ 490 h 647"/>
                <a:gd name="T70" fmla="*/ 371 w 3212"/>
                <a:gd name="T71" fmla="*/ 438 h 647"/>
                <a:gd name="T72" fmla="*/ 254 w 3212"/>
                <a:gd name="T73" fmla="*/ 380 h 647"/>
                <a:gd name="T74" fmla="*/ 157 w 3212"/>
                <a:gd name="T75" fmla="*/ 317 h 647"/>
                <a:gd name="T76" fmla="*/ 82 w 3212"/>
                <a:gd name="T77" fmla="*/ 250 h 647"/>
                <a:gd name="T78" fmla="*/ 30 w 3212"/>
                <a:gd name="T79" fmla="*/ 178 h 647"/>
                <a:gd name="T80" fmla="*/ 3 w 3212"/>
                <a:gd name="T81" fmla="*/ 104 h 647"/>
                <a:gd name="T82" fmla="*/ 3 w 3212"/>
                <a:gd name="T83" fmla="*/ 33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12" h="647">
                  <a:moveTo>
                    <a:pt x="11" y="0"/>
                  </a:moveTo>
                  <a:lnTo>
                    <a:pt x="87" y="40"/>
                  </a:lnTo>
                  <a:lnTo>
                    <a:pt x="169" y="78"/>
                  </a:lnTo>
                  <a:lnTo>
                    <a:pt x="256" y="114"/>
                  </a:lnTo>
                  <a:lnTo>
                    <a:pt x="346" y="147"/>
                  </a:lnTo>
                  <a:lnTo>
                    <a:pt x="442" y="178"/>
                  </a:lnTo>
                  <a:lnTo>
                    <a:pt x="543" y="207"/>
                  </a:lnTo>
                  <a:lnTo>
                    <a:pt x="647" y="233"/>
                  </a:lnTo>
                  <a:lnTo>
                    <a:pt x="756" y="257"/>
                  </a:lnTo>
                  <a:lnTo>
                    <a:pt x="869" y="277"/>
                  </a:lnTo>
                  <a:lnTo>
                    <a:pt x="985" y="295"/>
                  </a:lnTo>
                  <a:lnTo>
                    <a:pt x="1103" y="310"/>
                  </a:lnTo>
                  <a:lnTo>
                    <a:pt x="1225" y="322"/>
                  </a:lnTo>
                  <a:lnTo>
                    <a:pt x="1349" y="330"/>
                  </a:lnTo>
                  <a:lnTo>
                    <a:pt x="1477" y="335"/>
                  </a:lnTo>
                  <a:lnTo>
                    <a:pt x="1606" y="337"/>
                  </a:lnTo>
                  <a:lnTo>
                    <a:pt x="1735" y="335"/>
                  </a:lnTo>
                  <a:lnTo>
                    <a:pt x="1862" y="330"/>
                  </a:lnTo>
                  <a:lnTo>
                    <a:pt x="1987" y="322"/>
                  </a:lnTo>
                  <a:lnTo>
                    <a:pt x="2109" y="310"/>
                  </a:lnTo>
                  <a:lnTo>
                    <a:pt x="2228" y="295"/>
                  </a:lnTo>
                  <a:lnTo>
                    <a:pt x="2343" y="277"/>
                  </a:lnTo>
                  <a:lnTo>
                    <a:pt x="2455" y="257"/>
                  </a:lnTo>
                  <a:lnTo>
                    <a:pt x="2564" y="233"/>
                  </a:lnTo>
                  <a:lnTo>
                    <a:pt x="2669" y="207"/>
                  </a:lnTo>
                  <a:lnTo>
                    <a:pt x="2769" y="178"/>
                  </a:lnTo>
                  <a:lnTo>
                    <a:pt x="2865" y="147"/>
                  </a:lnTo>
                  <a:lnTo>
                    <a:pt x="2957" y="114"/>
                  </a:lnTo>
                  <a:lnTo>
                    <a:pt x="3044" y="78"/>
                  </a:lnTo>
                  <a:lnTo>
                    <a:pt x="3125" y="40"/>
                  </a:lnTo>
                  <a:lnTo>
                    <a:pt x="3202" y="0"/>
                  </a:lnTo>
                  <a:lnTo>
                    <a:pt x="3209" y="33"/>
                  </a:lnTo>
                  <a:lnTo>
                    <a:pt x="3212" y="66"/>
                  </a:lnTo>
                  <a:lnTo>
                    <a:pt x="3209" y="104"/>
                  </a:lnTo>
                  <a:lnTo>
                    <a:pt x="3199" y="142"/>
                  </a:lnTo>
                  <a:lnTo>
                    <a:pt x="3182" y="178"/>
                  </a:lnTo>
                  <a:lnTo>
                    <a:pt x="3159" y="215"/>
                  </a:lnTo>
                  <a:lnTo>
                    <a:pt x="3130" y="250"/>
                  </a:lnTo>
                  <a:lnTo>
                    <a:pt x="3096" y="284"/>
                  </a:lnTo>
                  <a:lnTo>
                    <a:pt x="3055" y="317"/>
                  </a:lnTo>
                  <a:lnTo>
                    <a:pt x="3009" y="349"/>
                  </a:lnTo>
                  <a:lnTo>
                    <a:pt x="2958" y="380"/>
                  </a:lnTo>
                  <a:lnTo>
                    <a:pt x="2902" y="409"/>
                  </a:lnTo>
                  <a:lnTo>
                    <a:pt x="2841" y="438"/>
                  </a:lnTo>
                  <a:lnTo>
                    <a:pt x="2775" y="464"/>
                  </a:lnTo>
                  <a:lnTo>
                    <a:pt x="2706" y="490"/>
                  </a:lnTo>
                  <a:lnTo>
                    <a:pt x="2632" y="513"/>
                  </a:lnTo>
                  <a:lnTo>
                    <a:pt x="2554" y="535"/>
                  </a:lnTo>
                  <a:lnTo>
                    <a:pt x="2472" y="556"/>
                  </a:lnTo>
                  <a:lnTo>
                    <a:pt x="2388" y="574"/>
                  </a:lnTo>
                  <a:lnTo>
                    <a:pt x="2299" y="591"/>
                  </a:lnTo>
                  <a:lnTo>
                    <a:pt x="2208" y="605"/>
                  </a:lnTo>
                  <a:lnTo>
                    <a:pt x="2114" y="618"/>
                  </a:lnTo>
                  <a:lnTo>
                    <a:pt x="2016" y="628"/>
                  </a:lnTo>
                  <a:lnTo>
                    <a:pt x="1917" y="637"/>
                  </a:lnTo>
                  <a:lnTo>
                    <a:pt x="1815" y="643"/>
                  </a:lnTo>
                  <a:lnTo>
                    <a:pt x="1712" y="646"/>
                  </a:lnTo>
                  <a:lnTo>
                    <a:pt x="1606" y="647"/>
                  </a:lnTo>
                  <a:lnTo>
                    <a:pt x="1500" y="646"/>
                  </a:lnTo>
                  <a:lnTo>
                    <a:pt x="1397" y="643"/>
                  </a:lnTo>
                  <a:lnTo>
                    <a:pt x="1295" y="637"/>
                  </a:lnTo>
                  <a:lnTo>
                    <a:pt x="1195" y="628"/>
                  </a:lnTo>
                  <a:lnTo>
                    <a:pt x="1098" y="618"/>
                  </a:lnTo>
                  <a:lnTo>
                    <a:pt x="1004" y="605"/>
                  </a:lnTo>
                  <a:lnTo>
                    <a:pt x="912" y="591"/>
                  </a:lnTo>
                  <a:lnTo>
                    <a:pt x="824" y="574"/>
                  </a:lnTo>
                  <a:lnTo>
                    <a:pt x="739" y="556"/>
                  </a:lnTo>
                  <a:lnTo>
                    <a:pt x="658" y="535"/>
                  </a:lnTo>
                  <a:lnTo>
                    <a:pt x="580" y="513"/>
                  </a:lnTo>
                  <a:lnTo>
                    <a:pt x="506" y="490"/>
                  </a:lnTo>
                  <a:lnTo>
                    <a:pt x="436" y="464"/>
                  </a:lnTo>
                  <a:lnTo>
                    <a:pt x="371" y="438"/>
                  </a:lnTo>
                  <a:lnTo>
                    <a:pt x="310" y="409"/>
                  </a:lnTo>
                  <a:lnTo>
                    <a:pt x="254" y="380"/>
                  </a:lnTo>
                  <a:lnTo>
                    <a:pt x="203" y="349"/>
                  </a:lnTo>
                  <a:lnTo>
                    <a:pt x="157" y="317"/>
                  </a:lnTo>
                  <a:lnTo>
                    <a:pt x="116" y="284"/>
                  </a:lnTo>
                  <a:lnTo>
                    <a:pt x="82" y="250"/>
                  </a:lnTo>
                  <a:lnTo>
                    <a:pt x="53" y="215"/>
                  </a:lnTo>
                  <a:lnTo>
                    <a:pt x="30" y="178"/>
                  </a:lnTo>
                  <a:lnTo>
                    <a:pt x="13" y="142"/>
                  </a:lnTo>
                  <a:lnTo>
                    <a:pt x="3" y="104"/>
                  </a:lnTo>
                  <a:lnTo>
                    <a:pt x="0" y="66"/>
                  </a:lnTo>
                  <a:lnTo>
                    <a:pt x="3" y="33"/>
                  </a:lnTo>
                  <a:lnTo>
                    <a:pt x="11" y="0"/>
                  </a:lnTo>
                  <a:close/>
                </a:path>
              </a:pathLst>
            </a:custGeom>
            <a:grpFill/>
            <a:ln w="0">
              <a:noFill/>
              <a:prstDash val="solid"/>
              <a:round/>
              <a:headEnd/>
              <a:tailEnd/>
            </a:ln>
          </p:spPr>
          <p:txBody>
            <a:bodyPr vert="horz" wrap="square" lIns="68580" tIns="34291" rIns="68580" bIns="34291" numCol="1" anchor="t" anchorCtr="0" compatLnSpc="1">
              <a:prstTxWarp prst="textNoShape">
                <a:avLst/>
              </a:prstTxWarp>
            </a:bodyPr>
            <a:lstStyle/>
            <a:p>
              <a:endParaRPr lang="en-US" sz="1351"/>
            </a:p>
          </p:txBody>
        </p:sp>
        <p:sp>
          <p:nvSpPr>
            <p:cNvPr id="99" name="Freeform 185">
              <a:extLst>
                <a:ext uri="{FF2B5EF4-FFF2-40B4-BE49-F238E27FC236}">
                  <a16:creationId xmlns:a16="http://schemas.microsoft.com/office/drawing/2014/main" id="{D980911D-7D03-487C-8337-19F3D64C3322}"/>
                </a:ext>
              </a:extLst>
            </p:cNvPr>
            <p:cNvSpPr>
              <a:spLocks/>
            </p:cNvSpPr>
            <p:nvPr/>
          </p:nvSpPr>
          <p:spPr bwMode="auto">
            <a:xfrm>
              <a:off x="10059988" y="3074988"/>
              <a:ext cx="463550" cy="92075"/>
            </a:xfrm>
            <a:custGeom>
              <a:avLst/>
              <a:gdLst>
                <a:gd name="T0" fmla="*/ 87 w 3212"/>
                <a:gd name="T1" fmla="*/ 40 h 647"/>
                <a:gd name="T2" fmla="*/ 256 w 3212"/>
                <a:gd name="T3" fmla="*/ 113 h 647"/>
                <a:gd name="T4" fmla="*/ 442 w 3212"/>
                <a:gd name="T5" fmla="*/ 178 h 647"/>
                <a:gd name="T6" fmla="*/ 647 w 3212"/>
                <a:gd name="T7" fmla="*/ 233 h 647"/>
                <a:gd name="T8" fmla="*/ 869 w 3212"/>
                <a:gd name="T9" fmla="*/ 277 h 647"/>
                <a:gd name="T10" fmla="*/ 1103 w 3212"/>
                <a:gd name="T11" fmla="*/ 310 h 647"/>
                <a:gd name="T12" fmla="*/ 1349 w 3212"/>
                <a:gd name="T13" fmla="*/ 330 h 647"/>
                <a:gd name="T14" fmla="*/ 1606 w 3212"/>
                <a:gd name="T15" fmla="*/ 337 h 647"/>
                <a:gd name="T16" fmla="*/ 1862 w 3212"/>
                <a:gd name="T17" fmla="*/ 330 h 647"/>
                <a:gd name="T18" fmla="*/ 2109 w 3212"/>
                <a:gd name="T19" fmla="*/ 310 h 647"/>
                <a:gd name="T20" fmla="*/ 2343 w 3212"/>
                <a:gd name="T21" fmla="*/ 277 h 647"/>
                <a:gd name="T22" fmla="*/ 2564 w 3212"/>
                <a:gd name="T23" fmla="*/ 233 h 647"/>
                <a:gd name="T24" fmla="*/ 2769 w 3212"/>
                <a:gd name="T25" fmla="*/ 178 h 647"/>
                <a:gd name="T26" fmla="*/ 2957 w 3212"/>
                <a:gd name="T27" fmla="*/ 113 h 647"/>
                <a:gd name="T28" fmla="*/ 3125 w 3212"/>
                <a:gd name="T29" fmla="*/ 40 h 647"/>
                <a:gd name="T30" fmla="*/ 3209 w 3212"/>
                <a:gd name="T31" fmla="*/ 32 h 647"/>
                <a:gd name="T32" fmla="*/ 3209 w 3212"/>
                <a:gd name="T33" fmla="*/ 103 h 647"/>
                <a:gd name="T34" fmla="*/ 3182 w 3212"/>
                <a:gd name="T35" fmla="*/ 178 h 647"/>
                <a:gd name="T36" fmla="*/ 3130 w 3212"/>
                <a:gd name="T37" fmla="*/ 249 h 647"/>
                <a:gd name="T38" fmla="*/ 3055 w 3212"/>
                <a:gd name="T39" fmla="*/ 316 h 647"/>
                <a:gd name="T40" fmla="*/ 2958 w 3212"/>
                <a:gd name="T41" fmla="*/ 379 h 647"/>
                <a:gd name="T42" fmla="*/ 2841 w 3212"/>
                <a:gd name="T43" fmla="*/ 437 h 647"/>
                <a:gd name="T44" fmla="*/ 2706 w 3212"/>
                <a:gd name="T45" fmla="*/ 489 h 647"/>
                <a:gd name="T46" fmla="*/ 2554 w 3212"/>
                <a:gd name="T47" fmla="*/ 535 h 647"/>
                <a:gd name="T48" fmla="*/ 2388 w 3212"/>
                <a:gd name="T49" fmla="*/ 574 h 647"/>
                <a:gd name="T50" fmla="*/ 2208 w 3212"/>
                <a:gd name="T51" fmla="*/ 605 h 647"/>
                <a:gd name="T52" fmla="*/ 2016 w 3212"/>
                <a:gd name="T53" fmla="*/ 628 h 647"/>
                <a:gd name="T54" fmla="*/ 1815 w 3212"/>
                <a:gd name="T55" fmla="*/ 642 h 647"/>
                <a:gd name="T56" fmla="*/ 1606 w 3212"/>
                <a:gd name="T57" fmla="*/ 647 h 647"/>
                <a:gd name="T58" fmla="*/ 1397 w 3212"/>
                <a:gd name="T59" fmla="*/ 642 h 647"/>
                <a:gd name="T60" fmla="*/ 1195 w 3212"/>
                <a:gd name="T61" fmla="*/ 628 h 647"/>
                <a:gd name="T62" fmla="*/ 1004 w 3212"/>
                <a:gd name="T63" fmla="*/ 605 h 647"/>
                <a:gd name="T64" fmla="*/ 824 w 3212"/>
                <a:gd name="T65" fmla="*/ 574 h 647"/>
                <a:gd name="T66" fmla="*/ 658 w 3212"/>
                <a:gd name="T67" fmla="*/ 535 h 647"/>
                <a:gd name="T68" fmla="*/ 506 w 3212"/>
                <a:gd name="T69" fmla="*/ 489 h 647"/>
                <a:gd name="T70" fmla="*/ 371 w 3212"/>
                <a:gd name="T71" fmla="*/ 437 h 647"/>
                <a:gd name="T72" fmla="*/ 254 w 3212"/>
                <a:gd name="T73" fmla="*/ 379 h 647"/>
                <a:gd name="T74" fmla="*/ 157 w 3212"/>
                <a:gd name="T75" fmla="*/ 316 h 647"/>
                <a:gd name="T76" fmla="*/ 82 w 3212"/>
                <a:gd name="T77" fmla="*/ 249 h 647"/>
                <a:gd name="T78" fmla="*/ 30 w 3212"/>
                <a:gd name="T79" fmla="*/ 178 h 647"/>
                <a:gd name="T80" fmla="*/ 3 w 3212"/>
                <a:gd name="T81" fmla="*/ 103 h 647"/>
                <a:gd name="T82" fmla="*/ 3 w 3212"/>
                <a:gd name="T83" fmla="*/ 32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12" h="647">
                  <a:moveTo>
                    <a:pt x="11" y="0"/>
                  </a:moveTo>
                  <a:lnTo>
                    <a:pt x="87" y="40"/>
                  </a:lnTo>
                  <a:lnTo>
                    <a:pt x="169" y="78"/>
                  </a:lnTo>
                  <a:lnTo>
                    <a:pt x="256" y="113"/>
                  </a:lnTo>
                  <a:lnTo>
                    <a:pt x="346" y="147"/>
                  </a:lnTo>
                  <a:lnTo>
                    <a:pt x="442" y="178"/>
                  </a:lnTo>
                  <a:lnTo>
                    <a:pt x="543" y="207"/>
                  </a:lnTo>
                  <a:lnTo>
                    <a:pt x="647" y="233"/>
                  </a:lnTo>
                  <a:lnTo>
                    <a:pt x="756" y="257"/>
                  </a:lnTo>
                  <a:lnTo>
                    <a:pt x="869" y="277"/>
                  </a:lnTo>
                  <a:lnTo>
                    <a:pt x="985" y="295"/>
                  </a:lnTo>
                  <a:lnTo>
                    <a:pt x="1103" y="310"/>
                  </a:lnTo>
                  <a:lnTo>
                    <a:pt x="1225" y="322"/>
                  </a:lnTo>
                  <a:lnTo>
                    <a:pt x="1349" y="330"/>
                  </a:lnTo>
                  <a:lnTo>
                    <a:pt x="1477" y="335"/>
                  </a:lnTo>
                  <a:lnTo>
                    <a:pt x="1606" y="337"/>
                  </a:lnTo>
                  <a:lnTo>
                    <a:pt x="1735" y="335"/>
                  </a:lnTo>
                  <a:lnTo>
                    <a:pt x="1862" y="330"/>
                  </a:lnTo>
                  <a:lnTo>
                    <a:pt x="1987" y="322"/>
                  </a:lnTo>
                  <a:lnTo>
                    <a:pt x="2109" y="310"/>
                  </a:lnTo>
                  <a:lnTo>
                    <a:pt x="2228" y="295"/>
                  </a:lnTo>
                  <a:lnTo>
                    <a:pt x="2343" y="277"/>
                  </a:lnTo>
                  <a:lnTo>
                    <a:pt x="2455" y="257"/>
                  </a:lnTo>
                  <a:lnTo>
                    <a:pt x="2564" y="233"/>
                  </a:lnTo>
                  <a:lnTo>
                    <a:pt x="2669" y="207"/>
                  </a:lnTo>
                  <a:lnTo>
                    <a:pt x="2769" y="178"/>
                  </a:lnTo>
                  <a:lnTo>
                    <a:pt x="2865" y="147"/>
                  </a:lnTo>
                  <a:lnTo>
                    <a:pt x="2957" y="113"/>
                  </a:lnTo>
                  <a:lnTo>
                    <a:pt x="3044" y="78"/>
                  </a:lnTo>
                  <a:lnTo>
                    <a:pt x="3125" y="40"/>
                  </a:lnTo>
                  <a:lnTo>
                    <a:pt x="3202" y="0"/>
                  </a:lnTo>
                  <a:lnTo>
                    <a:pt x="3209" y="32"/>
                  </a:lnTo>
                  <a:lnTo>
                    <a:pt x="3212" y="65"/>
                  </a:lnTo>
                  <a:lnTo>
                    <a:pt x="3209" y="103"/>
                  </a:lnTo>
                  <a:lnTo>
                    <a:pt x="3199" y="141"/>
                  </a:lnTo>
                  <a:lnTo>
                    <a:pt x="3182" y="178"/>
                  </a:lnTo>
                  <a:lnTo>
                    <a:pt x="3159" y="214"/>
                  </a:lnTo>
                  <a:lnTo>
                    <a:pt x="3130" y="249"/>
                  </a:lnTo>
                  <a:lnTo>
                    <a:pt x="3096" y="283"/>
                  </a:lnTo>
                  <a:lnTo>
                    <a:pt x="3055" y="316"/>
                  </a:lnTo>
                  <a:lnTo>
                    <a:pt x="3009" y="348"/>
                  </a:lnTo>
                  <a:lnTo>
                    <a:pt x="2958" y="379"/>
                  </a:lnTo>
                  <a:lnTo>
                    <a:pt x="2902" y="409"/>
                  </a:lnTo>
                  <a:lnTo>
                    <a:pt x="2841" y="437"/>
                  </a:lnTo>
                  <a:lnTo>
                    <a:pt x="2775" y="464"/>
                  </a:lnTo>
                  <a:lnTo>
                    <a:pt x="2706" y="489"/>
                  </a:lnTo>
                  <a:lnTo>
                    <a:pt x="2632" y="513"/>
                  </a:lnTo>
                  <a:lnTo>
                    <a:pt x="2554" y="535"/>
                  </a:lnTo>
                  <a:lnTo>
                    <a:pt x="2472" y="555"/>
                  </a:lnTo>
                  <a:lnTo>
                    <a:pt x="2388" y="574"/>
                  </a:lnTo>
                  <a:lnTo>
                    <a:pt x="2299" y="590"/>
                  </a:lnTo>
                  <a:lnTo>
                    <a:pt x="2208" y="605"/>
                  </a:lnTo>
                  <a:lnTo>
                    <a:pt x="2114" y="618"/>
                  </a:lnTo>
                  <a:lnTo>
                    <a:pt x="2016" y="628"/>
                  </a:lnTo>
                  <a:lnTo>
                    <a:pt x="1917" y="636"/>
                  </a:lnTo>
                  <a:lnTo>
                    <a:pt x="1815" y="642"/>
                  </a:lnTo>
                  <a:lnTo>
                    <a:pt x="1712" y="646"/>
                  </a:lnTo>
                  <a:lnTo>
                    <a:pt x="1606" y="647"/>
                  </a:lnTo>
                  <a:lnTo>
                    <a:pt x="1500" y="646"/>
                  </a:lnTo>
                  <a:lnTo>
                    <a:pt x="1397" y="642"/>
                  </a:lnTo>
                  <a:lnTo>
                    <a:pt x="1295" y="636"/>
                  </a:lnTo>
                  <a:lnTo>
                    <a:pt x="1195" y="628"/>
                  </a:lnTo>
                  <a:lnTo>
                    <a:pt x="1098" y="618"/>
                  </a:lnTo>
                  <a:lnTo>
                    <a:pt x="1004" y="605"/>
                  </a:lnTo>
                  <a:lnTo>
                    <a:pt x="912" y="590"/>
                  </a:lnTo>
                  <a:lnTo>
                    <a:pt x="824" y="574"/>
                  </a:lnTo>
                  <a:lnTo>
                    <a:pt x="739" y="555"/>
                  </a:lnTo>
                  <a:lnTo>
                    <a:pt x="658" y="535"/>
                  </a:lnTo>
                  <a:lnTo>
                    <a:pt x="580" y="513"/>
                  </a:lnTo>
                  <a:lnTo>
                    <a:pt x="506" y="489"/>
                  </a:lnTo>
                  <a:lnTo>
                    <a:pt x="436" y="464"/>
                  </a:lnTo>
                  <a:lnTo>
                    <a:pt x="371" y="437"/>
                  </a:lnTo>
                  <a:lnTo>
                    <a:pt x="310" y="409"/>
                  </a:lnTo>
                  <a:lnTo>
                    <a:pt x="254" y="379"/>
                  </a:lnTo>
                  <a:lnTo>
                    <a:pt x="203" y="348"/>
                  </a:lnTo>
                  <a:lnTo>
                    <a:pt x="157" y="316"/>
                  </a:lnTo>
                  <a:lnTo>
                    <a:pt x="116" y="283"/>
                  </a:lnTo>
                  <a:lnTo>
                    <a:pt x="82" y="249"/>
                  </a:lnTo>
                  <a:lnTo>
                    <a:pt x="53" y="214"/>
                  </a:lnTo>
                  <a:lnTo>
                    <a:pt x="30" y="178"/>
                  </a:lnTo>
                  <a:lnTo>
                    <a:pt x="13" y="141"/>
                  </a:lnTo>
                  <a:lnTo>
                    <a:pt x="3" y="103"/>
                  </a:lnTo>
                  <a:lnTo>
                    <a:pt x="0" y="65"/>
                  </a:lnTo>
                  <a:lnTo>
                    <a:pt x="3" y="32"/>
                  </a:lnTo>
                  <a:lnTo>
                    <a:pt x="11" y="0"/>
                  </a:lnTo>
                  <a:close/>
                </a:path>
              </a:pathLst>
            </a:custGeom>
            <a:grpFill/>
            <a:ln w="0">
              <a:noFill/>
              <a:prstDash val="solid"/>
              <a:round/>
              <a:headEnd/>
              <a:tailEnd/>
            </a:ln>
          </p:spPr>
          <p:txBody>
            <a:bodyPr vert="horz" wrap="square" lIns="68580" tIns="34291" rIns="68580" bIns="34291" numCol="1" anchor="t" anchorCtr="0" compatLnSpc="1">
              <a:prstTxWarp prst="textNoShape">
                <a:avLst/>
              </a:prstTxWarp>
            </a:bodyPr>
            <a:lstStyle/>
            <a:p>
              <a:endParaRPr lang="en-US" sz="1351"/>
            </a:p>
          </p:txBody>
        </p:sp>
      </p:grpSp>
      <p:grpSp>
        <p:nvGrpSpPr>
          <p:cNvPr id="101" name="Group 100">
            <a:extLst>
              <a:ext uri="{FF2B5EF4-FFF2-40B4-BE49-F238E27FC236}">
                <a16:creationId xmlns:a16="http://schemas.microsoft.com/office/drawing/2014/main" id="{4BE58775-2D43-4A89-86B6-60E5C0281CF0}"/>
              </a:ext>
            </a:extLst>
          </p:cNvPr>
          <p:cNvGrpSpPr/>
          <p:nvPr/>
        </p:nvGrpSpPr>
        <p:grpSpPr>
          <a:xfrm>
            <a:off x="3316365" y="2133888"/>
            <a:ext cx="380046" cy="441541"/>
            <a:chOff x="2593975" y="4225925"/>
            <a:chExt cx="490538" cy="569912"/>
          </a:xfrm>
          <a:solidFill>
            <a:schemeClr val="bg1"/>
          </a:solidFill>
        </p:grpSpPr>
        <p:sp>
          <p:nvSpPr>
            <p:cNvPr id="102" name="Freeform 18">
              <a:extLst>
                <a:ext uri="{FF2B5EF4-FFF2-40B4-BE49-F238E27FC236}">
                  <a16:creationId xmlns:a16="http://schemas.microsoft.com/office/drawing/2014/main" id="{B48D0EFD-2D42-49E5-8959-40582CD3C10A}"/>
                </a:ext>
              </a:extLst>
            </p:cNvPr>
            <p:cNvSpPr>
              <a:spLocks/>
            </p:cNvSpPr>
            <p:nvPr/>
          </p:nvSpPr>
          <p:spPr bwMode="auto">
            <a:xfrm>
              <a:off x="2773363" y="4384675"/>
              <a:ext cx="131763" cy="252412"/>
            </a:xfrm>
            <a:custGeom>
              <a:avLst/>
              <a:gdLst>
                <a:gd name="T0" fmla="*/ 445 w 827"/>
                <a:gd name="T1" fmla="*/ 0 h 1593"/>
                <a:gd name="T2" fmla="*/ 498 w 827"/>
                <a:gd name="T3" fmla="*/ 8 h 1593"/>
                <a:gd name="T4" fmla="*/ 515 w 827"/>
                <a:gd name="T5" fmla="*/ 47 h 1593"/>
                <a:gd name="T6" fmla="*/ 516 w 827"/>
                <a:gd name="T7" fmla="*/ 123 h 1593"/>
                <a:gd name="T8" fmla="*/ 525 w 827"/>
                <a:gd name="T9" fmla="*/ 163 h 1593"/>
                <a:gd name="T10" fmla="*/ 563 w 827"/>
                <a:gd name="T11" fmla="*/ 178 h 1593"/>
                <a:gd name="T12" fmla="*/ 691 w 827"/>
                <a:gd name="T13" fmla="*/ 207 h 1593"/>
                <a:gd name="T14" fmla="*/ 767 w 827"/>
                <a:gd name="T15" fmla="*/ 246 h 1593"/>
                <a:gd name="T16" fmla="*/ 771 w 827"/>
                <a:gd name="T17" fmla="*/ 287 h 1593"/>
                <a:gd name="T18" fmla="*/ 726 w 827"/>
                <a:gd name="T19" fmla="*/ 434 h 1593"/>
                <a:gd name="T20" fmla="*/ 700 w 827"/>
                <a:gd name="T21" fmla="*/ 455 h 1593"/>
                <a:gd name="T22" fmla="*/ 621 w 827"/>
                <a:gd name="T23" fmla="*/ 425 h 1593"/>
                <a:gd name="T24" fmla="*/ 473 w 827"/>
                <a:gd name="T25" fmla="*/ 396 h 1593"/>
                <a:gd name="T26" fmla="*/ 377 w 827"/>
                <a:gd name="T27" fmla="*/ 402 h 1593"/>
                <a:gd name="T28" fmla="*/ 315 w 827"/>
                <a:gd name="T29" fmla="*/ 437 h 1593"/>
                <a:gd name="T30" fmla="*/ 291 w 827"/>
                <a:gd name="T31" fmla="*/ 496 h 1593"/>
                <a:gd name="T32" fmla="*/ 314 w 827"/>
                <a:gd name="T33" fmla="*/ 557 h 1593"/>
                <a:gd name="T34" fmla="*/ 402 w 827"/>
                <a:gd name="T35" fmla="*/ 618 h 1593"/>
                <a:gd name="T36" fmla="*/ 572 w 827"/>
                <a:gd name="T37" fmla="*/ 691 h 1593"/>
                <a:gd name="T38" fmla="*/ 712 w 827"/>
                <a:gd name="T39" fmla="*/ 778 h 1593"/>
                <a:gd name="T40" fmla="*/ 791 w 827"/>
                <a:gd name="T41" fmla="*/ 886 h 1593"/>
                <a:gd name="T42" fmla="*/ 826 w 827"/>
                <a:gd name="T43" fmla="*/ 1009 h 1593"/>
                <a:gd name="T44" fmla="*/ 812 w 827"/>
                <a:gd name="T45" fmla="*/ 1137 h 1593"/>
                <a:gd name="T46" fmla="*/ 747 w 827"/>
                <a:gd name="T47" fmla="*/ 1256 h 1593"/>
                <a:gd name="T48" fmla="*/ 640 w 827"/>
                <a:gd name="T49" fmla="*/ 1345 h 1593"/>
                <a:gd name="T50" fmla="*/ 535 w 827"/>
                <a:gd name="T51" fmla="*/ 1387 h 1593"/>
                <a:gd name="T52" fmla="*/ 506 w 827"/>
                <a:gd name="T53" fmla="*/ 1423 h 1593"/>
                <a:gd name="T54" fmla="*/ 505 w 827"/>
                <a:gd name="T55" fmla="*/ 1545 h 1593"/>
                <a:gd name="T56" fmla="*/ 489 w 827"/>
                <a:gd name="T57" fmla="*/ 1585 h 1593"/>
                <a:gd name="T58" fmla="*/ 404 w 827"/>
                <a:gd name="T59" fmla="*/ 1593 h 1593"/>
                <a:gd name="T60" fmla="*/ 318 w 827"/>
                <a:gd name="T61" fmla="*/ 1584 h 1593"/>
                <a:gd name="T62" fmla="*/ 300 w 827"/>
                <a:gd name="T63" fmla="*/ 1542 h 1593"/>
                <a:gd name="T64" fmla="*/ 299 w 827"/>
                <a:gd name="T65" fmla="*/ 1446 h 1593"/>
                <a:gd name="T66" fmla="*/ 288 w 827"/>
                <a:gd name="T67" fmla="*/ 1413 h 1593"/>
                <a:gd name="T68" fmla="*/ 244 w 827"/>
                <a:gd name="T69" fmla="*/ 1401 h 1593"/>
                <a:gd name="T70" fmla="*/ 94 w 827"/>
                <a:gd name="T71" fmla="*/ 1365 h 1593"/>
                <a:gd name="T72" fmla="*/ 14 w 827"/>
                <a:gd name="T73" fmla="*/ 1325 h 1593"/>
                <a:gd name="T74" fmla="*/ 0 w 827"/>
                <a:gd name="T75" fmla="*/ 1293 h 1593"/>
                <a:gd name="T76" fmla="*/ 23 w 827"/>
                <a:gd name="T77" fmla="*/ 1198 h 1593"/>
                <a:gd name="T78" fmla="*/ 51 w 827"/>
                <a:gd name="T79" fmla="*/ 1113 h 1593"/>
                <a:gd name="T80" fmla="*/ 78 w 827"/>
                <a:gd name="T81" fmla="*/ 1102 h 1593"/>
                <a:gd name="T82" fmla="*/ 159 w 827"/>
                <a:gd name="T83" fmla="*/ 1137 h 1593"/>
                <a:gd name="T84" fmla="*/ 325 w 827"/>
                <a:gd name="T85" fmla="*/ 1180 h 1593"/>
                <a:gd name="T86" fmla="*/ 435 w 827"/>
                <a:gd name="T87" fmla="*/ 1173 h 1593"/>
                <a:gd name="T88" fmla="*/ 512 w 827"/>
                <a:gd name="T89" fmla="*/ 1132 h 1593"/>
                <a:gd name="T90" fmla="*/ 542 w 827"/>
                <a:gd name="T91" fmla="*/ 1070 h 1593"/>
                <a:gd name="T92" fmla="*/ 529 w 827"/>
                <a:gd name="T93" fmla="*/ 1004 h 1593"/>
                <a:gd name="T94" fmla="*/ 471 w 827"/>
                <a:gd name="T95" fmla="*/ 946 h 1593"/>
                <a:gd name="T96" fmla="*/ 369 w 827"/>
                <a:gd name="T97" fmla="*/ 898 h 1593"/>
                <a:gd name="T98" fmla="*/ 233 w 827"/>
                <a:gd name="T99" fmla="*/ 840 h 1593"/>
                <a:gd name="T100" fmla="*/ 126 w 827"/>
                <a:gd name="T101" fmla="*/ 772 h 1593"/>
                <a:gd name="T102" fmla="*/ 54 w 827"/>
                <a:gd name="T103" fmla="*/ 691 h 1593"/>
                <a:gd name="T104" fmla="*/ 15 w 827"/>
                <a:gd name="T105" fmla="*/ 591 h 1593"/>
                <a:gd name="T106" fmla="*/ 15 w 827"/>
                <a:gd name="T107" fmla="*/ 467 h 1593"/>
                <a:gd name="T108" fmla="*/ 58 w 827"/>
                <a:gd name="T109" fmla="*/ 351 h 1593"/>
                <a:gd name="T110" fmla="*/ 139 w 827"/>
                <a:gd name="T111" fmla="*/ 263 h 1593"/>
                <a:gd name="T112" fmla="*/ 254 w 827"/>
                <a:gd name="T113" fmla="*/ 203 h 1593"/>
                <a:gd name="T114" fmla="*/ 300 w 827"/>
                <a:gd name="T115" fmla="*/ 183 h 1593"/>
                <a:gd name="T116" fmla="*/ 314 w 827"/>
                <a:gd name="T117" fmla="*/ 156 h 1593"/>
                <a:gd name="T118" fmla="*/ 315 w 827"/>
                <a:gd name="T119" fmla="*/ 87 h 1593"/>
                <a:gd name="T120" fmla="*/ 320 w 827"/>
                <a:gd name="T121" fmla="*/ 21 h 1593"/>
                <a:gd name="T122" fmla="*/ 352 w 827"/>
                <a:gd name="T123" fmla="*/ 1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7" h="1593">
                  <a:moveTo>
                    <a:pt x="371" y="0"/>
                  </a:moveTo>
                  <a:lnTo>
                    <a:pt x="415" y="0"/>
                  </a:lnTo>
                  <a:lnTo>
                    <a:pt x="445" y="0"/>
                  </a:lnTo>
                  <a:lnTo>
                    <a:pt x="468" y="1"/>
                  </a:lnTo>
                  <a:lnTo>
                    <a:pt x="485" y="3"/>
                  </a:lnTo>
                  <a:lnTo>
                    <a:pt x="498" y="8"/>
                  </a:lnTo>
                  <a:lnTo>
                    <a:pt x="506" y="17"/>
                  </a:lnTo>
                  <a:lnTo>
                    <a:pt x="512" y="29"/>
                  </a:lnTo>
                  <a:lnTo>
                    <a:pt x="515" y="47"/>
                  </a:lnTo>
                  <a:lnTo>
                    <a:pt x="516" y="70"/>
                  </a:lnTo>
                  <a:lnTo>
                    <a:pt x="516" y="99"/>
                  </a:lnTo>
                  <a:lnTo>
                    <a:pt x="516" y="123"/>
                  </a:lnTo>
                  <a:lnTo>
                    <a:pt x="517" y="141"/>
                  </a:lnTo>
                  <a:lnTo>
                    <a:pt x="519" y="154"/>
                  </a:lnTo>
                  <a:lnTo>
                    <a:pt x="525" y="163"/>
                  </a:lnTo>
                  <a:lnTo>
                    <a:pt x="533" y="169"/>
                  </a:lnTo>
                  <a:lnTo>
                    <a:pt x="545" y="173"/>
                  </a:lnTo>
                  <a:lnTo>
                    <a:pt x="563" y="178"/>
                  </a:lnTo>
                  <a:lnTo>
                    <a:pt x="586" y="181"/>
                  </a:lnTo>
                  <a:lnTo>
                    <a:pt x="640" y="192"/>
                  </a:lnTo>
                  <a:lnTo>
                    <a:pt x="691" y="207"/>
                  </a:lnTo>
                  <a:lnTo>
                    <a:pt x="742" y="228"/>
                  </a:lnTo>
                  <a:lnTo>
                    <a:pt x="756" y="236"/>
                  </a:lnTo>
                  <a:lnTo>
                    <a:pt x="767" y="246"/>
                  </a:lnTo>
                  <a:lnTo>
                    <a:pt x="772" y="258"/>
                  </a:lnTo>
                  <a:lnTo>
                    <a:pt x="775" y="271"/>
                  </a:lnTo>
                  <a:lnTo>
                    <a:pt x="771" y="287"/>
                  </a:lnTo>
                  <a:lnTo>
                    <a:pt x="753" y="352"/>
                  </a:lnTo>
                  <a:lnTo>
                    <a:pt x="733" y="416"/>
                  </a:lnTo>
                  <a:lnTo>
                    <a:pt x="726" y="434"/>
                  </a:lnTo>
                  <a:lnTo>
                    <a:pt x="720" y="446"/>
                  </a:lnTo>
                  <a:lnTo>
                    <a:pt x="711" y="452"/>
                  </a:lnTo>
                  <a:lnTo>
                    <a:pt x="700" y="455"/>
                  </a:lnTo>
                  <a:lnTo>
                    <a:pt x="686" y="451"/>
                  </a:lnTo>
                  <a:lnTo>
                    <a:pt x="668" y="445"/>
                  </a:lnTo>
                  <a:lnTo>
                    <a:pt x="621" y="425"/>
                  </a:lnTo>
                  <a:lnTo>
                    <a:pt x="573" y="410"/>
                  </a:lnTo>
                  <a:lnTo>
                    <a:pt x="524" y="400"/>
                  </a:lnTo>
                  <a:lnTo>
                    <a:pt x="473" y="396"/>
                  </a:lnTo>
                  <a:lnTo>
                    <a:pt x="422" y="396"/>
                  </a:lnTo>
                  <a:lnTo>
                    <a:pt x="399" y="398"/>
                  </a:lnTo>
                  <a:lnTo>
                    <a:pt x="377" y="402"/>
                  </a:lnTo>
                  <a:lnTo>
                    <a:pt x="356" y="409"/>
                  </a:lnTo>
                  <a:lnTo>
                    <a:pt x="333" y="422"/>
                  </a:lnTo>
                  <a:lnTo>
                    <a:pt x="315" y="437"/>
                  </a:lnTo>
                  <a:lnTo>
                    <a:pt x="302" y="456"/>
                  </a:lnTo>
                  <a:lnTo>
                    <a:pt x="295" y="475"/>
                  </a:lnTo>
                  <a:lnTo>
                    <a:pt x="291" y="496"/>
                  </a:lnTo>
                  <a:lnTo>
                    <a:pt x="293" y="517"/>
                  </a:lnTo>
                  <a:lnTo>
                    <a:pt x="301" y="538"/>
                  </a:lnTo>
                  <a:lnTo>
                    <a:pt x="314" y="557"/>
                  </a:lnTo>
                  <a:lnTo>
                    <a:pt x="333" y="575"/>
                  </a:lnTo>
                  <a:lnTo>
                    <a:pt x="366" y="598"/>
                  </a:lnTo>
                  <a:lnTo>
                    <a:pt x="402" y="618"/>
                  </a:lnTo>
                  <a:lnTo>
                    <a:pt x="440" y="635"/>
                  </a:lnTo>
                  <a:lnTo>
                    <a:pt x="506" y="662"/>
                  </a:lnTo>
                  <a:lnTo>
                    <a:pt x="572" y="691"/>
                  </a:lnTo>
                  <a:lnTo>
                    <a:pt x="635" y="724"/>
                  </a:lnTo>
                  <a:lnTo>
                    <a:pt x="676" y="749"/>
                  </a:lnTo>
                  <a:lnTo>
                    <a:pt x="712" y="778"/>
                  </a:lnTo>
                  <a:lnTo>
                    <a:pt x="743" y="811"/>
                  </a:lnTo>
                  <a:lnTo>
                    <a:pt x="770" y="847"/>
                  </a:lnTo>
                  <a:lnTo>
                    <a:pt x="791" y="886"/>
                  </a:lnTo>
                  <a:lnTo>
                    <a:pt x="808" y="925"/>
                  </a:lnTo>
                  <a:lnTo>
                    <a:pt x="819" y="967"/>
                  </a:lnTo>
                  <a:lnTo>
                    <a:pt x="826" y="1009"/>
                  </a:lnTo>
                  <a:lnTo>
                    <a:pt x="827" y="1052"/>
                  </a:lnTo>
                  <a:lnTo>
                    <a:pt x="822" y="1095"/>
                  </a:lnTo>
                  <a:lnTo>
                    <a:pt x="812" y="1137"/>
                  </a:lnTo>
                  <a:lnTo>
                    <a:pt x="796" y="1179"/>
                  </a:lnTo>
                  <a:lnTo>
                    <a:pt x="775" y="1218"/>
                  </a:lnTo>
                  <a:lnTo>
                    <a:pt x="747" y="1256"/>
                  </a:lnTo>
                  <a:lnTo>
                    <a:pt x="715" y="1290"/>
                  </a:lnTo>
                  <a:lnTo>
                    <a:pt x="679" y="1320"/>
                  </a:lnTo>
                  <a:lnTo>
                    <a:pt x="640" y="1345"/>
                  </a:lnTo>
                  <a:lnTo>
                    <a:pt x="598" y="1366"/>
                  </a:lnTo>
                  <a:lnTo>
                    <a:pt x="553" y="1380"/>
                  </a:lnTo>
                  <a:lnTo>
                    <a:pt x="535" y="1387"/>
                  </a:lnTo>
                  <a:lnTo>
                    <a:pt x="521" y="1396"/>
                  </a:lnTo>
                  <a:lnTo>
                    <a:pt x="512" y="1407"/>
                  </a:lnTo>
                  <a:lnTo>
                    <a:pt x="506" y="1423"/>
                  </a:lnTo>
                  <a:lnTo>
                    <a:pt x="505" y="1442"/>
                  </a:lnTo>
                  <a:lnTo>
                    <a:pt x="506" y="1493"/>
                  </a:lnTo>
                  <a:lnTo>
                    <a:pt x="505" y="1545"/>
                  </a:lnTo>
                  <a:lnTo>
                    <a:pt x="504" y="1562"/>
                  </a:lnTo>
                  <a:lnTo>
                    <a:pt x="497" y="1575"/>
                  </a:lnTo>
                  <a:lnTo>
                    <a:pt x="489" y="1585"/>
                  </a:lnTo>
                  <a:lnTo>
                    <a:pt x="475" y="1590"/>
                  </a:lnTo>
                  <a:lnTo>
                    <a:pt x="459" y="1593"/>
                  </a:lnTo>
                  <a:lnTo>
                    <a:pt x="404" y="1593"/>
                  </a:lnTo>
                  <a:lnTo>
                    <a:pt x="348" y="1593"/>
                  </a:lnTo>
                  <a:lnTo>
                    <a:pt x="331" y="1590"/>
                  </a:lnTo>
                  <a:lnTo>
                    <a:pt x="318" y="1584"/>
                  </a:lnTo>
                  <a:lnTo>
                    <a:pt x="308" y="1574"/>
                  </a:lnTo>
                  <a:lnTo>
                    <a:pt x="302" y="1559"/>
                  </a:lnTo>
                  <a:lnTo>
                    <a:pt x="300" y="1542"/>
                  </a:lnTo>
                  <a:lnTo>
                    <a:pt x="300" y="1505"/>
                  </a:lnTo>
                  <a:lnTo>
                    <a:pt x="299" y="1466"/>
                  </a:lnTo>
                  <a:lnTo>
                    <a:pt x="299" y="1446"/>
                  </a:lnTo>
                  <a:lnTo>
                    <a:pt x="298" y="1431"/>
                  </a:lnTo>
                  <a:lnTo>
                    <a:pt x="293" y="1421"/>
                  </a:lnTo>
                  <a:lnTo>
                    <a:pt x="288" y="1413"/>
                  </a:lnTo>
                  <a:lnTo>
                    <a:pt x="278" y="1407"/>
                  </a:lnTo>
                  <a:lnTo>
                    <a:pt x="264" y="1404"/>
                  </a:lnTo>
                  <a:lnTo>
                    <a:pt x="244" y="1401"/>
                  </a:lnTo>
                  <a:lnTo>
                    <a:pt x="193" y="1392"/>
                  </a:lnTo>
                  <a:lnTo>
                    <a:pt x="142" y="1380"/>
                  </a:lnTo>
                  <a:lnTo>
                    <a:pt x="94" y="1365"/>
                  </a:lnTo>
                  <a:lnTo>
                    <a:pt x="46" y="1345"/>
                  </a:lnTo>
                  <a:lnTo>
                    <a:pt x="28" y="1335"/>
                  </a:lnTo>
                  <a:lnTo>
                    <a:pt x="14" y="1325"/>
                  </a:lnTo>
                  <a:lnTo>
                    <a:pt x="5" y="1317"/>
                  </a:lnTo>
                  <a:lnTo>
                    <a:pt x="1" y="1306"/>
                  </a:lnTo>
                  <a:lnTo>
                    <a:pt x="0" y="1293"/>
                  </a:lnTo>
                  <a:lnTo>
                    <a:pt x="2" y="1277"/>
                  </a:lnTo>
                  <a:lnTo>
                    <a:pt x="6" y="1256"/>
                  </a:lnTo>
                  <a:lnTo>
                    <a:pt x="23" y="1198"/>
                  </a:lnTo>
                  <a:lnTo>
                    <a:pt x="39" y="1142"/>
                  </a:lnTo>
                  <a:lnTo>
                    <a:pt x="45" y="1125"/>
                  </a:lnTo>
                  <a:lnTo>
                    <a:pt x="51" y="1113"/>
                  </a:lnTo>
                  <a:lnTo>
                    <a:pt x="58" y="1105"/>
                  </a:lnTo>
                  <a:lnTo>
                    <a:pt x="67" y="1102"/>
                  </a:lnTo>
                  <a:lnTo>
                    <a:pt x="78" y="1102"/>
                  </a:lnTo>
                  <a:lnTo>
                    <a:pt x="90" y="1107"/>
                  </a:lnTo>
                  <a:lnTo>
                    <a:pt x="106" y="1113"/>
                  </a:lnTo>
                  <a:lnTo>
                    <a:pt x="159" y="1137"/>
                  </a:lnTo>
                  <a:lnTo>
                    <a:pt x="212" y="1157"/>
                  </a:lnTo>
                  <a:lnTo>
                    <a:pt x="268" y="1170"/>
                  </a:lnTo>
                  <a:lnTo>
                    <a:pt x="325" y="1180"/>
                  </a:lnTo>
                  <a:lnTo>
                    <a:pt x="363" y="1182"/>
                  </a:lnTo>
                  <a:lnTo>
                    <a:pt x="399" y="1180"/>
                  </a:lnTo>
                  <a:lnTo>
                    <a:pt x="435" y="1173"/>
                  </a:lnTo>
                  <a:lnTo>
                    <a:pt x="469" y="1161"/>
                  </a:lnTo>
                  <a:lnTo>
                    <a:pt x="493" y="1148"/>
                  </a:lnTo>
                  <a:lnTo>
                    <a:pt x="512" y="1132"/>
                  </a:lnTo>
                  <a:lnTo>
                    <a:pt x="527" y="1113"/>
                  </a:lnTo>
                  <a:lnTo>
                    <a:pt x="537" y="1092"/>
                  </a:lnTo>
                  <a:lnTo>
                    <a:pt x="542" y="1070"/>
                  </a:lnTo>
                  <a:lnTo>
                    <a:pt x="542" y="1049"/>
                  </a:lnTo>
                  <a:lnTo>
                    <a:pt x="539" y="1026"/>
                  </a:lnTo>
                  <a:lnTo>
                    <a:pt x="529" y="1004"/>
                  </a:lnTo>
                  <a:lnTo>
                    <a:pt x="516" y="983"/>
                  </a:lnTo>
                  <a:lnTo>
                    <a:pt x="496" y="964"/>
                  </a:lnTo>
                  <a:lnTo>
                    <a:pt x="471" y="946"/>
                  </a:lnTo>
                  <a:lnTo>
                    <a:pt x="444" y="929"/>
                  </a:lnTo>
                  <a:lnTo>
                    <a:pt x="414" y="916"/>
                  </a:lnTo>
                  <a:lnTo>
                    <a:pt x="369" y="898"/>
                  </a:lnTo>
                  <a:lnTo>
                    <a:pt x="323" y="879"/>
                  </a:lnTo>
                  <a:lnTo>
                    <a:pt x="278" y="860"/>
                  </a:lnTo>
                  <a:lnTo>
                    <a:pt x="233" y="840"/>
                  </a:lnTo>
                  <a:lnTo>
                    <a:pt x="189" y="816"/>
                  </a:lnTo>
                  <a:lnTo>
                    <a:pt x="157" y="795"/>
                  </a:lnTo>
                  <a:lnTo>
                    <a:pt x="126" y="772"/>
                  </a:lnTo>
                  <a:lnTo>
                    <a:pt x="98" y="747"/>
                  </a:lnTo>
                  <a:lnTo>
                    <a:pt x="74" y="720"/>
                  </a:lnTo>
                  <a:lnTo>
                    <a:pt x="54" y="691"/>
                  </a:lnTo>
                  <a:lnTo>
                    <a:pt x="37" y="660"/>
                  </a:lnTo>
                  <a:lnTo>
                    <a:pt x="24" y="627"/>
                  </a:lnTo>
                  <a:lnTo>
                    <a:pt x="15" y="591"/>
                  </a:lnTo>
                  <a:lnTo>
                    <a:pt x="10" y="553"/>
                  </a:lnTo>
                  <a:lnTo>
                    <a:pt x="10" y="513"/>
                  </a:lnTo>
                  <a:lnTo>
                    <a:pt x="15" y="467"/>
                  </a:lnTo>
                  <a:lnTo>
                    <a:pt x="25" y="425"/>
                  </a:lnTo>
                  <a:lnTo>
                    <a:pt x="39" y="386"/>
                  </a:lnTo>
                  <a:lnTo>
                    <a:pt x="58" y="351"/>
                  </a:lnTo>
                  <a:lnTo>
                    <a:pt x="81" y="318"/>
                  </a:lnTo>
                  <a:lnTo>
                    <a:pt x="108" y="289"/>
                  </a:lnTo>
                  <a:lnTo>
                    <a:pt x="139" y="263"/>
                  </a:lnTo>
                  <a:lnTo>
                    <a:pt x="174" y="240"/>
                  </a:lnTo>
                  <a:lnTo>
                    <a:pt x="212" y="220"/>
                  </a:lnTo>
                  <a:lnTo>
                    <a:pt x="254" y="203"/>
                  </a:lnTo>
                  <a:lnTo>
                    <a:pt x="274" y="195"/>
                  </a:lnTo>
                  <a:lnTo>
                    <a:pt x="289" y="190"/>
                  </a:lnTo>
                  <a:lnTo>
                    <a:pt x="300" y="183"/>
                  </a:lnTo>
                  <a:lnTo>
                    <a:pt x="308" y="177"/>
                  </a:lnTo>
                  <a:lnTo>
                    <a:pt x="312" y="168"/>
                  </a:lnTo>
                  <a:lnTo>
                    <a:pt x="314" y="156"/>
                  </a:lnTo>
                  <a:lnTo>
                    <a:pt x="315" y="141"/>
                  </a:lnTo>
                  <a:lnTo>
                    <a:pt x="315" y="120"/>
                  </a:lnTo>
                  <a:lnTo>
                    <a:pt x="315" y="87"/>
                  </a:lnTo>
                  <a:lnTo>
                    <a:pt x="315" y="56"/>
                  </a:lnTo>
                  <a:lnTo>
                    <a:pt x="316" y="36"/>
                  </a:lnTo>
                  <a:lnTo>
                    <a:pt x="320" y="21"/>
                  </a:lnTo>
                  <a:lnTo>
                    <a:pt x="326" y="10"/>
                  </a:lnTo>
                  <a:lnTo>
                    <a:pt x="336" y="5"/>
                  </a:lnTo>
                  <a:lnTo>
                    <a:pt x="352" y="1"/>
                  </a:lnTo>
                  <a:lnTo>
                    <a:pt x="371" y="0"/>
                  </a:lnTo>
                  <a:close/>
                </a:path>
              </a:pathLst>
            </a:custGeom>
            <a:grpFill/>
            <a:ln w="0">
              <a:noFill/>
              <a:prstDash val="solid"/>
              <a:round/>
              <a:headEnd/>
              <a:tailEnd/>
            </a:ln>
          </p:spPr>
          <p:txBody>
            <a:bodyPr vert="horz" wrap="square" lIns="68580" tIns="34291" rIns="68580" bIns="34291" numCol="1" anchor="t" anchorCtr="0" compatLnSpc="1">
              <a:prstTxWarp prst="textNoShape">
                <a:avLst/>
              </a:prstTxWarp>
            </a:bodyPr>
            <a:lstStyle/>
            <a:p>
              <a:endParaRPr lang="en-US" sz="1351"/>
            </a:p>
          </p:txBody>
        </p:sp>
        <p:sp>
          <p:nvSpPr>
            <p:cNvPr id="103" name="Freeform 19">
              <a:extLst>
                <a:ext uri="{FF2B5EF4-FFF2-40B4-BE49-F238E27FC236}">
                  <a16:creationId xmlns:a16="http://schemas.microsoft.com/office/drawing/2014/main" id="{C943F5D4-34CD-4C2B-A9F6-87C4C4E2E9CE}"/>
                </a:ext>
              </a:extLst>
            </p:cNvPr>
            <p:cNvSpPr>
              <a:spLocks noEditPoints="1"/>
            </p:cNvSpPr>
            <p:nvPr/>
          </p:nvSpPr>
          <p:spPr bwMode="auto">
            <a:xfrm>
              <a:off x="2593975" y="4225925"/>
              <a:ext cx="490538" cy="569912"/>
            </a:xfrm>
            <a:custGeom>
              <a:avLst/>
              <a:gdLst>
                <a:gd name="T0" fmla="*/ 1277 w 3088"/>
                <a:gd name="T1" fmla="*/ 663 h 3592"/>
                <a:gd name="T2" fmla="*/ 955 w 3088"/>
                <a:gd name="T3" fmla="*/ 791 h 3592"/>
                <a:gd name="T4" fmla="*/ 689 w 3088"/>
                <a:gd name="T5" fmla="*/ 1004 h 3592"/>
                <a:gd name="T6" fmla="*/ 496 w 3088"/>
                <a:gd name="T7" fmla="*/ 1284 h 3592"/>
                <a:gd name="T8" fmla="*/ 391 w 3088"/>
                <a:gd name="T9" fmla="*/ 1617 h 3592"/>
                <a:gd name="T10" fmla="*/ 391 w 3088"/>
                <a:gd name="T11" fmla="*/ 1976 h 3592"/>
                <a:gd name="T12" fmla="*/ 496 w 3088"/>
                <a:gd name="T13" fmla="*/ 2308 h 3592"/>
                <a:gd name="T14" fmla="*/ 689 w 3088"/>
                <a:gd name="T15" fmla="*/ 2589 h 3592"/>
                <a:gd name="T16" fmla="*/ 955 w 3088"/>
                <a:gd name="T17" fmla="*/ 2801 h 3592"/>
                <a:gd name="T18" fmla="*/ 1277 w 3088"/>
                <a:gd name="T19" fmla="*/ 2929 h 3592"/>
                <a:gd name="T20" fmla="*/ 1630 w 3088"/>
                <a:gd name="T21" fmla="*/ 2958 h 3592"/>
                <a:gd name="T22" fmla="*/ 1959 w 3088"/>
                <a:gd name="T23" fmla="*/ 2884 h 3592"/>
                <a:gd name="T24" fmla="*/ 2246 w 3088"/>
                <a:gd name="T25" fmla="*/ 2726 h 3592"/>
                <a:gd name="T26" fmla="*/ 2475 w 3088"/>
                <a:gd name="T27" fmla="*/ 2497 h 3592"/>
                <a:gd name="T28" fmla="*/ 2634 w 3088"/>
                <a:gd name="T29" fmla="*/ 2211 h 3592"/>
                <a:gd name="T30" fmla="*/ 2706 w 3088"/>
                <a:gd name="T31" fmla="*/ 1883 h 3592"/>
                <a:gd name="T32" fmla="*/ 2679 w 3088"/>
                <a:gd name="T33" fmla="*/ 1529 h 3592"/>
                <a:gd name="T34" fmla="*/ 2551 w 3088"/>
                <a:gd name="T35" fmla="*/ 1208 h 3592"/>
                <a:gd name="T36" fmla="*/ 2337 w 3088"/>
                <a:gd name="T37" fmla="*/ 944 h 3592"/>
                <a:gd name="T38" fmla="*/ 2057 w 3088"/>
                <a:gd name="T39" fmla="*/ 750 h 3592"/>
                <a:gd name="T40" fmla="*/ 1725 w 3088"/>
                <a:gd name="T41" fmla="*/ 646 h 3592"/>
                <a:gd name="T42" fmla="*/ 1557 w 3088"/>
                <a:gd name="T43" fmla="*/ 1 h 3592"/>
                <a:gd name="T44" fmla="*/ 1621 w 3088"/>
                <a:gd name="T45" fmla="*/ 39 h 3592"/>
                <a:gd name="T46" fmla="*/ 2010 w 3088"/>
                <a:gd name="T47" fmla="*/ 278 h 3592"/>
                <a:gd name="T48" fmla="*/ 2427 w 3088"/>
                <a:gd name="T49" fmla="*/ 456 h 3592"/>
                <a:gd name="T50" fmla="*/ 2828 w 3088"/>
                <a:gd name="T51" fmla="*/ 546 h 3592"/>
                <a:gd name="T52" fmla="*/ 3051 w 3088"/>
                <a:gd name="T53" fmla="*/ 577 h 3592"/>
                <a:gd name="T54" fmla="*/ 3087 w 3088"/>
                <a:gd name="T55" fmla="*/ 630 h 3592"/>
                <a:gd name="T56" fmla="*/ 3086 w 3088"/>
                <a:gd name="T57" fmla="*/ 1810 h 3592"/>
                <a:gd name="T58" fmla="*/ 3046 w 3088"/>
                <a:gd name="T59" fmla="*/ 2262 h 3592"/>
                <a:gd name="T60" fmla="*/ 2938 w 3088"/>
                <a:gd name="T61" fmla="*/ 2537 h 3592"/>
                <a:gd name="T62" fmla="*/ 2757 w 3088"/>
                <a:gd name="T63" fmla="*/ 2805 h 3592"/>
                <a:gd name="T64" fmla="*/ 2484 w 3088"/>
                <a:gd name="T65" fmla="*/ 3078 h 3592"/>
                <a:gd name="T66" fmla="*/ 2171 w 3088"/>
                <a:gd name="T67" fmla="*/ 3300 h 3592"/>
                <a:gd name="T68" fmla="*/ 1796 w 3088"/>
                <a:gd name="T69" fmla="*/ 3494 h 3592"/>
                <a:gd name="T70" fmla="*/ 1549 w 3088"/>
                <a:gd name="T71" fmla="*/ 3592 h 3592"/>
                <a:gd name="T72" fmla="*/ 1296 w 3088"/>
                <a:gd name="T73" fmla="*/ 3499 h 3592"/>
                <a:gd name="T74" fmla="*/ 891 w 3088"/>
                <a:gd name="T75" fmla="*/ 3284 h 3592"/>
                <a:gd name="T76" fmla="*/ 525 w 3088"/>
                <a:gd name="T77" fmla="*/ 3005 h 3592"/>
                <a:gd name="T78" fmla="*/ 282 w 3088"/>
                <a:gd name="T79" fmla="*/ 2741 h 3592"/>
                <a:gd name="T80" fmla="*/ 118 w 3088"/>
                <a:gd name="T81" fmla="*/ 2469 h 3592"/>
                <a:gd name="T82" fmla="*/ 25 w 3088"/>
                <a:gd name="T83" fmla="*/ 2161 h 3592"/>
                <a:gd name="T84" fmla="*/ 0 w 3088"/>
                <a:gd name="T85" fmla="*/ 1506 h 3592"/>
                <a:gd name="T86" fmla="*/ 3 w 3088"/>
                <a:gd name="T87" fmla="*/ 621 h 3592"/>
                <a:gd name="T88" fmla="*/ 44 w 3088"/>
                <a:gd name="T89" fmla="*/ 575 h 3592"/>
                <a:gd name="T90" fmla="*/ 324 w 3088"/>
                <a:gd name="T91" fmla="*/ 541 h 3592"/>
                <a:gd name="T92" fmla="*/ 764 w 3088"/>
                <a:gd name="T93" fmla="*/ 420 h 3592"/>
                <a:gd name="T94" fmla="*/ 1176 w 3088"/>
                <a:gd name="T95" fmla="*/ 224 h 3592"/>
                <a:gd name="T96" fmla="*/ 1489 w 3088"/>
                <a:gd name="T97" fmla="*/ 24 h 3592"/>
                <a:gd name="T98" fmla="*/ 1545 w 3088"/>
                <a:gd name="T99" fmla="*/ 0 h 3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88" h="3592">
                  <a:moveTo>
                    <a:pt x="1544" y="632"/>
                  </a:moveTo>
                  <a:lnTo>
                    <a:pt x="1453" y="635"/>
                  </a:lnTo>
                  <a:lnTo>
                    <a:pt x="1363" y="646"/>
                  </a:lnTo>
                  <a:lnTo>
                    <a:pt x="1277" y="663"/>
                  </a:lnTo>
                  <a:lnTo>
                    <a:pt x="1192" y="686"/>
                  </a:lnTo>
                  <a:lnTo>
                    <a:pt x="1110" y="715"/>
                  </a:lnTo>
                  <a:lnTo>
                    <a:pt x="1031" y="750"/>
                  </a:lnTo>
                  <a:lnTo>
                    <a:pt x="955" y="791"/>
                  </a:lnTo>
                  <a:lnTo>
                    <a:pt x="883" y="837"/>
                  </a:lnTo>
                  <a:lnTo>
                    <a:pt x="814" y="888"/>
                  </a:lnTo>
                  <a:lnTo>
                    <a:pt x="749" y="944"/>
                  </a:lnTo>
                  <a:lnTo>
                    <a:pt x="689" y="1004"/>
                  </a:lnTo>
                  <a:lnTo>
                    <a:pt x="634" y="1068"/>
                  </a:lnTo>
                  <a:lnTo>
                    <a:pt x="583" y="1136"/>
                  </a:lnTo>
                  <a:lnTo>
                    <a:pt x="537" y="1208"/>
                  </a:lnTo>
                  <a:lnTo>
                    <a:pt x="496" y="1284"/>
                  </a:lnTo>
                  <a:lnTo>
                    <a:pt x="461" y="1363"/>
                  </a:lnTo>
                  <a:lnTo>
                    <a:pt x="432" y="1445"/>
                  </a:lnTo>
                  <a:lnTo>
                    <a:pt x="409" y="1529"/>
                  </a:lnTo>
                  <a:lnTo>
                    <a:pt x="391" y="1617"/>
                  </a:lnTo>
                  <a:lnTo>
                    <a:pt x="381" y="1705"/>
                  </a:lnTo>
                  <a:lnTo>
                    <a:pt x="378" y="1796"/>
                  </a:lnTo>
                  <a:lnTo>
                    <a:pt x="381" y="1887"/>
                  </a:lnTo>
                  <a:lnTo>
                    <a:pt x="391" y="1976"/>
                  </a:lnTo>
                  <a:lnTo>
                    <a:pt x="409" y="2063"/>
                  </a:lnTo>
                  <a:lnTo>
                    <a:pt x="432" y="2148"/>
                  </a:lnTo>
                  <a:lnTo>
                    <a:pt x="461" y="2229"/>
                  </a:lnTo>
                  <a:lnTo>
                    <a:pt x="496" y="2308"/>
                  </a:lnTo>
                  <a:lnTo>
                    <a:pt x="537" y="2383"/>
                  </a:lnTo>
                  <a:lnTo>
                    <a:pt x="583" y="2456"/>
                  </a:lnTo>
                  <a:lnTo>
                    <a:pt x="634" y="2524"/>
                  </a:lnTo>
                  <a:lnTo>
                    <a:pt x="689" y="2589"/>
                  </a:lnTo>
                  <a:lnTo>
                    <a:pt x="749" y="2649"/>
                  </a:lnTo>
                  <a:lnTo>
                    <a:pt x="814" y="2705"/>
                  </a:lnTo>
                  <a:lnTo>
                    <a:pt x="883" y="2755"/>
                  </a:lnTo>
                  <a:lnTo>
                    <a:pt x="955" y="2801"/>
                  </a:lnTo>
                  <a:lnTo>
                    <a:pt x="1031" y="2842"/>
                  </a:lnTo>
                  <a:lnTo>
                    <a:pt x="1110" y="2877"/>
                  </a:lnTo>
                  <a:lnTo>
                    <a:pt x="1192" y="2906"/>
                  </a:lnTo>
                  <a:lnTo>
                    <a:pt x="1277" y="2929"/>
                  </a:lnTo>
                  <a:lnTo>
                    <a:pt x="1363" y="2947"/>
                  </a:lnTo>
                  <a:lnTo>
                    <a:pt x="1453" y="2957"/>
                  </a:lnTo>
                  <a:lnTo>
                    <a:pt x="1544" y="2961"/>
                  </a:lnTo>
                  <a:lnTo>
                    <a:pt x="1630" y="2958"/>
                  </a:lnTo>
                  <a:lnTo>
                    <a:pt x="1716" y="2948"/>
                  </a:lnTo>
                  <a:lnTo>
                    <a:pt x="1799" y="2933"/>
                  </a:lnTo>
                  <a:lnTo>
                    <a:pt x="1881" y="2911"/>
                  </a:lnTo>
                  <a:lnTo>
                    <a:pt x="1959" y="2884"/>
                  </a:lnTo>
                  <a:lnTo>
                    <a:pt x="2036" y="2853"/>
                  </a:lnTo>
                  <a:lnTo>
                    <a:pt x="2109" y="2815"/>
                  </a:lnTo>
                  <a:lnTo>
                    <a:pt x="2179" y="2773"/>
                  </a:lnTo>
                  <a:lnTo>
                    <a:pt x="2246" y="2726"/>
                  </a:lnTo>
                  <a:lnTo>
                    <a:pt x="2309" y="2674"/>
                  </a:lnTo>
                  <a:lnTo>
                    <a:pt x="2369" y="2620"/>
                  </a:lnTo>
                  <a:lnTo>
                    <a:pt x="2424" y="2559"/>
                  </a:lnTo>
                  <a:lnTo>
                    <a:pt x="2475" y="2497"/>
                  </a:lnTo>
                  <a:lnTo>
                    <a:pt x="2522" y="2430"/>
                  </a:lnTo>
                  <a:lnTo>
                    <a:pt x="2564" y="2360"/>
                  </a:lnTo>
                  <a:lnTo>
                    <a:pt x="2601" y="2287"/>
                  </a:lnTo>
                  <a:lnTo>
                    <a:pt x="2634" y="2211"/>
                  </a:lnTo>
                  <a:lnTo>
                    <a:pt x="2660" y="2133"/>
                  </a:lnTo>
                  <a:lnTo>
                    <a:pt x="2682" y="2052"/>
                  </a:lnTo>
                  <a:lnTo>
                    <a:pt x="2698" y="1969"/>
                  </a:lnTo>
                  <a:lnTo>
                    <a:pt x="2706" y="1883"/>
                  </a:lnTo>
                  <a:lnTo>
                    <a:pt x="2710" y="1796"/>
                  </a:lnTo>
                  <a:lnTo>
                    <a:pt x="2706" y="1705"/>
                  </a:lnTo>
                  <a:lnTo>
                    <a:pt x="2697" y="1617"/>
                  </a:lnTo>
                  <a:lnTo>
                    <a:pt x="2679" y="1529"/>
                  </a:lnTo>
                  <a:lnTo>
                    <a:pt x="2656" y="1445"/>
                  </a:lnTo>
                  <a:lnTo>
                    <a:pt x="2627" y="1363"/>
                  </a:lnTo>
                  <a:lnTo>
                    <a:pt x="2591" y="1284"/>
                  </a:lnTo>
                  <a:lnTo>
                    <a:pt x="2551" y="1208"/>
                  </a:lnTo>
                  <a:lnTo>
                    <a:pt x="2505" y="1136"/>
                  </a:lnTo>
                  <a:lnTo>
                    <a:pt x="2453" y="1068"/>
                  </a:lnTo>
                  <a:lnTo>
                    <a:pt x="2397" y="1004"/>
                  </a:lnTo>
                  <a:lnTo>
                    <a:pt x="2337" y="944"/>
                  </a:lnTo>
                  <a:lnTo>
                    <a:pt x="2274" y="888"/>
                  </a:lnTo>
                  <a:lnTo>
                    <a:pt x="2205" y="837"/>
                  </a:lnTo>
                  <a:lnTo>
                    <a:pt x="2132" y="791"/>
                  </a:lnTo>
                  <a:lnTo>
                    <a:pt x="2057" y="750"/>
                  </a:lnTo>
                  <a:lnTo>
                    <a:pt x="1978" y="715"/>
                  </a:lnTo>
                  <a:lnTo>
                    <a:pt x="1896" y="686"/>
                  </a:lnTo>
                  <a:lnTo>
                    <a:pt x="1811" y="663"/>
                  </a:lnTo>
                  <a:lnTo>
                    <a:pt x="1725" y="646"/>
                  </a:lnTo>
                  <a:lnTo>
                    <a:pt x="1635" y="635"/>
                  </a:lnTo>
                  <a:lnTo>
                    <a:pt x="1544" y="632"/>
                  </a:lnTo>
                  <a:close/>
                  <a:moveTo>
                    <a:pt x="1545" y="0"/>
                  </a:moveTo>
                  <a:lnTo>
                    <a:pt x="1557" y="1"/>
                  </a:lnTo>
                  <a:lnTo>
                    <a:pt x="1569" y="6"/>
                  </a:lnTo>
                  <a:lnTo>
                    <a:pt x="1583" y="14"/>
                  </a:lnTo>
                  <a:lnTo>
                    <a:pt x="1600" y="25"/>
                  </a:lnTo>
                  <a:lnTo>
                    <a:pt x="1621" y="39"/>
                  </a:lnTo>
                  <a:lnTo>
                    <a:pt x="1716" y="104"/>
                  </a:lnTo>
                  <a:lnTo>
                    <a:pt x="1812" y="165"/>
                  </a:lnTo>
                  <a:lnTo>
                    <a:pt x="1910" y="223"/>
                  </a:lnTo>
                  <a:lnTo>
                    <a:pt x="2010" y="278"/>
                  </a:lnTo>
                  <a:lnTo>
                    <a:pt x="2112" y="329"/>
                  </a:lnTo>
                  <a:lnTo>
                    <a:pt x="2215" y="375"/>
                  </a:lnTo>
                  <a:lnTo>
                    <a:pt x="2320" y="418"/>
                  </a:lnTo>
                  <a:lnTo>
                    <a:pt x="2427" y="456"/>
                  </a:lnTo>
                  <a:lnTo>
                    <a:pt x="2537" y="489"/>
                  </a:lnTo>
                  <a:lnTo>
                    <a:pt x="2648" y="516"/>
                  </a:lnTo>
                  <a:lnTo>
                    <a:pt x="2738" y="532"/>
                  </a:lnTo>
                  <a:lnTo>
                    <a:pt x="2828" y="546"/>
                  </a:lnTo>
                  <a:lnTo>
                    <a:pt x="2919" y="556"/>
                  </a:lnTo>
                  <a:lnTo>
                    <a:pt x="3010" y="567"/>
                  </a:lnTo>
                  <a:lnTo>
                    <a:pt x="3032" y="572"/>
                  </a:lnTo>
                  <a:lnTo>
                    <a:pt x="3051" y="577"/>
                  </a:lnTo>
                  <a:lnTo>
                    <a:pt x="3065" y="586"/>
                  </a:lnTo>
                  <a:lnTo>
                    <a:pt x="3075" y="597"/>
                  </a:lnTo>
                  <a:lnTo>
                    <a:pt x="3082" y="611"/>
                  </a:lnTo>
                  <a:lnTo>
                    <a:pt x="3087" y="630"/>
                  </a:lnTo>
                  <a:lnTo>
                    <a:pt x="3088" y="653"/>
                  </a:lnTo>
                  <a:lnTo>
                    <a:pt x="3088" y="1352"/>
                  </a:lnTo>
                  <a:lnTo>
                    <a:pt x="3088" y="1580"/>
                  </a:lnTo>
                  <a:lnTo>
                    <a:pt x="3086" y="1810"/>
                  </a:lnTo>
                  <a:lnTo>
                    <a:pt x="3080" y="2039"/>
                  </a:lnTo>
                  <a:lnTo>
                    <a:pt x="3074" y="2115"/>
                  </a:lnTo>
                  <a:lnTo>
                    <a:pt x="3063" y="2190"/>
                  </a:lnTo>
                  <a:lnTo>
                    <a:pt x="3046" y="2262"/>
                  </a:lnTo>
                  <a:lnTo>
                    <a:pt x="3025" y="2333"/>
                  </a:lnTo>
                  <a:lnTo>
                    <a:pt x="3000" y="2402"/>
                  </a:lnTo>
                  <a:lnTo>
                    <a:pt x="2972" y="2470"/>
                  </a:lnTo>
                  <a:lnTo>
                    <a:pt x="2938" y="2537"/>
                  </a:lnTo>
                  <a:lnTo>
                    <a:pt x="2900" y="2601"/>
                  </a:lnTo>
                  <a:lnTo>
                    <a:pt x="2860" y="2664"/>
                  </a:lnTo>
                  <a:lnTo>
                    <a:pt x="2817" y="2727"/>
                  </a:lnTo>
                  <a:lnTo>
                    <a:pt x="2757" y="2805"/>
                  </a:lnTo>
                  <a:lnTo>
                    <a:pt x="2693" y="2878"/>
                  </a:lnTo>
                  <a:lnTo>
                    <a:pt x="2627" y="2948"/>
                  </a:lnTo>
                  <a:lnTo>
                    <a:pt x="2556" y="3015"/>
                  </a:lnTo>
                  <a:lnTo>
                    <a:pt x="2484" y="3078"/>
                  </a:lnTo>
                  <a:lnTo>
                    <a:pt x="2410" y="3138"/>
                  </a:lnTo>
                  <a:lnTo>
                    <a:pt x="2332" y="3195"/>
                  </a:lnTo>
                  <a:lnTo>
                    <a:pt x="2252" y="3249"/>
                  </a:lnTo>
                  <a:lnTo>
                    <a:pt x="2171" y="3300"/>
                  </a:lnTo>
                  <a:lnTo>
                    <a:pt x="2086" y="3349"/>
                  </a:lnTo>
                  <a:lnTo>
                    <a:pt x="2001" y="3396"/>
                  </a:lnTo>
                  <a:lnTo>
                    <a:pt x="1900" y="3447"/>
                  </a:lnTo>
                  <a:lnTo>
                    <a:pt x="1796" y="3494"/>
                  </a:lnTo>
                  <a:lnTo>
                    <a:pt x="1692" y="3540"/>
                  </a:lnTo>
                  <a:lnTo>
                    <a:pt x="1588" y="3583"/>
                  </a:lnTo>
                  <a:lnTo>
                    <a:pt x="1570" y="3590"/>
                  </a:lnTo>
                  <a:lnTo>
                    <a:pt x="1549" y="3592"/>
                  </a:lnTo>
                  <a:lnTo>
                    <a:pt x="1530" y="3592"/>
                  </a:lnTo>
                  <a:lnTo>
                    <a:pt x="1511" y="3588"/>
                  </a:lnTo>
                  <a:lnTo>
                    <a:pt x="1404" y="3545"/>
                  </a:lnTo>
                  <a:lnTo>
                    <a:pt x="1296" y="3499"/>
                  </a:lnTo>
                  <a:lnTo>
                    <a:pt x="1192" y="3451"/>
                  </a:lnTo>
                  <a:lnTo>
                    <a:pt x="1089" y="3399"/>
                  </a:lnTo>
                  <a:lnTo>
                    <a:pt x="989" y="3343"/>
                  </a:lnTo>
                  <a:lnTo>
                    <a:pt x="891" y="3284"/>
                  </a:lnTo>
                  <a:lnTo>
                    <a:pt x="796" y="3220"/>
                  </a:lnTo>
                  <a:lnTo>
                    <a:pt x="702" y="3152"/>
                  </a:lnTo>
                  <a:lnTo>
                    <a:pt x="613" y="3081"/>
                  </a:lnTo>
                  <a:lnTo>
                    <a:pt x="525" y="3005"/>
                  </a:lnTo>
                  <a:lnTo>
                    <a:pt x="440" y="2924"/>
                  </a:lnTo>
                  <a:lnTo>
                    <a:pt x="385" y="2865"/>
                  </a:lnTo>
                  <a:lnTo>
                    <a:pt x="331" y="2803"/>
                  </a:lnTo>
                  <a:lnTo>
                    <a:pt x="282" y="2741"/>
                  </a:lnTo>
                  <a:lnTo>
                    <a:pt x="234" y="2677"/>
                  </a:lnTo>
                  <a:lnTo>
                    <a:pt x="192" y="2610"/>
                  </a:lnTo>
                  <a:lnTo>
                    <a:pt x="153" y="2540"/>
                  </a:lnTo>
                  <a:lnTo>
                    <a:pt x="118" y="2469"/>
                  </a:lnTo>
                  <a:lnTo>
                    <a:pt x="88" y="2394"/>
                  </a:lnTo>
                  <a:lnTo>
                    <a:pt x="62" y="2318"/>
                  </a:lnTo>
                  <a:lnTo>
                    <a:pt x="42" y="2239"/>
                  </a:lnTo>
                  <a:lnTo>
                    <a:pt x="25" y="2161"/>
                  </a:lnTo>
                  <a:lnTo>
                    <a:pt x="13" y="2084"/>
                  </a:lnTo>
                  <a:lnTo>
                    <a:pt x="5" y="2004"/>
                  </a:lnTo>
                  <a:lnTo>
                    <a:pt x="3" y="1925"/>
                  </a:lnTo>
                  <a:lnTo>
                    <a:pt x="0" y="1506"/>
                  </a:lnTo>
                  <a:lnTo>
                    <a:pt x="0" y="1087"/>
                  </a:lnTo>
                  <a:lnTo>
                    <a:pt x="1" y="668"/>
                  </a:lnTo>
                  <a:lnTo>
                    <a:pt x="1" y="642"/>
                  </a:lnTo>
                  <a:lnTo>
                    <a:pt x="3" y="621"/>
                  </a:lnTo>
                  <a:lnTo>
                    <a:pt x="9" y="604"/>
                  </a:lnTo>
                  <a:lnTo>
                    <a:pt x="16" y="591"/>
                  </a:lnTo>
                  <a:lnTo>
                    <a:pt x="28" y="582"/>
                  </a:lnTo>
                  <a:lnTo>
                    <a:pt x="44" y="575"/>
                  </a:lnTo>
                  <a:lnTo>
                    <a:pt x="65" y="571"/>
                  </a:lnTo>
                  <a:lnTo>
                    <a:pt x="91" y="569"/>
                  </a:lnTo>
                  <a:lnTo>
                    <a:pt x="209" y="558"/>
                  </a:lnTo>
                  <a:lnTo>
                    <a:pt x="324" y="541"/>
                  </a:lnTo>
                  <a:lnTo>
                    <a:pt x="437" y="518"/>
                  </a:lnTo>
                  <a:lnTo>
                    <a:pt x="548" y="491"/>
                  </a:lnTo>
                  <a:lnTo>
                    <a:pt x="657" y="458"/>
                  </a:lnTo>
                  <a:lnTo>
                    <a:pt x="764" y="420"/>
                  </a:lnTo>
                  <a:lnTo>
                    <a:pt x="869" y="377"/>
                  </a:lnTo>
                  <a:lnTo>
                    <a:pt x="973" y="330"/>
                  </a:lnTo>
                  <a:lnTo>
                    <a:pt x="1075" y="279"/>
                  </a:lnTo>
                  <a:lnTo>
                    <a:pt x="1176" y="224"/>
                  </a:lnTo>
                  <a:lnTo>
                    <a:pt x="1274" y="165"/>
                  </a:lnTo>
                  <a:lnTo>
                    <a:pt x="1372" y="102"/>
                  </a:lnTo>
                  <a:lnTo>
                    <a:pt x="1468" y="38"/>
                  </a:lnTo>
                  <a:lnTo>
                    <a:pt x="1489" y="24"/>
                  </a:lnTo>
                  <a:lnTo>
                    <a:pt x="1507" y="13"/>
                  </a:lnTo>
                  <a:lnTo>
                    <a:pt x="1521" y="5"/>
                  </a:lnTo>
                  <a:lnTo>
                    <a:pt x="1534" y="1"/>
                  </a:lnTo>
                  <a:lnTo>
                    <a:pt x="1545" y="0"/>
                  </a:lnTo>
                  <a:close/>
                </a:path>
              </a:pathLst>
            </a:custGeom>
            <a:grpFill/>
            <a:ln w="0">
              <a:noFill/>
              <a:prstDash val="solid"/>
              <a:round/>
              <a:headEnd/>
              <a:tailEnd/>
            </a:ln>
          </p:spPr>
          <p:txBody>
            <a:bodyPr vert="horz" wrap="square" lIns="68580" tIns="34291" rIns="68580" bIns="34291" numCol="1" anchor="t" anchorCtr="0" compatLnSpc="1">
              <a:prstTxWarp prst="textNoShape">
                <a:avLst/>
              </a:prstTxWarp>
            </a:bodyPr>
            <a:lstStyle/>
            <a:p>
              <a:endParaRPr lang="en-US" sz="1351"/>
            </a:p>
          </p:txBody>
        </p:sp>
      </p:grpSp>
    </p:spTree>
    <p:extLst>
      <p:ext uri="{BB962C8B-B14F-4D97-AF65-F5344CB8AC3E}">
        <p14:creationId xmlns:p14="http://schemas.microsoft.com/office/powerpoint/2010/main" val="2652750732"/>
      </p:ext>
    </p:extLst>
  </p:cSld>
  <p:clrMapOvr>
    <a:masterClrMapping/>
  </p:clrMapOvr>
  <mc:AlternateContent xmlns:mc="http://schemas.openxmlformats.org/markup-compatibility/2006" xmlns:p14="http://schemas.microsoft.com/office/powerpoint/2010/main">
    <mc:Choice Requires="p14">
      <p:transition spd="slow" p14:dur="900">
        <p14:flythrough dir="out" hasBounce="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4"/>
                                        </p:tgtEl>
                                        <p:attrNameLst>
                                          <p:attrName>style.visibility</p:attrName>
                                        </p:attrNameLst>
                                      </p:cBhvr>
                                      <p:to>
                                        <p:strVal val="visible"/>
                                      </p:to>
                                    </p:set>
                                    <p:anim calcmode="lin" valueType="num">
                                      <p:cBhvr>
                                        <p:cTn id="13" dur="500" fill="hold"/>
                                        <p:tgtEl>
                                          <p:spTgt spid="84"/>
                                        </p:tgtEl>
                                        <p:attrNameLst>
                                          <p:attrName>ppt_w</p:attrName>
                                        </p:attrNameLst>
                                      </p:cBhvr>
                                      <p:tavLst>
                                        <p:tav tm="0">
                                          <p:val>
                                            <p:fltVal val="0"/>
                                          </p:val>
                                        </p:tav>
                                        <p:tav tm="100000">
                                          <p:val>
                                            <p:strVal val="#ppt_w"/>
                                          </p:val>
                                        </p:tav>
                                      </p:tavLst>
                                    </p:anim>
                                    <p:anim calcmode="lin" valueType="num">
                                      <p:cBhvr>
                                        <p:cTn id="14" dur="500" fill="hold"/>
                                        <p:tgtEl>
                                          <p:spTgt spid="84"/>
                                        </p:tgtEl>
                                        <p:attrNameLst>
                                          <p:attrName>ppt_h</p:attrName>
                                        </p:attrNameLst>
                                      </p:cBhvr>
                                      <p:tavLst>
                                        <p:tav tm="0">
                                          <p:val>
                                            <p:fltVal val="0"/>
                                          </p:val>
                                        </p:tav>
                                        <p:tav tm="100000">
                                          <p:val>
                                            <p:strVal val="#ppt_h"/>
                                          </p:val>
                                        </p:tav>
                                      </p:tavLst>
                                    </p:anim>
                                    <p:animEffect transition="in" filter="fade">
                                      <p:cBhvr>
                                        <p:cTn id="15" dur="500"/>
                                        <p:tgtEl>
                                          <p:spTgt spid="84"/>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animEffect transition="in" filter="fade">
                                      <p:cBhvr>
                                        <p:cTn id="27" dur="500"/>
                                        <p:tgtEl>
                                          <p:spTgt spid="2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85"/>
                                        </p:tgtEl>
                                        <p:attrNameLst>
                                          <p:attrName>style.visibility</p:attrName>
                                        </p:attrNameLst>
                                      </p:cBhvr>
                                      <p:to>
                                        <p:strVal val="visible"/>
                                      </p:to>
                                    </p:set>
                                    <p:anim calcmode="lin" valueType="num">
                                      <p:cBhvr>
                                        <p:cTn id="31" dur="500" fill="hold"/>
                                        <p:tgtEl>
                                          <p:spTgt spid="85"/>
                                        </p:tgtEl>
                                        <p:attrNameLst>
                                          <p:attrName>ppt_w</p:attrName>
                                        </p:attrNameLst>
                                      </p:cBhvr>
                                      <p:tavLst>
                                        <p:tav tm="0">
                                          <p:val>
                                            <p:fltVal val="0"/>
                                          </p:val>
                                        </p:tav>
                                        <p:tav tm="100000">
                                          <p:val>
                                            <p:strVal val="#ppt_w"/>
                                          </p:val>
                                        </p:tav>
                                      </p:tavLst>
                                    </p:anim>
                                    <p:anim calcmode="lin" valueType="num">
                                      <p:cBhvr>
                                        <p:cTn id="32" dur="500" fill="hold"/>
                                        <p:tgtEl>
                                          <p:spTgt spid="85"/>
                                        </p:tgtEl>
                                        <p:attrNameLst>
                                          <p:attrName>ppt_h</p:attrName>
                                        </p:attrNameLst>
                                      </p:cBhvr>
                                      <p:tavLst>
                                        <p:tav tm="0">
                                          <p:val>
                                            <p:fltVal val="0"/>
                                          </p:val>
                                        </p:tav>
                                        <p:tav tm="100000">
                                          <p:val>
                                            <p:strVal val="#ppt_h"/>
                                          </p:val>
                                        </p:tav>
                                      </p:tavLst>
                                    </p:anim>
                                    <p:animEffect transition="in" filter="fade">
                                      <p:cBhvr>
                                        <p:cTn id="33" dur="500"/>
                                        <p:tgtEl>
                                          <p:spTgt spid="85"/>
                                        </p:tgtEl>
                                      </p:cBhvr>
                                    </p:animEffect>
                                  </p:childTnLst>
                                </p:cTn>
                              </p:par>
                              <p:par>
                                <p:cTn id="34" presetID="22" presetClass="entr" presetSubtype="2"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right)">
                                      <p:cBhvr>
                                        <p:cTn id="36" dur="500"/>
                                        <p:tgtEl>
                                          <p:spTgt spid="15"/>
                                        </p:tgtEl>
                                      </p:cBhvr>
                                    </p:animEffect>
                                  </p:childTnLst>
                                </p:cTn>
                              </p:par>
                            </p:childTnLst>
                          </p:cTn>
                        </p:par>
                        <p:par>
                          <p:cTn id="37" fill="hold">
                            <p:stCondLst>
                              <p:cond delay="2500"/>
                            </p:stCondLst>
                            <p:childTnLst>
                              <p:par>
                                <p:cTn id="38" presetID="53" presetClass="entr" presetSubtype="16" fill="hold" grpId="0" nodeType="afterEffect">
                                  <p:stCondLst>
                                    <p:cond delay="0"/>
                                  </p:stCondLst>
                                  <p:childTnLst>
                                    <p:set>
                                      <p:cBhvr>
                                        <p:cTn id="39" dur="1" fill="hold">
                                          <p:stCondLst>
                                            <p:cond delay="0"/>
                                          </p:stCondLst>
                                        </p:cTn>
                                        <p:tgtEl>
                                          <p:spTgt spid="22"/>
                                        </p:tgtEl>
                                        <p:attrNameLst>
                                          <p:attrName>style.visibility</p:attrName>
                                        </p:attrNameLst>
                                      </p:cBhvr>
                                      <p:to>
                                        <p:strVal val="visible"/>
                                      </p:to>
                                    </p:set>
                                    <p:anim calcmode="lin" valueType="num">
                                      <p:cBhvr>
                                        <p:cTn id="40" dur="500" fill="hold"/>
                                        <p:tgtEl>
                                          <p:spTgt spid="22"/>
                                        </p:tgtEl>
                                        <p:attrNameLst>
                                          <p:attrName>ppt_w</p:attrName>
                                        </p:attrNameLst>
                                      </p:cBhvr>
                                      <p:tavLst>
                                        <p:tav tm="0">
                                          <p:val>
                                            <p:fltVal val="0"/>
                                          </p:val>
                                        </p:tav>
                                        <p:tav tm="100000">
                                          <p:val>
                                            <p:strVal val="#ppt_w"/>
                                          </p:val>
                                        </p:tav>
                                      </p:tavLst>
                                    </p:anim>
                                    <p:anim calcmode="lin" valueType="num">
                                      <p:cBhvr>
                                        <p:cTn id="41" dur="500" fill="hold"/>
                                        <p:tgtEl>
                                          <p:spTgt spid="22"/>
                                        </p:tgtEl>
                                        <p:attrNameLst>
                                          <p:attrName>ppt_h</p:attrName>
                                        </p:attrNameLst>
                                      </p:cBhvr>
                                      <p:tavLst>
                                        <p:tav tm="0">
                                          <p:val>
                                            <p:fltVal val="0"/>
                                          </p:val>
                                        </p:tav>
                                        <p:tav tm="100000">
                                          <p:val>
                                            <p:strVal val="#ppt_h"/>
                                          </p:val>
                                        </p:tav>
                                      </p:tavLst>
                                    </p:anim>
                                    <p:animEffect transition="in" filter="fade">
                                      <p:cBhvr>
                                        <p:cTn id="42" dur="500"/>
                                        <p:tgtEl>
                                          <p:spTgt spid="22"/>
                                        </p:tgtEl>
                                      </p:cBhvr>
                                    </p:animEffect>
                                  </p:childTnLst>
                                </p:cTn>
                              </p:par>
                            </p:childTnLst>
                          </p:cTn>
                        </p:par>
                        <p:par>
                          <p:cTn id="43" fill="hold">
                            <p:stCondLst>
                              <p:cond delay="3000"/>
                            </p:stCondLst>
                            <p:childTnLst>
                              <p:par>
                                <p:cTn id="44" presetID="53" presetClass="entr" presetSubtype="16" fill="hold" grpId="0" nodeType="afterEffect">
                                  <p:stCondLst>
                                    <p:cond delay="0"/>
                                  </p:stCondLst>
                                  <p:childTnLst>
                                    <p:set>
                                      <p:cBhvr>
                                        <p:cTn id="45" dur="1" fill="hold">
                                          <p:stCondLst>
                                            <p:cond delay="0"/>
                                          </p:stCondLst>
                                        </p:cTn>
                                        <p:tgtEl>
                                          <p:spTgt spid="86"/>
                                        </p:tgtEl>
                                        <p:attrNameLst>
                                          <p:attrName>style.visibility</p:attrName>
                                        </p:attrNameLst>
                                      </p:cBhvr>
                                      <p:to>
                                        <p:strVal val="visible"/>
                                      </p:to>
                                    </p:set>
                                    <p:anim calcmode="lin" valueType="num">
                                      <p:cBhvr>
                                        <p:cTn id="46" dur="500" fill="hold"/>
                                        <p:tgtEl>
                                          <p:spTgt spid="86"/>
                                        </p:tgtEl>
                                        <p:attrNameLst>
                                          <p:attrName>ppt_w</p:attrName>
                                        </p:attrNameLst>
                                      </p:cBhvr>
                                      <p:tavLst>
                                        <p:tav tm="0">
                                          <p:val>
                                            <p:fltVal val="0"/>
                                          </p:val>
                                        </p:tav>
                                        <p:tav tm="100000">
                                          <p:val>
                                            <p:strVal val="#ppt_w"/>
                                          </p:val>
                                        </p:tav>
                                      </p:tavLst>
                                    </p:anim>
                                    <p:anim calcmode="lin" valueType="num">
                                      <p:cBhvr>
                                        <p:cTn id="47" dur="500" fill="hold"/>
                                        <p:tgtEl>
                                          <p:spTgt spid="86"/>
                                        </p:tgtEl>
                                        <p:attrNameLst>
                                          <p:attrName>ppt_h</p:attrName>
                                        </p:attrNameLst>
                                      </p:cBhvr>
                                      <p:tavLst>
                                        <p:tav tm="0">
                                          <p:val>
                                            <p:fltVal val="0"/>
                                          </p:val>
                                        </p:tav>
                                        <p:tav tm="100000">
                                          <p:val>
                                            <p:strVal val="#ppt_h"/>
                                          </p:val>
                                        </p:tav>
                                      </p:tavLst>
                                    </p:anim>
                                    <p:animEffect transition="in" filter="fade">
                                      <p:cBhvr>
                                        <p:cTn id="48" dur="500"/>
                                        <p:tgtEl>
                                          <p:spTgt spid="86"/>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left)">
                                      <p:cBhvr>
                                        <p:cTn id="51" dur="500"/>
                                        <p:tgtEl>
                                          <p:spTgt spid="18"/>
                                        </p:tgtEl>
                                      </p:cBhvr>
                                    </p:animEffect>
                                  </p:childTnLst>
                                </p:cTn>
                              </p:par>
                            </p:childTnLst>
                          </p:cTn>
                        </p:par>
                        <p:par>
                          <p:cTn id="52" fill="hold">
                            <p:stCondLst>
                              <p:cond delay="3500"/>
                            </p:stCondLst>
                            <p:childTnLst>
                              <p:par>
                                <p:cTn id="53" presetID="53" presetClass="entr" presetSubtype="16"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p:cTn id="55" dur="500" fill="hold"/>
                                        <p:tgtEl>
                                          <p:spTgt spid="23"/>
                                        </p:tgtEl>
                                        <p:attrNameLst>
                                          <p:attrName>ppt_w</p:attrName>
                                        </p:attrNameLst>
                                      </p:cBhvr>
                                      <p:tavLst>
                                        <p:tav tm="0">
                                          <p:val>
                                            <p:fltVal val="0"/>
                                          </p:val>
                                        </p:tav>
                                        <p:tav tm="100000">
                                          <p:val>
                                            <p:strVal val="#ppt_w"/>
                                          </p:val>
                                        </p:tav>
                                      </p:tavLst>
                                    </p:anim>
                                    <p:anim calcmode="lin" valueType="num">
                                      <p:cBhvr>
                                        <p:cTn id="56" dur="500" fill="hold"/>
                                        <p:tgtEl>
                                          <p:spTgt spid="23"/>
                                        </p:tgtEl>
                                        <p:attrNameLst>
                                          <p:attrName>ppt_h</p:attrName>
                                        </p:attrNameLst>
                                      </p:cBhvr>
                                      <p:tavLst>
                                        <p:tav tm="0">
                                          <p:val>
                                            <p:fltVal val="0"/>
                                          </p:val>
                                        </p:tav>
                                        <p:tav tm="100000">
                                          <p:val>
                                            <p:strVal val="#ppt_h"/>
                                          </p:val>
                                        </p:tav>
                                      </p:tavLst>
                                    </p:anim>
                                    <p:animEffect transition="in" filter="fade">
                                      <p:cBhvr>
                                        <p:cTn id="57" dur="500"/>
                                        <p:tgtEl>
                                          <p:spTgt spid="23"/>
                                        </p:tgtEl>
                                      </p:cBhvr>
                                    </p:animEffect>
                                  </p:childTnLst>
                                </p:cTn>
                              </p:par>
                            </p:childTnLst>
                          </p:cTn>
                        </p:par>
                        <p:par>
                          <p:cTn id="58" fill="hold">
                            <p:stCondLst>
                              <p:cond delay="4000"/>
                            </p:stCondLst>
                            <p:childTnLst>
                              <p:par>
                                <p:cTn id="59" presetID="53" presetClass="entr" presetSubtype="16" fill="hold" grpId="0" nodeType="afterEffect">
                                  <p:stCondLst>
                                    <p:cond delay="0"/>
                                  </p:stCondLst>
                                  <p:childTnLst>
                                    <p:set>
                                      <p:cBhvr>
                                        <p:cTn id="60" dur="1" fill="hold">
                                          <p:stCondLst>
                                            <p:cond delay="0"/>
                                          </p:stCondLst>
                                        </p:cTn>
                                        <p:tgtEl>
                                          <p:spTgt spid="87"/>
                                        </p:tgtEl>
                                        <p:attrNameLst>
                                          <p:attrName>style.visibility</p:attrName>
                                        </p:attrNameLst>
                                      </p:cBhvr>
                                      <p:to>
                                        <p:strVal val="visible"/>
                                      </p:to>
                                    </p:set>
                                    <p:anim calcmode="lin" valueType="num">
                                      <p:cBhvr>
                                        <p:cTn id="61" dur="500" fill="hold"/>
                                        <p:tgtEl>
                                          <p:spTgt spid="87"/>
                                        </p:tgtEl>
                                        <p:attrNameLst>
                                          <p:attrName>ppt_w</p:attrName>
                                        </p:attrNameLst>
                                      </p:cBhvr>
                                      <p:tavLst>
                                        <p:tav tm="0">
                                          <p:val>
                                            <p:fltVal val="0"/>
                                          </p:val>
                                        </p:tav>
                                        <p:tav tm="100000">
                                          <p:val>
                                            <p:strVal val="#ppt_w"/>
                                          </p:val>
                                        </p:tav>
                                      </p:tavLst>
                                    </p:anim>
                                    <p:anim calcmode="lin" valueType="num">
                                      <p:cBhvr>
                                        <p:cTn id="62" dur="500" fill="hold"/>
                                        <p:tgtEl>
                                          <p:spTgt spid="87"/>
                                        </p:tgtEl>
                                        <p:attrNameLst>
                                          <p:attrName>ppt_h</p:attrName>
                                        </p:attrNameLst>
                                      </p:cBhvr>
                                      <p:tavLst>
                                        <p:tav tm="0">
                                          <p:val>
                                            <p:fltVal val="0"/>
                                          </p:val>
                                        </p:tav>
                                        <p:tav tm="100000">
                                          <p:val>
                                            <p:strVal val="#ppt_h"/>
                                          </p:val>
                                        </p:tav>
                                      </p:tavLst>
                                    </p:anim>
                                    <p:animEffect transition="in" filter="fade">
                                      <p:cBhvr>
                                        <p:cTn id="63" dur="500"/>
                                        <p:tgtEl>
                                          <p:spTgt spid="87"/>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wipe(left)">
                                      <p:cBhvr>
                                        <p:cTn id="66" dur="500"/>
                                        <p:tgtEl>
                                          <p:spTgt spid="17"/>
                                        </p:tgtEl>
                                      </p:cBhvr>
                                    </p:animEffect>
                                  </p:childTnLst>
                                </p:cTn>
                              </p:par>
                            </p:childTnLst>
                          </p:cTn>
                        </p:par>
                        <p:par>
                          <p:cTn id="67" fill="hold">
                            <p:stCondLst>
                              <p:cond delay="4500"/>
                            </p:stCondLst>
                            <p:childTnLst>
                              <p:par>
                                <p:cTn id="68" presetID="53" presetClass="entr" presetSubtype="16" fill="hold" grpId="0" nodeType="afterEffect">
                                  <p:stCondLst>
                                    <p:cond delay="0"/>
                                  </p:stCondLst>
                                  <p:childTnLst>
                                    <p:set>
                                      <p:cBhvr>
                                        <p:cTn id="69" dur="1" fill="hold">
                                          <p:stCondLst>
                                            <p:cond delay="0"/>
                                          </p:stCondLst>
                                        </p:cTn>
                                        <p:tgtEl>
                                          <p:spTgt spid="24"/>
                                        </p:tgtEl>
                                        <p:attrNameLst>
                                          <p:attrName>style.visibility</p:attrName>
                                        </p:attrNameLst>
                                      </p:cBhvr>
                                      <p:to>
                                        <p:strVal val="visible"/>
                                      </p:to>
                                    </p:set>
                                    <p:anim calcmode="lin" valueType="num">
                                      <p:cBhvr>
                                        <p:cTn id="70" dur="500" fill="hold"/>
                                        <p:tgtEl>
                                          <p:spTgt spid="24"/>
                                        </p:tgtEl>
                                        <p:attrNameLst>
                                          <p:attrName>ppt_w</p:attrName>
                                        </p:attrNameLst>
                                      </p:cBhvr>
                                      <p:tavLst>
                                        <p:tav tm="0">
                                          <p:val>
                                            <p:fltVal val="0"/>
                                          </p:val>
                                        </p:tav>
                                        <p:tav tm="100000">
                                          <p:val>
                                            <p:strVal val="#ppt_w"/>
                                          </p:val>
                                        </p:tav>
                                      </p:tavLst>
                                    </p:anim>
                                    <p:anim calcmode="lin" valueType="num">
                                      <p:cBhvr>
                                        <p:cTn id="71" dur="500" fill="hold"/>
                                        <p:tgtEl>
                                          <p:spTgt spid="24"/>
                                        </p:tgtEl>
                                        <p:attrNameLst>
                                          <p:attrName>ppt_h</p:attrName>
                                        </p:attrNameLst>
                                      </p:cBhvr>
                                      <p:tavLst>
                                        <p:tav tm="0">
                                          <p:val>
                                            <p:fltVal val="0"/>
                                          </p:val>
                                        </p:tav>
                                        <p:tav tm="100000">
                                          <p:val>
                                            <p:strVal val="#ppt_h"/>
                                          </p:val>
                                        </p:tav>
                                      </p:tavLst>
                                    </p:anim>
                                    <p:animEffect transition="in" filter="fade">
                                      <p:cBhvr>
                                        <p:cTn id="72" dur="500"/>
                                        <p:tgtEl>
                                          <p:spTgt spid="24"/>
                                        </p:tgtEl>
                                      </p:cBhvr>
                                    </p:animEffect>
                                  </p:childTnLst>
                                </p:cTn>
                              </p:par>
                            </p:childTnLst>
                          </p:cTn>
                        </p:par>
                        <p:par>
                          <p:cTn id="73" fill="hold">
                            <p:stCondLst>
                              <p:cond delay="5000"/>
                            </p:stCondLst>
                            <p:childTnLst>
                              <p:par>
                                <p:cTn id="74" presetID="53" presetClass="entr" presetSubtype="16" fill="hold" nodeType="afterEffect">
                                  <p:stCondLst>
                                    <p:cond delay="0"/>
                                  </p:stCondLst>
                                  <p:childTnLst>
                                    <p:set>
                                      <p:cBhvr>
                                        <p:cTn id="75" dur="1" fill="hold">
                                          <p:stCondLst>
                                            <p:cond delay="0"/>
                                          </p:stCondLst>
                                        </p:cTn>
                                        <p:tgtEl>
                                          <p:spTgt spid="88"/>
                                        </p:tgtEl>
                                        <p:attrNameLst>
                                          <p:attrName>style.visibility</p:attrName>
                                        </p:attrNameLst>
                                      </p:cBhvr>
                                      <p:to>
                                        <p:strVal val="visible"/>
                                      </p:to>
                                    </p:set>
                                    <p:anim calcmode="lin" valueType="num">
                                      <p:cBhvr>
                                        <p:cTn id="76" dur="500" fill="hold"/>
                                        <p:tgtEl>
                                          <p:spTgt spid="88"/>
                                        </p:tgtEl>
                                        <p:attrNameLst>
                                          <p:attrName>ppt_w</p:attrName>
                                        </p:attrNameLst>
                                      </p:cBhvr>
                                      <p:tavLst>
                                        <p:tav tm="0">
                                          <p:val>
                                            <p:fltVal val="0"/>
                                          </p:val>
                                        </p:tav>
                                        <p:tav tm="100000">
                                          <p:val>
                                            <p:strVal val="#ppt_w"/>
                                          </p:val>
                                        </p:tav>
                                      </p:tavLst>
                                    </p:anim>
                                    <p:anim calcmode="lin" valueType="num">
                                      <p:cBhvr>
                                        <p:cTn id="77" dur="500" fill="hold"/>
                                        <p:tgtEl>
                                          <p:spTgt spid="88"/>
                                        </p:tgtEl>
                                        <p:attrNameLst>
                                          <p:attrName>ppt_h</p:attrName>
                                        </p:attrNameLst>
                                      </p:cBhvr>
                                      <p:tavLst>
                                        <p:tav tm="0">
                                          <p:val>
                                            <p:fltVal val="0"/>
                                          </p:val>
                                        </p:tav>
                                        <p:tav tm="100000">
                                          <p:val>
                                            <p:strVal val="#ppt_h"/>
                                          </p:val>
                                        </p:tav>
                                      </p:tavLst>
                                    </p:anim>
                                    <p:animEffect transition="in" filter="fade">
                                      <p:cBhvr>
                                        <p:cTn id="78" dur="500"/>
                                        <p:tgtEl>
                                          <p:spTgt spid="88"/>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16"/>
                                        </p:tgtEl>
                                        <p:attrNameLst>
                                          <p:attrName>style.visibility</p:attrName>
                                        </p:attrNameLst>
                                      </p:cBhvr>
                                      <p:to>
                                        <p:strVal val="visible"/>
                                      </p:to>
                                    </p:set>
                                    <p:animEffect transition="in" filter="wipe(left)">
                                      <p:cBhvr>
                                        <p:cTn id="81" dur="500"/>
                                        <p:tgtEl>
                                          <p:spTgt spid="16"/>
                                        </p:tgtEl>
                                      </p:cBhvr>
                                    </p:animEffect>
                                  </p:childTnLst>
                                </p:cTn>
                              </p:par>
                            </p:childTnLst>
                          </p:cTn>
                        </p:par>
                        <p:par>
                          <p:cTn id="82" fill="hold">
                            <p:stCondLst>
                              <p:cond delay="5500"/>
                            </p:stCondLst>
                            <p:childTnLst>
                              <p:par>
                                <p:cTn id="83" presetID="53" presetClass="entr" presetSubtype="16" fill="hold" grpId="0" nodeType="afterEffect">
                                  <p:stCondLst>
                                    <p:cond delay="0"/>
                                  </p:stCondLst>
                                  <p:childTnLst>
                                    <p:set>
                                      <p:cBhvr>
                                        <p:cTn id="84" dur="1" fill="hold">
                                          <p:stCondLst>
                                            <p:cond delay="0"/>
                                          </p:stCondLst>
                                        </p:cTn>
                                        <p:tgtEl>
                                          <p:spTgt spid="25"/>
                                        </p:tgtEl>
                                        <p:attrNameLst>
                                          <p:attrName>style.visibility</p:attrName>
                                        </p:attrNameLst>
                                      </p:cBhvr>
                                      <p:to>
                                        <p:strVal val="visible"/>
                                      </p:to>
                                    </p:set>
                                    <p:anim calcmode="lin" valueType="num">
                                      <p:cBhvr>
                                        <p:cTn id="85" dur="500" fill="hold"/>
                                        <p:tgtEl>
                                          <p:spTgt spid="25"/>
                                        </p:tgtEl>
                                        <p:attrNameLst>
                                          <p:attrName>ppt_w</p:attrName>
                                        </p:attrNameLst>
                                      </p:cBhvr>
                                      <p:tavLst>
                                        <p:tav tm="0">
                                          <p:val>
                                            <p:fltVal val="0"/>
                                          </p:val>
                                        </p:tav>
                                        <p:tav tm="100000">
                                          <p:val>
                                            <p:strVal val="#ppt_w"/>
                                          </p:val>
                                        </p:tav>
                                      </p:tavLst>
                                    </p:anim>
                                    <p:anim calcmode="lin" valueType="num">
                                      <p:cBhvr>
                                        <p:cTn id="86" dur="500" fill="hold"/>
                                        <p:tgtEl>
                                          <p:spTgt spid="25"/>
                                        </p:tgtEl>
                                        <p:attrNameLst>
                                          <p:attrName>ppt_h</p:attrName>
                                        </p:attrNameLst>
                                      </p:cBhvr>
                                      <p:tavLst>
                                        <p:tav tm="0">
                                          <p:val>
                                            <p:fltVal val="0"/>
                                          </p:val>
                                        </p:tav>
                                        <p:tav tm="100000">
                                          <p:val>
                                            <p:strVal val="#ppt_h"/>
                                          </p:val>
                                        </p:tav>
                                      </p:tavLst>
                                    </p:anim>
                                    <p:animEffect transition="in" filter="fade">
                                      <p:cBhvr>
                                        <p:cTn id="87" dur="500"/>
                                        <p:tgtEl>
                                          <p:spTgt spid="25"/>
                                        </p:tgtEl>
                                      </p:cBhvr>
                                    </p:animEffect>
                                  </p:childTnLst>
                                </p:cTn>
                              </p:par>
                            </p:childTnLst>
                          </p:cTn>
                        </p:par>
                        <p:par>
                          <p:cTn id="88" fill="hold">
                            <p:stCondLst>
                              <p:cond delay="6000"/>
                            </p:stCondLst>
                            <p:childTnLst>
                              <p:par>
                                <p:cTn id="89" presetID="53" presetClass="entr" presetSubtype="16" fill="hold" nodeType="afterEffect">
                                  <p:stCondLst>
                                    <p:cond delay="0"/>
                                  </p:stCondLst>
                                  <p:childTnLst>
                                    <p:set>
                                      <p:cBhvr>
                                        <p:cTn id="90" dur="1" fill="hold">
                                          <p:stCondLst>
                                            <p:cond delay="0"/>
                                          </p:stCondLst>
                                        </p:cTn>
                                        <p:tgtEl>
                                          <p:spTgt spid="95"/>
                                        </p:tgtEl>
                                        <p:attrNameLst>
                                          <p:attrName>style.visibility</p:attrName>
                                        </p:attrNameLst>
                                      </p:cBhvr>
                                      <p:to>
                                        <p:strVal val="visible"/>
                                      </p:to>
                                    </p:set>
                                    <p:anim calcmode="lin" valueType="num">
                                      <p:cBhvr>
                                        <p:cTn id="91" dur="500" fill="hold"/>
                                        <p:tgtEl>
                                          <p:spTgt spid="95"/>
                                        </p:tgtEl>
                                        <p:attrNameLst>
                                          <p:attrName>ppt_w</p:attrName>
                                        </p:attrNameLst>
                                      </p:cBhvr>
                                      <p:tavLst>
                                        <p:tav tm="0">
                                          <p:val>
                                            <p:fltVal val="0"/>
                                          </p:val>
                                        </p:tav>
                                        <p:tav tm="100000">
                                          <p:val>
                                            <p:strVal val="#ppt_w"/>
                                          </p:val>
                                        </p:tav>
                                      </p:tavLst>
                                    </p:anim>
                                    <p:anim calcmode="lin" valueType="num">
                                      <p:cBhvr>
                                        <p:cTn id="92" dur="500" fill="hold"/>
                                        <p:tgtEl>
                                          <p:spTgt spid="95"/>
                                        </p:tgtEl>
                                        <p:attrNameLst>
                                          <p:attrName>ppt_h</p:attrName>
                                        </p:attrNameLst>
                                      </p:cBhvr>
                                      <p:tavLst>
                                        <p:tav tm="0">
                                          <p:val>
                                            <p:fltVal val="0"/>
                                          </p:val>
                                        </p:tav>
                                        <p:tav tm="100000">
                                          <p:val>
                                            <p:strVal val="#ppt_h"/>
                                          </p:val>
                                        </p:tav>
                                      </p:tavLst>
                                    </p:anim>
                                    <p:animEffect transition="in" filter="fade">
                                      <p:cBhvr>
                                        <p:cTn id="93" dur="500"/>
                                        <p:tgtEl>
                                          <p:spTgt spid="95"/>
                                        </p:tgtEl>
                                      </p:cBhvr>
                                    </p:animEffect>
                                  </p:childTnLst>
                                </p:cTn>
                              </p:par>
                              <p:par>
                                <p:cTn id="94" presetID="22" presetClass="entr" presetSubtype="2" fill="hold" grpId="0" nodeType="withEffect">
                                  <p:stCondLst>
                                    <p:cond delay="0"/>
                                  </p:stCondLst>
                                  <p:childTnLst>
                                    <p:set>
                                      <p:cBhvr>
                                        <p:cTn id="95" dur="1" fill="hold">
                                          <p:stCondLst>
                                            <p:cond delay="0"/>
                                          </p:stCondLst>
                                        </p:cTn>
                                        <p:tgtEl>
                                          <p:spTgt spid="19"/>
                                        </p:tgtEl>
                                        <p:attrNameLst>
                                          <p:attrName>style.visibility</p:attrName>
                                        </p:attrNameLst>
                                      </p:cBhvr>
                                      <p:to>
                                        <p:strVal val="visible"/>
                                      </p:to>
                                    </p:set>
                                    <p:animEffect transition="in" filter="wipe(right)">
                                      <p:cBhvr>
                                        <p:cTn id="96" dur="500"/>
                                        <p:tgtEl>
                                          <p:spTgt spid="19"/>
                                        </p:tgtEl>
                                      </p:cBhvr>
                                    </p:animEffect>
                                  </p:childTnLst>
                                </p:cTn>
                              </p:par>
                            </p:childTnLst>
                          </p:cTn>
                        </p:par>
                        <p:par>
                          <p:cTn id="97" fill="hold">
                            <p:stCondLst>
                              <p:cond delay="6500"/>
                            </p:stCondLst>
                            <p:childTnLst>
                              <p:par>
                                <p:cTn id="98" presetID="53" presetClass="entr" presetSubtype="16" fill="hold" grpId="0" nodeType="afterEffect">
                                  <p:stCondLst>
                                    <p:cond delay="0"/>
                                  </p:stCondLst>
                                  <p:childTnLst>
                                    <p:set>
                                      <p:cBhvr>
                                        <p:cTn id="99" dur="1" fill="hold">
                                          <p:stCondLst>
                                            <p:cond delay="0"/>
                                          </p:stCondLst>
                                        </p:cTn>
                                        <p:tgtEl>
                                          <p:spTgt spid="26"/>
                                        </p:tgtEl>
                                        <p:attrNameLst>
                                          <p:attrName>style.visibility</p:attrName>
                                        </p:attrNameLst>
                                      </p:cBhvr>
                                      <p:to>
                                        <p:strVal val="visible"/>
                                      </p:to>
                                    </p:set>
                                    <p:anim calcmode="lin" valueType="num">
                                      <p:cBhvr>
                                        <p:cTn id="100" dur="500" fill="hold"/>
                                        <p:tgtEl>
                                          <p:spTgt spid="26"/>
                                        </p:tgtEl>
                                        <p:attrNameLst>
                                          <p:attrName>ppt_w</p:attrName>
                                        </p:attrNameLst>
                                      </p:cBhvr>
                                      <p:tavLst>
                                        <p:tav tm="0">
                                          <p:val>
                                            <p:fltVal val="0"/>
                                          </p:val>
                                        </p:tav>
                                        <p:tav tm="100000">
                                          <p:val>
                                            <p:strVal val="#ppt_w"/>
                                          </p:val>
                                        </p:tav>
                                      </p:tavLst>
                                    </p:anim>
                                    <p:anim calcmode="lin" valueType="num">
                                      <p:cBhvr>
                                        <p:cTn id="101" dur="500" fill="hold"/>
                                        <p:tgtEl>
                                          <p:spTgt spid="26"/>
                                        </p:tgtEl>
                                        <p:attrNameLst>
                                          <p:attrName>ppt_h</p:attrName>
                                        </p:attrNameLst>
                                      </p:cBhvr>
                                      <p:tavLst>
                                        <p:tav tm="0">
                                          <p:val>
                                            <p:fltVal val="0"/>
                                          </p:val>
                                        </p:tav>
                                        <p:tav tm="100000">
                                          <p:val>
                                            <p:strVal val="#ppt_h"/>
                                          </p:val>
                                        </p:tav>
                                      </p:tavLst>
                                    </p:anim>
                                    <p:animEffect transition="in" filter="fade">
                                      <p:cBhvr>
                                        <p:cTn id="102" dur="500"/>
                                        <p:tgtEl>
                                          <p:spTgt spid="26"/>
                                        </p:tgtEl>
                                      </p:cBhvr>
                                    </p:animEffect>
                                  </p:childTnLst>
                                </p:cTn>
                              </p:par>
                            </p:childTnLst>
                          </p:cTn>
                        </p:par>
                        <p:par>
                          <p:cTn id="103" fill="hold">
                            <p:stCondLst>
                              <p:cond delay="7000"/>
                            </p:stCondLst>
                            <p:childTnLst>
                              <p:par>
                                <p:cTn id="104" presetID="53" presetClass="entr" presetSubtype="16" fill="hold" nodeType="afterEffect">
                                  <p:stCondLst>
                                    <p:cond delay="0"/>
                                  </p:stCondLst>
                                  <p:childTnLst>
                                    <p:set>
                                      <p:cBhvr>
                                        <p:cTn id="105" dur="1" fill="hold">
                                          <p:stCondLst>
                                            <p:cond delay="0"/>
                                          </p:stCondLst>
                                        </p:cTn>
                                        <p:tgtEl>
                                          <p:spTgt spid="101"/>
                                        </p:tgtEl>
                                        <p:attrNameLst>
                                          <p:attrName>style.visibility</p:attrName>
                                        </p:attrNameLst>
                                      </p:cBhvr>
                                      <p:to>
                                        <p:strVal val="visible"/>
                                      </p:to>
                                    </p:set>
                                    <p:anim calcmode="lin" valueType="num">
                                      <p:cBhvr>
                                        <p:cTn id="106" dur="500" fill="hold"/>
                                        <p:tgtEl>
                                          <p:spTgt spid="101"/>
                                        </p:tgtEl>
                                        <p:attrNameLst>
                                          <p:attrName>ppt_w</p:attrName>
                                        </p:attrNameLst>
                                      </p:cBhvr>
                                      <p:tavLst>
                                        <p:tav tm="0">
                                          <p:val>
                                            <p:fltVal val="0"/>
                                          </p:val>
                                        </p:tav>
                                        <p:tav tm="100000">
                                          <p:val>
                                            <p:strVal val="#ppt_w"/>
                                          </p:val>
                                        </p:tav>
                                      </p:tavLst>
                                    </p:anim>
                                    <p:anim calcmode="lin" valueType="num">
                                      <p:cBhvr>
                                        <p:cTn id="107" dur="500" fill="hold"/>
                                        <p:tgtEl>
                                          <p:spTgt spid="101"/>
                                        </p:tgtEl>
                                        <p:attrNameLst>
                                          <p:attrName>ppt_h</p:attrName>
                                        </p:attrNameLst>
                                      </p:cBhvr>
                                      <p:tavLst>
                                        <p:tav tm="0">
                                          <p:val>
                                            <p:fltVal val="0"/>
                                          </p:val>
                                        </p:tav>
                                        <p:tav tm="100000">
                                          <p:val>
                                            <p:strVal val="#ppt_h"/>
                                          </p:val>
                                        </p:tav>
                                      </p:tavLst>
                                    </p:anim>
                                    <p:animEffect transition="in" filter="fade">
                                      <p:cBhvr>
                                        <p:cTn id="108" dur="500"/>
                                        <p:tgtEl>
                                          <p:spTgt spid="101"/>
                                        </p:tgtEl>
                                      </p:cBhvr>
                                    </p:animEffect>
                                  </p:childTnLst>
                                </p:cTn>
                              </p:par>
                              <p:par>
                                <p:cTn id="109" presetID="22" presetClass="entr" presetSubtype="2" fill="hold" grpId="0" nodeType="withEffect">
                                  <p:stCondLst>
                                    <p:cond delay="0"/>
                                  </p:stCondLst>
                                  <p:childTnLst>
                                    <p:set>
                                      <p:cBhvr>
                                        <p:cTn id="110" dur="1" fill="hold">
                                          <p:stCondLst>
                                            <p:cond delay="0"/>
                                          </p:stCondLst>
                                        </p:cTn>
                                        <p:tgtEl>
                                          <p:spTgt spid="20"/>
                                        </p:tgtEl>
                                        <p:attrNameLst>
                                          <p:attrName>style.visibility</p:attrName>
                                        </p:attrNameLst>
                                      </p:cBhvr>
                                      <p:to>
                                        <p:strVal val="visible"/>
                                      </p:to>
                                    </p:set>
                                    <p:animEffect transition="in" filter="wipe(right)">
                                      <p:cBhvr>
                                        <p:cTn id="1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p:bldP spid="16" grpId="0"/>
      <p:bldP spid="17" grpId="0"/>
      <p:bldP spid="18" grpId="0"/>
      <p:bldP spid="19" grpId="0"/>
      <p:bldP spid="20" grpId="0"/>
      <p:bldP spid="21" grpId="0" animBg="1"/>
      <p:bldP spid="22" grpId="0" animBg="1"/>
      <p:bldP spid="23" grpId="0" animBg="1"/>
      <p:bldP spid="24" grpId="0" animBg="1"/>
      <p:bldP spid="25" grpId="0" animBg="1"/>
      <p:bldP spid="26" grpId="0" animBg="1"/>
      <p:bldP spid="84" grpId="0"/>
      <p:bldP spid="85" grpId="0" animBg="1"/>
      <p:bldP spid="86" grpId="0" animBg="1"/>
      <p:bldP spid="8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p:txBody>
          <a:bodyPr/>
          <a:lstStyle/>
          <a:p>
            <a:r>
              <a:rPr lang="en-US" dirty="0"/>
              <a:t>Detail the technology you plan to use to achieve your business goals, as well as your business expertise</a:t>
            </a:r>
          </a:p>
        </p:txBody>
      </p:sp>
      <p:sp>
        <p:nvSpPr>
          <p:cNvPr id="5" name="Title 4"/>
          <p:cNvSpPr>
            <a:spLocks noGrp="1"/>
          </p:cNvSpPr>
          <p:nvPr>
            <p:ph type="title"/>
          </p:nvPr>
        </p:nvSpPr>
        <p:spPr/>
        <p:txBody>
          <a:bodyPr/>
          <a:lstStyle/>
          <a:p>
            <a:r>
              <a:rPr lang="en-US" dirty="0"/>
              <a:t>Proprietary technology/expertise</a:t>
            </a:r>
          </a:p>
        </p:txBody>
      </p:sp>
      <p:sp>
        <p:nvSpPr>
          <p:cNvPr id="7" name="Oval 6">
            <a:extLst>
              <a:ext uri="{FF2B5EF4-FFF2-40B4-BE49-F238E27FC236}">
                <a16:creationId xmlns:a16="http://schemas.microsoft.com/office/drawing/2014/main" id="{396FC198-08A3-40C2-A8D1-ED60AEEB0572}"/>
              </a:ext>
            </a:extLst>
          </p:cNvPr>
          <p:cNvSpPr/>
          <p:nvPr/>
        </p:nvSpPr>
        <p:spPr bwMode="auto">
          <a:xfrm>
            <a:off x="525151" y="1780361"/>
            <a:ext cx="2253575" cy="2253575"/>
          </a:xfrm>
          <a:prstGeom prst="ellipse">
            <a:avLst/>
          </a:prstGeom>
          <a:solidFill>
            <a:schemeClr val="accent2"/>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grpSp>
        <p:nvGrpSpPr>
          <p:cNvPr id="8" name="Group 7">
            <a:extLst>
              <a:ext uri="{FF2B5EF4-FFF2-40B4-BE49-F238E27FC236}">
                <a16:creationId xmlns:a16="http://schemas.microsoft.com/office/drawing/2014/main" id="{E21A30A7-9DCE-44D3-A368-6129FD2C426F}"/>
              </a:ext>
            </a:extLst>
          </p:cNvPr>
          <p:cNvGrpSpPr/>
          <p:nvPr/>
        </p:nvGrpSpPr>
        <p:grpSpPr>
          <a:xfrm>
            <a:off x="1177715" y="2432355"/>
            <a:ext cx="948447" cy="949587"/>
            <a:chOff x="166688" y="3622675"/>
            <a:chExt cx="1316037" cy="1317625"/>
          </a:xfrm>
          <a:solidFill>
            <a:schemeClr val="bg1"/>
          </a:solidFill>
        </p:grpSpPr>
        <p:sp>
          <p:nvSpPr>
            <p:cNvPr id="9" name="Freeform 12">
              <a:extLst>
                <a:ext uri="{FF2B5EF4-FFF2-40B4-BE49-F238E27FC236}">
                  <a16:creationId xmlns:a16="http://schemas.microsoft.com/office/drawing/2014/main" id="{AC680D70-8DA3-4EA2-AF9A-59EAF97BC1B8}"/>
                </a:ext>
              </a:extLst>
            </p:cNvPr>
            <p:cNvSpPr>
              <a:spLocks noEditPoints="1"/>
            </p:cNvSpPr>
            <p:nvPr/>
          </p:nvSpPr>
          <p:spPr bwMode="auto">
            <a:xfrm>
              <a:off x="504825" y="3960813"/>
              <a:ext cx="639762" cy="641350"/>
            </a:xfrm>
            <a:custGeom>
              <a:avLst/>
              <a:gdLst>
                <a:gd name="T0" fmla="*/ 184 w 1612"/>
                <a:gd name="T1" fmla="*/ 530 h 1614"/>
                <a:gd name="T2" fmla="*/ 574 w 1612"/>
                <a:gd name="T3" fmla="*/ 532 h 1614"/>
                <a:gd name="T4" fmla="*/ 610 w 1612"/>
                <a:gd name="T5" fmla="*/ 550 h 1614"/>
                <a:gd name="T6" fmla="*/ 635 w 1612"/>
                <a:gd name="T7" fmla="*/ 582 h 1614"/>
                <a:gd name="T8" fmla="*/ 645 w 1612"/>
                <a:gd name="T9" fmla="*/ 623 h 1614"/>
                <a:gd name="T10" fmla="*/ 635 w 1612"/>
                <a:gd name="T11" fmla="*/ 663 h 1614"/>
                <a:gd name="T12" fmla="*/ 610 w 1612"/>
                <a:gd name="T13" fmla="*/ 694 h 1614"/>
                <a:gd name="T14" fmla="*/ 574 w 1612"/>
                <a:gd name="T15" fmla="*/ 712 h 1614"/>
                <a:gd name="T16" fmla="*/ 184 w 1612"/>
                <a:gd name="T17" fmla="*/ 714 h 1614"/>
                <a:gd name="T18" fmla="*/ 369 w 1612"/>
                <a:gd name="T19" fmla="*/ 900 h 1614"/>
                <a:gd name="T20" fmla="*/ 409 w 1612"/>
                <a:gd name="T21" fmla="*/ 909 h 1614"/>
                <a:gd name="T22" fmla="*/ 440 w 1612"/>
                <a:gd name="T23" fmla="*/ 934 h 1614"/>
                <a:gd name="T24" fmla="*/ 458 w 1612"/>
                <a:gd name="T25" fmla="*/ 970 h 1614"/>
                <a:gd name="T26" fmla="*/ 458 w 1612"/>
                <a:gd name="T27" fmla="*/ 1012 h 1614"/>
                <a:gd name="T28" fmla="*/ 440 w 1612"/>
                <a:gd name="T29" fmla="*/ 1049 h 1614"/>
                <a:gd name="T30" fmla="*/ 409 w 1612"/>
                <a:gd name="T31" fmla="*/ 1075 h 1614"/>
                <a:gd name="T32" fmla="*/ 369 w 1612"/>
                <a:gd name="T33" fmla="*/ 1084 h 1614"/>
                <a:gd name="T34" fmla="*/ 184 w 1612"/>
                <a:gd name="T35" fmla="*/ 1430 h 1614"/>
                <a:gd name="T36" fmla="*/ 1428 w 1612"/>
                <a:gd name="T37" fmla="*/ 184 h 1614"/>
                <a:gd name="T38" fmla="*/ 93 w 1612"/>
                <a:gd name="T39" fmla="*/ 0 h 1614"/>
                <a:gd name="T40" fmla="*/ 1541 w 1612"/>
                <a:gd name="T41" fmla="*/ 2 h 1614"/>
                <a:gd name="T42" fmla="*/ 1578 w 1612"/>
                <a:gd name="T43" fmla="*/ 20 h 1614"/>
                <a:gd name="T44" fmla="*/ 1603 w 1612"/>
                <a:gd name="T45" fmla="*/ 51 h 1614"/>
                <a:gd name="T46" fmla="*/ 1612 w 1612"/>
                <a:gd name="T47" fmla="*/ 93 h 1614"/>
                <a:gd name="T48" fmla="*/ 1610 w 1612"/>
                <a:gd name="T49" fmla="*/ 1542 h 1614"/>
                <a:gd name="T50" fmla="*/ 1592 w 1612"/>
                <a:gd name="T51" fmla="*/ 1580 h 1614"/>
                <a:gd name="T52" fmla="*/ 1561 w 1612"/>
                <a:gd name="T53" fmla="*/ 1605 h 1614"/>
                <a:gd name="T54" fmla="*/ 1519 w 1612"/>
                <a:gd name="T55" fmla="*/ 1614 h 1614"/>
                <a:gd name="T56" fmla="*/ 71 w 1612"/>
                <a:gd name="T57" fmla="*/ 1612 h 1614"/>
                <a:gd name="T58" fmla="*/ 34 w 1612"/>
                <a:gd name="T59" fmla="*/ 1594 h 1614"/>
                <a:gd name="T60" fmla="*/ 9 w 1612"/>
                <a:gd name="T61" fmla="*/ 1563 h 1614"/>
                <a:gd name="T62" fmla="*/ 0 w 1612"/>
                <a:gd name="T63" fmla="*/ 1521 h 1614"/>
                <a:gd name="T64" fmla="*/ 2 w 1612"/>
                <a:gd name="T65" fmla="*/ 72 h 1614"/>
                <a:gd name="T66" fmla="*/ 20 w 1612"/>
                <a:gd name="T67" fmla="*/ 34 h 1614"/>
                <a:gd name="T68" fmla="*/ 51 w 1612"/>
                <a:gd name="T69" fmla="*/ 9 h 1614"/>
                <a:gd name="T70" fmla="*/ 93 w 1612"/>
                <a:gd name="T71" fmla="*/ 0 h 1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12" h="1614">
                  <a:moveTo>
                    <a:pt x="184" y="184"/>
                  </a:moveTo>
                  <a:lnTo>
                    <a:pt x="184" y="530"/>
                  </a:lnTo>
                  <a:lnTo>
                    <a:pt x="553" y="530"/>
                  </a:lnTo>
                  <a:lnTo>
                    <a:pt x="574" y="532"/>
                  </a:lnTo>
                  <a:lnTo>
                    <a:pt x="593" y="539"/>
                  </a:lnTo>
                  <a:lnTo>
                    <a:pt x="610" y="550"/>
                  </a:lnTo>
                  <a:lnTo>
                    <a:pt x="624" y="565"/>
                  </a:lnTo>
                  <a:lnTo>
                    <a:pt x="635" y="582"/>
                  </a:lnTo>
                  <a:lnTo>
                    <a:pt x="642" y="602"/>
                  </a:lnTo>
                  <a:lnTo>
                    <a:pt x="645" y="623"/>
                  </a:lnTo>
                  <a:lnTo>
                    <a:pt x="642" y="644"/>
                  </a:lnTo>
                  <a:lnTo>
                    <a:pt x="635" y="663"/>
                  </a:lnTo>
                  <a:lnTo>
                    <a:pt x="624" y="680"/>
                  </a:lnTo>
                  <a:lnTo>
                    <a:pt x="610" y="694"/>
                  </a:lnTo>
                  <a:lnTo>
                    <a:pt x="593" y="705"/>
                  </a:lnTo>
                  <a:lnTo>
                    <a:pt x="574" y="712"/>
                  </a:lnTo>
                  <a:lnTo>
                    <a:pt x="553" y="714"/>
                  </a:lnTo>
                  <a:lnTo>
                    <a:pt x="184" y="714"/>
                  </a:lnTo>
                  <a:lnTo>
                    <a:pt x="184" y="900"/>
                  </a:lnTo>
                  <a:lnTo>
                    <a:pt x="369" y="900"/>
                  </a:lnTo>
                  <a:lnTo>
                    <a:pt x="390" y="902"/>
                  </a:lnTo>
                  <a:lnTo>
                    <a:pt x="409" y="909"/>
                  </a:lnTo>
                  <a:lnTo>
                    <a:pt x="426" y="920"/>
                  </a:lnTo>
                  <a:lnTo>
                    <a:pt x="440" y="934"/>
                  </a:lnTo>
                  <a:lnTo>
                    <a:pt x="451" y="951"/>
                  </a:lnTo>
                  <a:lnTo>
                    <a:pt x="458" y="970"/>
                  </a:lnTo>
                  <a:lnTo>
                    <a:pt x="460" y="991"/>
                  </a:lnTo>
                  <a:lnTo>
                    <a:pt x="458" y="1012"/>
                  </a:lnTo>
                  <a:lnTo>
                    <a:pt x="451" y="1032"/>
                  </a:lnTo>
                  <a:lnTo>
                    <a:pt x="440" y="1049"/>
                  </a:lnTo>
                  <a:lnTo>
                    <a:pt x="426" y="1064"/>
                  </a:lnTo>
                  <a:lnTo>
                    <a:pt x="409" y="1075"/>
                  </a:lnTo>
                  <a:lnTo>
                    <a:pt x="390" y="1082"/>
                  </a:lnTo>
                  <a:lnTo>
                    <a:pt x="369" y="1084"/>
                  </a:lnTo>
                  <a:lnTo>
                    <a:pt x="184" y="1084"/>
                  </a:lnTo>
                  <a:lnTo>
                    <a:pt x="184" y="1430"/>
                  </a:lnTo>
                  <a:lnTo>
                    <a:pt x="1428" y="1430"/>
                  </a:lnTo>
                  <a:lnTo>
                    <a:pt x="1428" y="184"/>
                  </a:lnTo>
                  <a:lnTo>
                    <a:pt x="184" y="184"/>
                  </a:lnTo>
                  <a:close/>
                  <a:moveTo>
                    <a:pt x="93" y="0"/>
                  </a:moveTo>
                  <a:lnTo>
                    <a:pt x="1519" y="0"/>
                  </a:lnTo>
                  <a:lnTo>
                    <a:pt x="1541" y="2"/>
                  </a:lnTo>
                  <a:lnTo>
                    <a:pt x="1561" y="9"/>
                  </a:lnTo>
                  <a:lnTo>
                    <a:pt x="1578" y="20"/>
                  </a:lnTo>
                  <a:lnTo>
                    <a:pt x="1592" y="34"/>
                  </a:lnTo>
                  <a:lnTo>
                    <a:pt x="1603" y="51"/>
                  </a:lnTo>
                  <a:lnTo>
                    <a:pt x="1610" y="72"/>
                  </a:lnTo>
                  <a:lnTo>
                    <a:pt x="1612" y="93"/>
                  </a:lnTo>
                  <a:lnTo>
                    <a:pt x="1612" y="1521"/>
                  </a:lnTo>
                  <a:lnTo>
                    <a:pt x="1610" y="1542"/>
                  </a:lnTo>
                  <a:lnTo>
                    <a:pt x="1603" y="1563"/>
                  </a:lnTo>
                  <a:lnTo>
                    <a:pt x="1592" y="1580"/>
                  </a:lnTo>
                  <a:lnTo>
                    <a:pt x="1578" y="1594"/>
                  </a:lnTo>
                  <a:lnTo>
                    <a:pt x="1561" y="1605"/>
                  </a:lnTo>
                  <a:lnTo>
                    <a:pt x="1541" y="1612"/>
                  </a:lnTo>
                  <a:lnTo>
                    <a:pt x="1519" y="1614"/>
                  </a:lnTo>
                  <a:lnTo>
                    <a:pt x="93" y="1614"/>
                  </a:lnTo>
                  <a:lnTo>
                    <a:pt x="71" y="1612"/>
                  </a:lnTo>
                  <a:lnTo>
                    <a:pt x="51" y="1605"/>
                  </a:lnTo>
                  <a:lnTo>
                    <a:pt x="34" y="1594"/>
                  </a:lnTo>
                  <a:lnTo>
                    <a:pt x="20" y="1580"/>
                  </a:lnTo>
                  <a:lnTo>
                    <a:pt x="9" y="1563"/>
                  </a:lnTo>
                  <a:lnTo>
                    <a:pt x="2" y="1542"/>
                  </a:lnTo>
                  <a:lnTo>
                    <a:pt x="0" y="1521"/>
                  </a:lnTo>
                  <a:lnTo>
                    <a:pt x="0" y="93"/>
                  </a:lnTo>
                  <a:lnTo>
                    <a:pt x="2" y="72"/>
                  </a:lnTo>
                  <a:lnTo>
                    <a:pt x="9" y="51"/>
                  </a:lnTo>
                  <a:lnTo>
                    <a:pt x="20" y="34"/>
                  </a:lnTo>
                  <a:lnTo>
                    <a:pt x="34" y="20"/>
                  </a:lnTo>
                  <a:lnTo>
                    <a:pt x="51" y="9"/>
                  </a:lnTo>
                  <a:lnTo>
                    <a:pt x="71" y="2"/>
                  </a:lnTo>
                  <a:lnTo>
                    <a:pt x="9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3">
              <a:extLst>
                <a:ext uri="{FF2B5EF4-FFF2-40B4-BE49-F238E27FC236}">
                  <a16:creationId xmlns:a16="http://schemas.microsoft.com/office/drawing/2014/main" id="{09ADB50A-07C5-4B10-9E09-A2C0CD4AA572}"/>
                </a:ext>
              </a:extLst>
            </p:cNvPr>
            <p:cNvSpPr>
              <a:spLocks noEditPoints="1"/>
            </p:cNvSpPr>
            <p:nvPr/>
          </p:nvSpPr>
          <p:spPr bwMode="auto">
            <a:xfrm>
              <a:off x="166688" y="3622675"/>
              <a:ext cx="1316037" cy="1317625"/>
            </a:xfrm>
            <a:custGeom>
              <a:avLst/>
              <a:gdLst>
                <a:gd name="T0" fmla="*/ 574 w 3316"/>
                <a:gd name="T1" fmla="*/ 633 h 3320"/>
                <a:gd name="T2" fmla="*/ 612 w 3316"/>
                <a:gd name="T3" fmla="*/ 2736 h 3320"/>
                <a:gd name="T4" fmla="*/ 2721 w 3316"/>
                <a:gd name="T5" fmla="*/ 2724 h 3320"/>
                <a:gd name="T6" fmla="*/ 2746 w 3316"/>
                <a:gd name="T7" fmla="*/ 633 h 3320"/>
                <a:gd name="T8" fmla="*/ 654 w 3316"/>
                <a:gd name="T9" fmla="*/ 571 h 3320"/>
                <a:gd name="T10" fmla="*/ 1027 w 3316"/>
                <a:gd name="T11" fmla="*/ 52 h 3320"/>
                <a:gd name="T12" fmla="*/ 1324 w 3316"/>
                <a:gd name="T13" fmla="*/ 71 h 3320"/>
                <a:gd name="T14" fmla="*/ 1414 w 3316"/>
                <a:gd name="T15" fmla="*/ 0 h 3320"/>
                <a:gd name="T16" fmla="*/ 1503 w 3316"/>
                <a:gd name="T17" fmla="*/ 71 h 3320"/>
                <a:gd name="T18" fmla="*/ 1810 w 3316"/>
                <a:gd name="T19" fmla="*/ 52 h 3320"/>
                <a:gd name="T20" fmla="*/ 1914 w 3316"/>
                <a:gd name="T21" fmla="*/ 3 h 3320"/>
                <a:gd name="T22" fmla="*/ 1985 w 3316"/>
                <a:gd name="T23" fmla="*/ 93 h 3320"/>
                <a:gd name="T24" fmla="*/ 2300 w 3316"/>
                <a:gd name="T25" fmla="*/ 35 h 3320"/>
                <a:gd name="T26" fmla="*/ 2413 w 3316"/>
                <a:gd name="T27" fmla="*/ 9 h 3320"/>
                <a:gd name="T28" fmla="*/ 2464 w 3316"/>
                <a:gd name="T29" fmla="*/ 387 h 3320"/>
                <a:gd name="T30" fmla="*/ 2837 w 3316"/>
                <a:gd name="T31" fmla="*/ 453 h 3320"/>
                <a:gd name="T32" fmla="*/ 2929 w 3316"/>
                <a:gd name="T33" fmla="*/ 655 h 3320"/>
                <a:gd name="T34" fmla="*/ 3296 w 3316"/>
                <a:gd name="T35" fmla="*/ 887 h 3320"/>
                <a:gd name="T36" fmla="*/ 3296 w 3316"/>
                <a:gd name="T37" fmla="*/ 1003 h 3320"/>
                <a:gd name="T38" fmla="*/ 2929 w 3316"/>
                <a:gd name="T39" fmla="*/ 1328 h 3320"/>
                <a:gd name="T40" fmla="*/ 3307 w 3316"/>
                <a:gd name="T41" fmla="*/ 1380 h 3320"/>
                <a:gd name="T42" fmla="*/ 3281 w 3316"/>
                <a:gd name="T43" fmla="*/ 1492 h 3320"/>
                <a:gd name="T44" fmla="*/ 2929 w 3316"/>
                <a:gd name="T45" fmla="*/ 1803 h 3320"/>
                <a:gd name="T46" fmla="*/ 3307 w 3316"/>
                <a:gd name="T47" fmla="*/ 1855 h 3320"/>
                <a:gd name="T48" fmla="*/ 3281 w 3316"/>
                <a:gd name="T49" fmla="*/ 1967 h 3320"/>
                <a:gd name="T50" fmla="*/ 3224 w 3316"/>
                <a:gd name="T51" fmla="*/ 2283 h 3320"/>
                <a:gd name="T52" fmla="*/ 3313 w 3316"/>
                <a:gd name="T53" fmla="*/ 2353 h 3320"/>
                <a:gd name="T54" fmla="*/ 3264 w 3316"/>
                <a:gd name="T55" fmla="*/ 2458 h 3320"/>
                <a:gd name="T56" fmla="*/ 2918 w 3316"/>
                <a:gd name="T57" fmla="*/ 2743 h 3320"/>
                <a:gd name="T58" fmla="*/ 2774 w 3316"/>
                <a:gd name="T59" fmla="*/ 2908 h 3320"/>
                <a:gd name="T60" fmla="*/ 2462 w 3316"/>
                <a:gd name="T61" fmla="*/ 3249 h 3320"/>
                <a:gd name="T62" fmla="*/ 2371 w 3316"/>
                <a:gd name="T63" fmla="*/ 3320 h 3320"/>
                <a:gd name="T64" fmla="*/ 2282 w 3316"/>
                <a:gd name="T65" fmla="*/ 3249 h 3320"/>
                <a:gd name="T66" fmla="*/ 1985 w 3316"/>
                <a:gd name="T67" fmla="*/ 3269 h 3320"/>
                <a:gd name="T68" fmla="*/ 1881 w 3316"/>
                <a:gd name="T69" fmla="*/ 3318 h 3320"/>
                <a:gd name="T70" fmla="*/ 1810 w 3316"/>
                <a:gd name="T71" fmla="*/ 3227 h 3320"/>
                <a:gd name="T72" fmla="*/ 1495 w 3316"/>
                <a:gd name="T73" fmla="*/ 3286 h 3320"/>
                <a:gd name="T74" fmla="*/ 1383 w 3316"/>
                <a:gd name="T75" fmla="*/ 3311 h 3320"/>
                <a:gd name="T76" fmla="*/ 1331 w 3316"/>
                <a:gd name="T77" fmla="*/ 2933 h 3320"/>
                <a:gd name="T78" fmla="*/ 1002 w 3316"/>
                <a:gd name="T79" fmla="*/ 3300 h 3320"/>
                <a:gd name="T80" fmla="*/ 886 w 3316"/>
                <a:gd name="T81" fmla="*/ 3300 h 3320"/>
                <a:gd name="T82" fmla="*/ 654 w 3316"/>
                <a:gd name="T83" fmla="*/ 2933 h 3320"/>
                <a:gd name="T84" fmla="*/ 452 w 3316"/>
                <a:gd name="T85" fmla="*/ 2841 h 3320"/>
                <a:gd name="T86" fmla="*/ 387 w 3316"/>
                <a:gd name="T87" fmla="*/ 2467 h 3320"/>
                <a:gd name="T88" fmla="*/ 9 w 3316"/>
                <a:gd name="T89" fmla="*/ 2416 h 3320"/>
                <a:gd name="T90" fmla="*/ 34 w 3316"/>
                <a:gd name="T91" fmla="*/ 2303 h 3320"/>
                <a:gd name="T92" fmla="*/ 92 w 3316"/>
                <a:gd name="T93" fmla="*/ 1997 h 3320"/>
                <a:gd name="T94" fmla="*/ 2 w 3316"/>
                <a:gd name="T95" fmla="*/ 1926 h 3320"/>
                <a:gd name="T96" fmla="*/ 51 w 3316"/>
                <a:gd name="T97" fmla="*/ 1822 h 3320"/>
                <a:gd name="T98" fmla="*/ 71 w 3316"/>
                <a:gd name="T99" fmla="*/ 1515 h 3320"/>
                <a:gd name="T100" fmla="*/ 0 w 3316"/>
                <a:gd name="T101" fmla="*/ 1425 h 3320"/>
                <a:gd name="T102" fmla="*/ 71 w 3316"/>
                <a:gd name="T103" fmla="*/ 1335 h 3320"/>
                <a:gd name="T104" fmla="*/ 51 w 3316"/>
                <a:gd name="T105" fmla="*/ 1028 h 3320"/>
                <a:gd name="T106" fmla="*/ 2 w 3316"/>
                <a:gd name="T107" fmla="*/ 925 h 3320"/>
                <a:gd name="T108" fmla="*/ 92 w 3316"/>
                <a:gd name="T109" fmla="*/ 853 h 3320"/>
                <a:gd name="T110" fmla="*/ 430 w 3316"/>
                <a:gd name="T111" fmla="*/ 509 h 3320"/>
                <a:gd name="T112" fmla="*/ 615 w 3316"/>
                <a:gd name="T113" fmla="*/ 390 h 3320"/>
                <a:gd name="T114" fmla="*/ 872 w 3316"/>
                <a:gd name="T115" fmla="*/ 35 h 3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316" h="3320">
                  <a:moveTo>
                    <a:pt x="654" y="571"/>
                  </a:moveTo>
                  <a:lnTo>
                    <a:pt x="632" y="574"/>
                  </a:lnTo>
                  <a:lnTo>
                    <a:pt x="612" y="584"/>
                  </a:lnTo>
                  <a:lnTo>
                    <a:pt x="595" y="596"/>
                  </a:lnTo>
                  <a:lnTo>
                    <a:pt x="583" y="613"/>
                  </a:lnTo>
                  <a:lnTo>
                    <a:pt x="574" y="633"/>
                  </a:lnTo>
                  <a:lnTo>
                    <a:pt x="571" y="655"/>
                  </a:lnTo>
                  <a:lnTo>
                    <a:pt x="571" y="2665"/>
                  </a:lnTo>
                  <a:lnTo>
                    <a:pt x="574" y="2687"/>
                  </a:lnTo>
                  <a:lnTo>
                    <a:pt x="583" y="2707"/>
                  </a:lnTo>
                  <a:lnTo>
                    <a:pt x="595" y="2724"/>
                  </a:lnTo>
                  <a:lnTo>
                    <a:pt x="612" y="2736"/>
                  </a:lnTo>
                  <a:lnTo>
                    <a:pt x="632" y="2746"/>
                  </a:lnTo>
                  <a:lnTo>
                    <a:pt x="654" y="2749"/>
                  </a:lnTo>
                  <a:lnTo>
                    <a:pt x="2662" y="2749"/>
                  </a:lnTo>
                  <a:lnTo>
                    <a:pt x="2684" y="2746"/>
                  </a:lnTo>
                  <a:lnTo>
                    <a:pt x="2704" y="2736"/>
                  </a:lnTo>
                  <a:lnTo>
                    <a:pt x="2721" y="2724"/>
                  </a:lnTo>
                  <a:lnTo>
                    <a:pt x="2733" y="2707"/>
                  </a:lnTo>
                  <a:lnTo>
                    <a:pt x="2742" y="2687"/>
                  </a:lnTo>
                  <a:lnTo>
                    <a:pt x="2745" y="2665"/>
                  </a:lnTo>
                  <a:lnTo>
                    <a:pt x="2749" y="2665"/>
                  </a:lnTo>
                  <a:lnTo>
                    <a:pt x="2749" y="655"/>
                  </a:lnTo>
                  <a:lnTo>
                    <a:pt x="2746" y="633"/>
                  </a:lnTo>
                  <a:lnTo>
                    <a:pt x="2738" y="613"/>
                  </a:lnTo>
                  <a:lnTo>
                    <a:pt x="2725" y="596"/>
                  </a:lnTo>
                  <a:lnTo>
                    <a:pt x="2708" y="584"/>
                  </a:lnTo>
                  <a:lnTo>
                    <a:pt x="2689" y="574"/>
                  </a:lnTo>
                  <a:lnTo>
                    <a:pt x="2667" y="571"/>
                  </a:lnTo>
                  <a:lnTo>
                    <a:pt x="654" y="571"/>
                  </a:lnTo>
                  <a:close/>
                  <a:moveTo>
                    <a:pt x="945" y="0"/>
                  </a:moveTo>
                  <a:lnTo>
                    <a:pt x="966" y="3"/>
                  </a:lnTo>
                  <a:lnTo>
                    <a:pt x="985" y="9"/>
                  </a:lnTo>
                  <a:lnTo>
                    <a:pt x="1002" y="20"/>
                  </a:lnTo>
                  <a:lnTo>
                    <a:pt x="1016" y="35"/>
                  </a:lnTo>
                  <a:lnTo>
                    <a:pt x="1027" y="52"/>
                  </a:lnTo>
                  <a:lnTo>
                    <a:pt x="1034" y="71"/>
                  </a:lnTo>
                  <a:lnTo>
                    <a:pt x="1036" y="93"/>
                  </a:lnTo>
                  <a:lnTo>
                    <a:pt x="1036" y="387"/>
                  </a:lnTo>
                  <a:lnTo>
                    <a:pt x="1321" y="387"/>
                  </a:lnTo>
                  <a:lnTo>
                    <a:pt x="1321" y="93"/>
                  </a:lnTo>
                  <a:lnTo>
                    <a:pt x="1324" y="71"/>
                  </a:lnTo>
                  <a:lnTo>
                    <a:pt x="1331" y="52"/>
                  </a:lnTo>
                  <a:lnTo>
                    <a:pt x="1342" y="35"/>
                  </a:lnTo>
                  <a:lnTo>
                    <a:pt x="1357" y="20"/>
                  </a:lnTo>
                  <a:lnTo>
                    <a:pt x="1374" y="9"/>
                  </a:lnTo>
                  <a:lnTo>
                    <a:pt x="1393" y="3"/>
                  </a:lnTo>
                  <a:lnTo>
                    <a:pt x="1414" y="0"/>
                  </a:lnTo>
                  <a:lnTo>
                    <a:pt x="1435" y="3"/>
                  </a:lnTo>
                  <a:lnTo>
                    <a:pt x="1454" y="9"/>
                  </a:lnTo>
                  <a:lnTo>
                    <a:pt x="1471" y="20"/>
                  </a:lnTo>
                  <a:lnTo>
                    <a:pt x="1486" y="35"/>
                  </a:lnTo>
                  <a:lnTo>
                    <a:pt x="1496" y="52"/>
                  </a:lnTo>
                  <a:lnTo>
                    <a:pt x="1503" y="71"/>
                  </a:lnTo>
                  <a:lnTo>
                    <a:pt x="1506" y="93"/>
                  </a:lnTo>
                  <a:lnTo>
                    <a:pt x="1506" y="387"/>
                  </a:lnTo>
                  <a:lnTo>
                    <a:pt x="1801" y="387"/>
                  </a:lnTo>
                  <a:lnTo>
                    <a:pt x="1801" y="93"/>
                  </a:lnTo>
                  <a:lnTo>
                    <a:pt x="1803" y="71"/>
                  </a:lnTo>
                  <a:lnTo>
                    <a:pt x="1810" y="52"/>
                  </a:lnTo>
                  <a:lnTo>
                    <a:pt x="1821" y="35"/>
                  </a:lnTo>
                  <a:lnTo>
                    <a:pt x="1835" y="20"/>
                  </a:lnTo>
                  <a:lnTo>
                    <a:pt x="1852" y="9"/>
                  </a:lnTo>
                  <a:lnTo>
                    <a:pt x="1872" y="3"/>
                  </a:lnTo>
                  <a:lnTo>
                    <a:pt x="1893" y="0"/>
                  </a:lnTo>
                  <a:lnTo>
                    <a:pt x="1914" y="3"/>
                  </a:lnTo>
                  <a:lnTo>
                    <a:pt x="1933" y="9"/>
                  </a:lnTo>
                  <a:lnTo>
                    <a:pt x="1950" y="20"/>
                  </a:lnTo>
                  <a:lnTo>
                    <a:pt x="1964" y="35"/>
                  </a:lnTo>
                  <a:lnTo>
                    <a:pt x="1976" y="52"/>
                  </a:lnTo>
                  <a:lnTo>
                    <a:pt x="1983" y="71"/>
                  </a:lnTo>
                  <a:lnTo>
                    <a:pt x="1985" y="93"/>
                  </a:lnTo>
                  <a:lnTo>
                    <a:pt x="1985" y="387"/>
                  </a:lnTo>
                  <a:lnTo>
                    <a:pt x="2280" y="387"/>
                  </a:lnTo>
                  <a:lnTo>
                    <a:pt x="2280" y="93"/>
                  </a:lnTo>
                  <a:lnTo>
                    <a:pt x="2282" y="71"/>
                  </a:lnTo>
                  <a:lnTo>
                    <a:pt x="2289" y="52"/>
                  </a:lnTo>
                  <a:lnTo>
                    <a:pt x="2300" y="35"/>
                  </a:lnTo>
                  <a:lnTo>
                    <a:pt x="2314" y="20"/>
                  </a:lnTo>
                  <a:lnTo>
                    <a:pt x="2331" y="9"/>
                  </a:lnTo>
                  <a:lnTo>
                    <a:pt x="2350" y="3"/>
                  </a:lnTo>
                  <a:lnTo>
                    <a:pt x="2371" y="0"/>
                  </a:lnTo>
                  <a:lnTo>
                    <a:pt x="2393" y="3"/>
                  </a:lnTo>
                  <a:lnTo>
                    <a:pt x="2413" y="9"/>
                  </a:lnTo>
                  <a:lnTo>
                    <a:pt x="2430" y="20"/>
                  </a:lnTo>
                  <a:lnTo>
                    <a:pt x="2444" y="35"/>
                  </a:lnTo>
                  <a:lnTo>
                    <a:pt x="2455" y="52"/>
                  </a:lnTo>
                  <a:lnTo>
                    <a:pt x="2462" y="71"/>
                  </a:lnTo>
                  <a:lnTo>
                    <a:pt x="2464" y="93"/>
                  </a:lnTo>
                  <a:lnTo>
                    <a:pt x="2464" y="387"/>
                  </a:lnTo>
                  <a:lnTo>
                    <a:pt x="2662" y="387"/>
                  </a:lnTo>
                  <a:lnTo>
                    <a:pt x="2701" y="390"/>
                  </a:lnTo>
                  <a:lnTo>
                    <a:pt x="2739" y="398"/>
                  </a:lnTo>
                  <a:lnTo>
                    <a:pt x="2774" y="412"/>
                  </a:lnTo>
                  <a:lnTo>
                    <a:pt x="2808" y="431"/>
                  </a:lnTo>
                  <a:lnTo>
                    <a:pt x="2837" y="453"/>
                  </a:lnTo>
                  <a:lnTo>
                    <a:pt x="2864" y="480"/>
                  </a:lnTo>
                  <a:lnTo>
                    <a:pt x="2886" y="509"/>
                  </a:lnTo>
                  <a:lnTo>
                    <a:pt x="2904" y="542"/>
                  </a:lnTo>
                  <a:lnTo>
                    <a:pt x="2918" y="577"/>
                  </a:lnTo>
                  <a:lnTo>
                    <a:pt x="2926" y="616"/>
                  </a:lnTo>
                  <a:lnTo>
                    <a:pt x="2929" y="655"/>
                  </a:lnTo>
                  <a:lnTo>
                    <a:pt x="2929" y="853"/>
                  </a:lnTo>
                  <a:lnTo>
                    <a:pt x="3224" y="853"/>
                  </a:lnTo>
                  <a:lnTo>
                    <a:pt x="3245" y="855"/>
                  </a:lnTo>
                  <a:lnTo>
                    <a:pt x="3264" y="862"/>
                  </a:lnTo>
                  <a:lnTo>
                    <a:pt x="3281" y="873"/>
                  </a:lnTo>
                  <a:lnTo>
                    <a:pt x="3296" y="887"/>
                  </a:lnTo>
                  <a:lnTo>
                    <a:pt x="3307" y="904"/>
                  </a:lnTo>
                  <a:lnTo>
                    <a:pt x="3313" y="925"/>
                  </a:lnTo>
                  <a:lnTo>
                    <a:pt x="3316" y="946"/>
                  </a:lnTo>
                  <a:lnTo>
                    <a:pt x="3313" y="967"/>
                  </a:lnTo>
                  <a:lnTo>
                    <a:pt x="3307" y="986"/>
                  </a:lnTo>
                  <a:lnTo>
                    <a:pt x="3296" y="1003"/>
                  </a:lnTo>
                  <a:lnTo>
                    <a:pt x="3281" y="1017"/>
                  </a:lnTo>
                  <a:lnTo>
                    <a:pt x="3264" y="1028"/>
                  </a:lnTo>
                  <a:lnTo>
                    <a:pt x="3245" y="1035"/>
                  </a:lnTo>
                  <a:lnTo>
                    <a:pt x="3224" y="1037"/>
                  </a:lnTo>
                  <a:lnTo>
                    <a:pt x="2929" y="1037"/>
                  </a:lnTo>
                  <a:lnTo>
                    <a:pt x="2929" y="1328"/>
                  </a:lnTo>
                  <a:lnTo>
                    <a:pt x="3224" y="1328"/>
                  </a:lnTo>
                  <a:lnTo>
                    <a:pt x="3245" y="1330"/>
                  </a:lnTo>
                  <a:lnTo>
                    <a:pt x="3264" y="1337"/>
                  </a:lnTo>
                  <a:lnTo>
                    <a:pt x="3281" y="1348"/>
                  </a:lnTo>
                  <a:lnTo>
                    <a:pt x="3296" y="1362"/>
                  </a:lnTo>
                  <a:lnTo>
                    <a:pt x="3307" y="1380"/>
                  </a:lnTo>
                  <a:lnTo>
                    <a:pt x="3313" y="1399"/>
                  </a:lnTo>
                  <a:lnTo>
                    <a:pt x="3316" y="1421"/>
                  </a:lnTo>
                  <a:lnTo>
                    <a:pt x="3313" y="1442"/>
                  </a:lnTo>
                  <a:lnTo>
                    <a:pt x="3307" y="1461"/>
                  </a:lnTo>
                  <a:lnTo>
                    <a:pt x="3296" y="1478"/>
                  </a:lnTo>
                  <a:lnTo>
                    <a:pt x="3281" y="1492"/>
                  </a:lnTo>
                  <a:lnTo>
                    <a:pt x="3264" y="1503"/>
                  </a:lnTo>
                  <a:lnTo>
                    <a:pt x="3245" y="1510"/>
                  </a:lnTo>
                  <a:lnTo>
                    <a:pt x="3224" y="1512"/>
                  </a:lnTo>
                  <a:lnTo>
                    <a:pt x="3224" y="1508"/>
                  </a:lnTo>
                  <a:lnTo>
                    <a:pt x="2929" y="1508"/>
                  </a:lnTo>
                  <a:lnTo>
                    <a:pt x="2929" y="1803"/>
                  </a:lnTo>
                  <a:lnTo>
                    <a:pt x="3224" y="1803"/>
                  </a:lnTo>
                  <a:lnTo>
                    <a:pt x="3245" y="1806"/>
                  </a:lnTo>
                  <a:lnTo>
                    <a:pt x="3264" y="1812"/>
                  </a:lnTo>
                  <a:lnTo>
                    <a:pt x="3281" y="1823"/>
                  </a:lnTo>
                  <a:lnTo>
                    <a:pt x="3296" y="1838"/>
                  </a:lnTo>
                  <a:lnTo>
                    <a:pt x="3307" y="1855"/>
                  </a:lnTo>
                  <a:lnTo>
                    <a:pt x="3313" y="1874"/>
                  </a:lnTo>
                  <a:lnTo>
                    <a:pt x="3316" y="1895"/>
                  </a:lnTo>
                  <a:lnTo>
                    <a:pt x="3313" y="1917"/>
                  </a:lnTo>
                  <a:lnTo>
                    <a:pt x="3307" y="1936"/>
                  </a:lnTo>
                  <a:lnTo>
                    <a:pt x="3296" y="1953"/>
                  </a:lnTo>
                  <a:lnTo>
                    <a:pt x="3281" y="1967"/>
                  </a:lnTo>
                  <a:lnTo>
                    <a:pt x="3264" y="1978"/>
                  </a:lnTo>
                  <a:lnTo>
                    <a:pt x="3245" y="1985"/>
                  </a:lnTo>
                  <a:lnTo>
                    <a:pt x="3224" y="1987"/>
                  </a:lnTo>
                  <a:lnTo>
                    <a:pt x="2929" y="1987"/>
                  </a:lnTo>
                  <a:lnTo>
                    <a:pt x="2929" y="2283"/>
                  </a:lnTo>
                  <a:lnTo>
                    <a:pt x="3224" y="2283"/>
                  </a:lnTo>
                  <a:lnTo>
                    <a:pt x="3245" y="2285"/>
                  </a:lnTo>
                  <a:lnTo>
                    <a:pt x="3264" y="2292"/>
                  </a:lnTo>
                  <a:lnTo>
                    <a:pt x="3281" y="2303"/>
                  </a:lnTo>
                  <a:lnTo>
                    <a:pt x="3296" y="2317"/>
                  </a:lnTo>
                  <a:lnTo>
                    <a:pt x="3307" y="2334"/>
                  </a:lnTo>
                  <a:lnTo>
                    <a:pt x="3313" y="2353"/>
                  </a:lnTo>
                  <a:lnTo>
                    <a:pt x="3316" y="2374"/>
                  </a:lnTo>
                  <a:lnTo>
                    <a:pt x="3313" y="2395"/>
                  </a:lnTo>
                  <a:lnTo>
                    <a:pt x="3307" y="2416"/>
                  </a:lnTo>
                  <a:lnTo>
                    <a:pt x="3296" y="2433"/>
                  </a:lnTo>
                  <a:lnTo>
                    <a:pt x="3281" y="2447"/>
                  </a:lnTo>
                  <a:lnTo>
                    <a:pt x="3264" y="2458"/>
                  </a:lnTo>
                  <a:lnTo>
                    <a:pt x="3245" y="2465"/>
                  </a:lnTo>
                  <a:lnTo>
                    <a:pt x="3224" y="2467"/>
                  </a:lnTo>
                  <a:lnTo>
                    <a:pt x="2929" y="2467"/>
                  </a:lnTo>
                  <a:lnTo>
                    <a:pt x="2929" y="2665"/>
                  </a:lnTo>
                  <a:lnTo>
                    <a:pt x="2926" y="2704"/>
                  </a:lnTo>
                  <a:lnTo>
                    <a:pt x="2918" y="2743"/>
                  </a:lnTo>
                  <a:lnTo>
                    <a:pt x="2904" y="2778"/>
                  </a:lnTo>
                  <a:lnTo>
                    <a:pt x="2886" y="2811"/>
                  </a:lnTo>
                  <a:lnTo>
                    <a:pt x="2864" y="2841"/>
                  </a:lnTo>
                  <a:lnTo>
                    <a:pt x="2837" y="2867"/>
                  </a:lnTo>
                  <a:lnTo>
                    <a:pt x="2808" y="2889"/>
                  </a:lnTo>
                  <a:lnTo>
                    <a:pt x="2774" y="2908"/>
                  </a:lnTo>
                  <a:lnTo>
                    <a:pt x="2739" y="2922"/>
                  </a:lnTo>
                  <a:lnTo>
                    <a:pt x="2701" y="2930"/>
                  </a:lnTo>
                  <a:lnTo>
                    <a:pt x="2662" y="2933"/>
                  </a:lnTo>
                  <a:lnTo>
                    <a:pt x="2464" y="2933"/>
                  </a:lnTo>
                  <a:lnTo>
                    <a:pt x="2464" y="3227"/>
                  </a:lnTo>
                  <a:lnTo>
                    <a:pt x="2462" y="3249"/>
                  </a:lnTo>
                  <a:lnTo>
                    <a:pt x="2455" y="3269"/>
                  </a:lnTo>
                  <a:lnTo>
                    <a:pt x="2444" y="3286"/>
                  </a:lnTo>
                  <a:lnTo>
                    <a:pt x="2430" y="3300"/>
                  </a:lnTo>
                  <a:lnTo>
                    <a:pt x="2413" y="3311"/>
                  </a:lnTo>
                  <a:lnTo>
                    <a:pt x="2393" y="3318"/>
                  </a:lnTo>
                  <a:lnTo>
                    <a:pt x="2371" y="3320"/>
                  </a:lnTo>
                  <a:lnTo>
                    <a:pt x="2350" y="3318"/>
                  </a:lnTo>
                  <a:lnTo>
                    <a:pt x="2331" y="3311"/>
                  </a:lnTo>
                  <a:lnTo>
                    <a:pt x="2314" y="3300"/>
                  </a:lnTo>
                  <a:lnTo>
                    <a:pt x="2300" y="3286"/>
                  </a:lnTo>
                  <a:lnTo>
                    <a:pt x="2289" y="3269"/>
                  </a:lnTo>
                  <a:lnTo>
                    <a:pt x="2282" y="3249"/>
                  </a:lnTo>
                  <a:lnTo>
                    <a:pt x="2280" y="3227"/>
                  </a:lnTo>
                  <a:lnTo>
                    <a:pt x="2280" y="2933"/>
                  </a:lnTo>
                  <a:lnTo>
                    <a:pt x="1995" y="2933"/>
                  </a:lnTo>
                  <a:lnTo>
                    <a:pt x="1995" y="3227"/>
                  </a:lnTo>
                  <a:lnTo>
                    <a:pt x="1992" y="3249"/>
                  </a:lnTo>
                  <a:lnTo>
                    <a:pt x="1985" y="3269"/>
                  </a:lnTo>
                  <a:lnTo>
                    <a:pt x="1974" y="3286"/>
                  </a:lnTo>
                  <a:lnTo>
                    <a:pt x="1959" y="3300"/>
                  </a:lnTo>
                  <a:lnTo>
                    <a:pt x="1942" y="3311"/>
                  </a:lnTo>
                  <a:lnTo>
                    <a:pt x="1923" y="3318"/>
                  </a:lnTo>
                  <a:lnTo>
                    <a:pt x="1902" y="3320"/>
                  </a:lnTo>
                  <a:lnTo>
                    <a:pt x="1881" y="3318"/>
                  </a:lnTo>
                  <a:lnTo>
                    <a:pt x="1862" y="3311"/>
                  </a:lnTo>
                  <a:lnTo>
                    <a:pt x="1845" y="3300"/>
                  </a:lnTo>
                  <a:lnTo>
                    <a:pt x="1830" y="3286"/>
                  </a:lnTo>
                  <a:lnTo>
                    <a:pt x="1820" y="3269"/>
                  </a:lnTo>
                  <a:lnTo>
                    <a:pt x="1813" y="3249"/>
                  </a:lnTo>
                  <a:lnTo>
                    <a:pt x="1810" y="3227"/>
                  </a:lnTo>
                  <a:lnTo>
                    <a:pt x="1810" y="2933"/>
                  </a:lnTo>
                  <a:lnTo>
                    <a:pt x="1515" y="2933"/>
                  </a:lnTo>
                  <a:lnTo>
                    <a:pt x="1515" y="3227"/>
                  </a:lnTo>
                  <a:lnTo>
                    <a:pt x="1512" y="3249"/>
                  </a:lnTo>
                  <a:lnTo>
                    <a:pt x="1506" y="3269"/>
                  </a:lnTo>
                  <a:lnTo>
                    <a:pt x="1495" y="3286"/>
                  </a:lnTo>
                  <a:lnTo>
                    <a:pt x="1480" y="3300"/>
                  </a:lnTo>
                  <a:lnTo>
                    <a:pt x="1463" y="3311"/>
                  </a:lnTo>
                  <a:lnTo>
                    <a:pt x="1444" y="3318"/>
                  </a:lnTo>
                  <a:lnTo>
                    <a:pt x="1423" y="3320"/>
                  </a:lnTo>
                  <a:lnTo>
                    <a:pt x="1402" y="3318"/>
                  </a:lnTo>
                  <a:lnTo>
                    <a:pt x="1383" y="3311"/>
                  </a:lnTo>
                  <a:lnTo>
                    <a:pt x="1366" y="3300"/>
                  </a:lnTo>
                  <a:lnTo>
                    <a:pt x="1352" y="3286"/>
                  </a:lnTo>
                  <a:lnTo>
                    <a:pt x="1340" y="3269"/>
                  </a:lnTo>
                  <a:lnTo>
                    <a:pt x="1333" y="3249"/>
                  </a:lnTo>
                  <a:lnTo>
                    <a:pt x="1331" y="3227"/>
                  </a:lnTo>
                  <a:lnTo>
                    <a:pt x="1331" y="2933"/>
                  </a:lnTo>
                  <a:lnTo>
                    <a:pt x="1036" y="2933"/>
                  </a:lnTo>
                  <a:lnTo>
                    <a:pt x="1036" y="3227"/>
                  </a:lnTo>
                  <a:lnTo>
                    <a:pt x="1034" y="3249"/>
                  </a:lnTo>
                  <a:lnTo>
                    <a:pt x="1027" y="3269"/>
                  </a:lnTo>
                  <a:lnTo>
                    <a:pt x="1016" y="3286"/>
                  </a:lnTo>
                  <a:lnTo>
                    <a:pt x="1002" y="3300"/>
                  </a:lnTo>
                  <a:lnTo>
                    <a:pt x="985" y="3311"/>
                  </a:lnTo>
                  <a:lnTo>
                    <a:pt x="966" y="3318"/>
                  </a:lnTo>
                  <a:lnTo>
                    <a:pt x="945" y="3320"/>
                  </a:lnTo>
                  <a:lnTo>
                    <a:pt x="923" y="3318"/>
                  </a:lnTo>
                  <a:lnTo>
                    <a:pt x="903" y="3311"/>
                  </a:lnTo>
                  <a:lnTo>
                    <a:pt x="886" y="3300"/>
                  </a:lnTo>
                  <a:lnTo>
                    <a:pt x="872" y="3286"/>
                  </a:lnTo>
                  <a:lnTo>
                    <a:pt x="861" y="3269"/>
                  </a:lnTo>
                  <a:lnTo>
                    <a:pt x="854" y="3249"/>
                  </a:lnTo>
                  <a:lnTo>
                    <a:pt x="852" y="3227"/>
                  </a:lnTo>
                  <a:lnTo>
                    <a:pt x="852" y="2933"/>
                  </a:lnTo>
                  <a:lnTo>
                    <a:pt x="654" y="2933"/>
                  </a:lnTo>
                  <a:lnTo>
                    <a:pt x="615" y="2930"/>
                  </a:lnTo>
                  <a:lnTo>
                    <a:pt x="577" y="2922"/>
                  </a:lnTo>
                  <a:lnTo>
                    <a:pt x="542" y="2908"/>
                  </a:lnTo>
                  <a:lnTo>
                    <a:pt x="508" y="2889"/>
                  </a:lnTo>
                  <a:lnTo>
                    <a:pt x="478" y="2867"/>
                  </a:lnTo>
                  <a:lnTo>
                    <a:pt x="452" y="2841"/>
                  </a:lnTo>
                  <a:lnTo>
                    <a:pt x="430" y="2811"/>
                  </a:lnTo>
                  <a:lnTo>
                    <a:pt x="412" y="2778"/>
                  </a:lnTo>
                  <a:lnTo>
                    <a:pt x="398" y="2743"/>
                  </a:lnTo>
                  <a:lnTo>
                    <a:pt x="390" y="2704"/>
                  </a:lnTo>
                  <a:lnTo>
                    <a:pt x="387" y="2665"/>
                  </a:lnTo>
                  <a:lnTo>
                    <a:pt x="387" y="2467"/>
                  </a:lnTo>
                  <a:lnTo>
                    <a:pt x="92" y="2467"/>
                  </a:lnTo>
                  <a:lnTo>
                    <a:pt x="71" y="2465"/>
                  </a:lnTo>
                  <a:lnTo>
                    <a:pt x="51" y="2458"/>
                  </a:lnTo>
                  <a:lnTo>
                    <a:pt x="34" y="2447"/>
                  </a:lnTo>
                  <a:lnTo>
                    <a:pt x="20" y="2433"/>
                  </a:lnTo>
                  <a:lnTo>
                    <a:pt x="9" y="2416"/>
                  </a:lnTo>
                  <a:lnTo>
                    <a:pt x="2" y="2395"/>
                  </a:lnTo>
                  <a:lnTo>
                    <a:pt x="0" y="2374"/>
                  </a:lnTo>
                  <a:lnTo>
                    <a:pt x="2" y="2353"/>
                  </a:lnTo>
                  <a:lnTo>
                    <a:pt x="9" y="2334"/>
                  </a:lnTo>
                  <a:lnTo>
                    <a:pt x="20" y="2317"/>
                  </a:lnTo>
                  <a:lnTo>
                    <a:pt x="34" y="2303"/>
                  </a:lnTo>
                  <a:lnTo>
                    <a:pt x="51" y="2292"/>
                  </a:lnTo>
                  <a:lnTo>
                    <a:pt x="71" y="2285"/>
                  </a:lnTo>
                  <a:lnTo>
                    <a:pt x="92" y="2283"/>
                  </a:lnTo>
                  <a:lnTo>
                    <a:pt x="387" y="2283"/>
                  </a:lnTo>
                  <a:lnTo>
                    <a:pt x="387" y="1997"/>
                  </a:lnTo>
                  <a:lnTo>
                    <a:pt x="92" y="1997"/>
                  </a:lnTo>
                  <a:lnTo>
                    <a:pt x="71" y="1994"/>
                  </a:lnTo>
                  <a:lnTo>
                    <a:pt x="51" y="1987"/>
                  </a:lnTo>
                  <a:lnTo>
                    <a:pt x="34" y="1976"/>
                  </a:lnTo>
                  <a:lnTo>
                    <a:pt x="20" y="1962"/>
                  </a:lnTo>
                  <a:lnTo>
                    <a:pt x="9" y="1945"/>
                  </a:lnTo>
                  <a:lnTo>
                    <a:pt x="2" y="1926"/>
                  </a:lnTo>
                  <a:lnTo>
                    <a:pt x="0" y="1904"/>
                  </a:lnTo>
                  <a:lnTo>
                    <a:pt x="2" y="1883"/>
                  </a:lnTo>
                  <a:lnTo>
                    <a:pt x="9" y="1864"/>
                  </a:lnTo>
                  <a:lnTo>
                    <a:pt x="20" y="1847"/>
                  </a:lnTo>
                  <a:lnTo>
                    <a:pt x="34" y="1832"/>
                  </a:lnTo>
                  <a:lnTo>
                    <a:pt x="51" y="1822"/>
                  </a:lnTo>
                  <a:lnTo>
                    <a:pt x="71" y="1815"/>
                  </a:lnTo>
                  <a:lnTo>
                    <a:pt x="92" y="1812"/>
                  </a:lnTo>
                  <a:lnTo>
                    <a:pt x="387" y="1812"/>
                  </a:lnTo>
                  <a:lnTo>
                    <a:pt x="387" y="1517"/>
                  </a:lnTo>
                  <a:lnTo>
                    <a:pt x="92" y="1517"/>
                  </a:lnTo>
                  <a:lnTo>
                    <a:pt x="71" y="1515"/>
                  </a:lnTo>
                  <a:lnTo>
                    <a:pt x="51" y="1508"/>
                  </a:lnTo>
                  <a:lnTo>
                    <a:pt x="34" y="1497"/>
                  </a:lnTo>
                  <a:lnTo>
                    <a:pt x="20" y="1483"/>
                  </a:lnTo>
                  <a:lnTo>
                    <a:pt x="9" y="1466"/>
                  </a:lnTo>
                  <a:lnTo>
                    <a:pt x="2" y="1446"/>
                  </a:lnTo>
                  <a:lnTo>
                    <a:pt x="0" y="1425"/>
                  </a:lnTo>
                  <a:lnTo>
                    <a:pt x="2" y="1403"/>
                  </a:lnTo>
                  <a:lnTo>
                    <a:pt x="9" y="1384"/>
                  </a:lnTo>
                  <a:lnTo>
                    <a:pt x="20" y="1367"/>
                  </a:lnTo>
                  <a:lnTo>
                    <a:pt x="34" y="1353"/>
                  </a:lnTo>
                  <a:lnTo>
                    <a:pt x="51" y="1342"/>
                  </a:lnTo>
                  <a:lnTo>
                    <a:pt x="71" y="1335"/>
                  </a:lnTo>
                  <a:lnTo>
                    <a:pt x="92" y="1333"/>
                  </a:lnTo>
                  <a:lnTo>
                    <a:pt x="387" y="1333"/>
                  </a:lnTo>
                  <a:lnTo>
                    <a:pt x="387" y="1037"/>
                  </a:lnTo>
                  <a:lnTo>
                    <a:pt x="92" y="1037"/>
                  </a:lnTo>
                  <a:lnTo>
                    <a:pt x="71" y="1035"/>
                  </a:lnTo>
                  <a:lnTo>
                    <a:pt x="51" y="1028"/>
                  </a:lnTo>
                  <a:lnTo>
                    <a:pt x="34" y="1017"/>
                  </a:lnTo>
                  <a:lnTo>
                    <a:pt x="20" y="1003"/>
                  </a:lnTo>
                  <a:lnTo>
                    <a:pt x="9" y="986"/>
                  </a:lnTo>
                  <a:lnTo>
                    <a:pt x="2" y="967"/>
                  </a:lnTo>
                  <a:lnTo>
                    <a:pt x="0" y="946"/>
                  </a:lnTo>
                  <a:lnTo>
                    <a:pt x="2" y="925"/>
                  </a:lnTo>
                  <a:lnTo>
                    <a:pt x="9" y="904"/>
                  </a:lnTo>
                  <a:lnTo>
                    <a:pt x="20" y="887"/>
                  </a:lnTo>
                  <a:lnTo>
                    <a:pt x="34" y="873"/>
                  </a:lnTo>
                  <a:lnTo>
                    <a:pt x="51" y="862"/>
                  </a:lnTo>
                  <a:lnTo>
                    <a:pt x="71" y="855"/>
                  </a:lnTo>
                  <a:lnTo>
                    <a:pt x="92" y="853"/>
                  </a:lnTo>
                  <a:lnTo>
                    <a:pt x="387" y="853"/>
                  </a:lnTo>
                  <a:lnTo>
                    <a:pt x="387" y="655"/>
                  </a:lnTo>
                  <a:lnTo>
                    <a:pt x="390" y="616"/>
                  </a:lnTo>
                  <a:lnTo>
                    <a:pt x="398" y="577"/>
                  </a:lnTo>
                  <a:lnTo>
                    <a:pt x="412" y="542"/>
                  </a:lnTo>
                  <a:lnTo>
                    <a:pt x="430" y="509"/>
                  </a:lnTo>
                  <a:lnTo>
                    <a:pt x="452" y="480"/>
                  </a:lnTo>
                  <a:lnTo>
                    <a:pt x="478" y="453"/>
                  </a:lnTo>
                  <a:lnTo>
                    <a:pt x="508" y="431"/>
                  </a:lnTo>
                  <a:lnTo>
                    <a:pt x="542" y="412"/>
                  </a:lnTo>
                  <a:lnTo>
                    <a:pt x="577" y="398"/>
                  </a:lnTo>
                  <a:lnTo>
                    <a:pt x="615" y="390"/>
                  </a:lnTo>
                  <a:lnTo>
                    <a:pt x="654" y="387"/>
                  </a:lnTo>
                  <a:lnTo>
                    <a:pt x="852" y="387"/>
                  </a:lnTo>
                  <a:lnTo>
                    <a:pt x="852" y="93"/>
                  </a:lnTo>
                  <a:lnTo>
                    <a:pt x="854" y="71"/>
                  </a:lnTo>
                  <a:lnTo>
                    <a:pt x="861" y="52"/>
                  </a:lnTo>
                  <a:lnTo>
                    <a:pt x="872" y="35"/>
                  </a:lnTo>
                  <a:lnTo>
                    <a:pt x="886" y="20"/>
                  </a:lnTo>
                  <a:lnTo>
                    <a:pt x="903" y="9"/>
                  </a:lnTo>
                  <a:lnTo>
                    <a:pt x="923" y="3"/>
                  </a:lnTo>
                  <a:lnTo>
                    <a:pt x="9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9" name="Group 48">
            <a:extLst>
              <a:ext uri="{FF2B5EF4-FFF2-40B4-BE49-F238E27FC236}">
                <a16:creationId xmlns:a16="http://schemas.microsoft.com/office/drawing/2014/main" id="{F928DC5E-B7D2-47DC-B742-B2A3D6FBE86E}"/>
              </a:ext>
            </a:extLst>
          </p:cNvPr>
          <p:cNvGrpSpPr/>
          <p:nvPr/>
        </p:nvGrpSpPr>
        <p:grpSpPr>
          <a:xfrm>
            <a:off x="2812676" y="1738719"/>
            <a:ext cx="1114939" cy="2336859"/>
            <a:chOff x="2979121" y="1775508"/>
            <a:chExt cx="1114939" cy="2336859"/>
          </a:xfrm>
        </p:grpSpPr>
        <p:grpSp>
          <p:nvGrpSpPr>
            <p:cNvPr id="50" name="Group 49">
              <a:extLst>
                <a:ext uri="{FF2B5EF4-FFF2-40B4-BE49-F238E27FC236}">
                  <a16:creationId xmlns:a16="http://schemas.microsoft.com/office/drawing/2014/main" id="{47D60D7A-249F-487F-880A-D23130CF231C}"/>
                </a:ext>
              </a:extLst>
            </p:cNvPr>
            <p:cNvGrpSpPr/>
            <p:nvPr/>
          </p:nvGrpSpPr>
          <p:grpSpPr>
            <a:xfrm>
              <a:off x="2979121" y="1775508"/>
              <a:ext cx="1114939" cy="2336859"/>
              <a:chOff x="2719046" y="1949392"/>
              <a:chExt cx="1219200" cy="2336858"/>
            </a:xfrm>
          </p:grpSpPr>
          <p:grpSp>
            <p:nvGrpSpPr>
              <p:cNvPr id="52" name="Group 51">
                <a:extLst>
                  <a:ext uri="{FF2B5EF4-FFF2-40B4-BE49-F238E27FC236}">
                    <a16:creationId xmlns:a16="http://schemas.microsoft.com/office/drawing/2014/main" id="{ACECA455-6563-4DEB-B6EF-1D295FAADE40}"/>
                  </a:ext>
                </a:extLst>
              </p:cNvPr>
              <p:cNvGrpSpPr/>
              <p:nvPr/>
            </p:nvGrpSpPr>
            <p:grpSpPr>
              <a:xfrm flipH="1">
                <a:off x="2719046" y="1949392"/>
                <a:ext cx="1219200" cy="533400"/>
                <a:chOff x="1676400" y="1733550"/>
                <a:chExt cx="1600200" cy="533400"/>
              </a:xfrm>
            </p:grpSpPr>
            <p:cxnSp>
              <p:nvCxnSpPr>
                <p:cNvPr id="56" name="Straight Connector 55">
                  <a:extLst>
                    <a:ext uri="{FF2B5EF4-FFF2-40B4-BE49-F238E27FC236}">
                      <a16:creationId xmlns:a16="http://schemas.microsoft.com/office/drawing/2014/main" id="{CC88ABC8-0CFD-4AEA-8115-EB338C741292}"/>
                    </a:ext>
                  </a:extLst>
                </p:cNvPr>
                <p:cNvCxnSpPr/>
                <p:nvPr/>
              </p:nvCxnSpPr>
              <p:spPr>
                <a:xfrm>
                  <a:off x="1676400" y="1733550"/>
                  <a:ext cx="1066800" cy="0"/>
                </a:xfrm>
                <a:prstGeom prst="line">
                  <a:avLst/>
                </a:prstGeom>
                <a:ln w="1905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939D406-4CEC-45C9-AFB6-6A3E9B379420}"/>
                    </a:ext>
                  </a:extLst>
                </p:cNvPr>
                <p:cNvCxnSpPr/>
                <p:nvPr/>
              </p:nvCxnSpPr>
              <p:spPr>
                <a:xfrm>
                  <a:off x="2743200" y="1733550"/>
                  <a:ext cx="533400" cy="533400"/>
                </a:xfrm>
                <a:prstGeom prst="line">
                  <a:avLst/>
                </a:prstGeom>
                <a:ln w="1905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D5BBF915-D5C0-4A4C-9160-8087D8730744}"/>
                  </a:ext>
                </a:extLst>
              </p:cNvPr>
              <p:cNvGrpSpPr/>
              <p:nvPr/>
            </p:nvGrpSpPr>
            <p:grpSpPr>
              <a:xfrm flipH="1" flipV="1">
                <a:off x="2719046" y="3752850"/>
                <a:ext cx="1219200" cy="533400"/>
                <a:chOff x="1676400" y="1733550"/>
                <a:chExt cx="1600200" cy="533400"/>
              </a:xfrm>
            </p:grpSpPr>
            <p:cxnSp>
              <p:nvCxnSpPr>
                <p:cNvPr id="54" name="Straight Connector 53">
                  <a:extLst>
                    <a:ext uri="{FF2B5EF4-FFF2-40B4-BE49-F238E27FC236}">
                      <a16:creationId xmlns:a16="http://schemas.microsoft.com/office/drawing/2014/main" id="{D7A7C06B-0C80-4A30-BAA1-49D5D87DDAC0}"/>
                    </a:ext>
                  </a:extLst>
                </p:cNvPr>
                <p:cNvCxnSpPr/>
                <p:nvPr/>
              </p:nvCxnSpPr>
              <p:spPr>
                <a:xfrm>
                  <a:off x="1676400" y="1733550"/>
                  <a:ext cx="1066800" cy="0"/>
                </a:xfrm>
                <a:prstGeom prst="line">
                  <a:avLst/>
                </a:prstGeom>
                <a:ln w="1905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9086EC8-0348-4EEC-9B96-3A48C11BA61D}"/>
                    </a:ext>
                  </a:extLst>
                </p:cNvPr>
                <p:cNvCxnSpPr/>
                <p:nvPr/>
              </p:nvCxnSpPr>
              <p:spPr>
                <a:xfrm>
                  <a:off x="2743200" y="1733550"/>
                  <a:ext cx="533400" cy="533400"/>
                </a:xfrm>
                <a:prstGeom prst="line">
                  <a:avLst/>
                </a:prstGeom>
                <a:ln w="1905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cxnSp>
          <p:nvCxnSpPr>
            <p:cNvPr id="51" name="Straight Connector 50">
              <a:extLst>
                <a:ext uri="{FF2B5EF4-FFF2-40B4-BE49-F238E27FC236}">
                  <a16:creationId xmlns:a16="http://schemas.microsoft.com/office/drawing/2014/main" id="{23EF8622-216E-4992-9156-2251D8EB312C}"/>
                </a:ext>
              </a:extLst>
            </p:cNvPr>
            <p:cNvCxnSpPr/>
            <p:nvPr/>
          </p:nvCxnSpPr>
          <p:spPr>
            <a:xfrm flipH="1">
              <a:off x="3171815" y="2943937"/>
              <a:ext cx="922245" cy="0"/>
            </a:xfrm>
            <a:prstGeom prst="line">
              <a:avLst/>
            </a:prstGeom>
            <a:ln w="1905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58" name="Freeform 158">
            <a:extLst>
              <a:ext uri="{FF2B5EF4-FFF2-40B4-BE49-F238E27FC236}">
                <a16:creationId xmlns:a16="http://schemas.microsoft.com/office/drawing/2014/main" id="{AC6D93B2-BE56-4CEF-AD58-EFAFB4612AF6}"/>
              </a:ext>
            </a:extLst>
          </p:cNvPr>
          <p:cNvSpPr/>
          <p:nvPr/>
        </p:nvSpPr>
        <p:spPr>
          <a:xfrm>
            <a:off x="4072638" y="1289798"/>
            <a:ext cx="912705" cy="912705"/>
          </a:xfrm>
          <a:custGeom>
            <a:avLst/>
            <a:gdLst>
              <a:gd name="connsiteX0" fmla="*/ 0 w 845939"/>
              <a:gd name="connsiteY0" fmla="*/ 422970 h 845939"/>
              <a:gd name="connsiteX1" fmla="*/ 422970 w 845939"/>
              <a:gd name="connsiteY1" fmla="*/ 0 h 845939"/>
              <a:gd name="connsiteX2" fmla="*/ 845940 w 845939"/>
              <a:gd name="connsiteY2" fmla="*/ 422970 h 845939"/>
              <a:gd name="connsiteX3" fmla="*/ 422970 w 845939"/>
              <a:gd name="connsiteY3" fmla="*/ 845940 h 845939"/>
              <a:gd name="connsiteX4" fmla="*/ 0 w 845939"/>
              <a:gd name="connsiteY4" fmla="*/ 422970 h 845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939" h="845939">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5475" tIns="145475" rIns="145475" bIns="145475" numCol="1" spcCol="1270" anchor="ctr" anchorCtr="0">
            <a:noAutofit/>
          </a:bodyPr>
          <a:lstStyle/>
          <a:p>
            <a:pPr algn="ctr" defTabSz="755631">
              <a:lnSpc>
                <a:spcPct val="90000"/>
              </a:lnSpc>
              <a:spcBef>
                <a:spcPct val="0"/>
              </a:spcBef>
              <a:spcAft>
                <a:spcPct val="35000"/>
              </a:spcAft>
            </a:pPr>
            <a:endParaRPr lang="en-US" sz="1700" dirty="0"/>
          </a:p>
        </p:txBody>
      </p:sp>
      <p:sp>
        <p:nvSpPr>
          <p:cNvPr id="59" name="Freeform 76">
            <a:extLst>
              <a:ext uri="{FF2B5EF4-FFF2-40B4-BE49-F238E27FC236}">
                <a16:creationId xmlns:a16="http://schemas.microsoft.com/office/drawing/2014/main" id="{48724BE9-B1B9-4D67-AE67-37A73E5C7FC5}"/>
              </a:ext>
            </a:extLst>
          </p:cNvPr>
          <p:cNvSpPr>
            <a:spLocks noEditPoints="1"/>
          </p:cNvSpPr>
          <p:nvPr/>
        </p:nvSpPr>
        <p:spPr bwMode="auto">
          <a:xfrm>
            <a:off x="4335070" y="1552231"/>
            <a:ext cx="387841" cy="387841"/>
          </a:xfrm>
          <a:custGeom>
            <a:avLst/>
            <a:gdLst/>
            <a:ahLst/>
            <a:cxnLst>
              <a:cxn ang="0">
                <a:pos x="222" y="154"/>
              </a:cxn>
              <a:cxn ang="0">
                <a:pos x="213" y="176"/>
              </a:cxn>
              <a:cxn ang="0">
                <a:pos x="221" y="215"/>
              </a:cxn>
              <a:cxn ang="0">
                <a:pos x="215" y="222"/>
              </a:cxn>
              <a:cxn ang="0">
                <a:pos x="176" y="212"/>
              </a:cxn>
              <a:cxn ang="0">
                <a:pos x="152" y="222"/>
              </a:cxn>
              <a:cxn ang="0">
                <a:pos x="154" y="222"/>
              </a:cxn>
              <a:cxn ang="0">
                <a:pos x="131" y="256"/>
              </a:cxn>
              <a:cxn ang="0">
                <a:pos x="125" y="256"/>
              </a:cxn>
              <a:cxn ang="0">
                <a:pos x="102" y="221"/>
              </a:cxn>
              <a:cxn ang="0">
                <a:pos x="79" y="211"/>
              </a:cxn>
              <a:cxn ang="0">
                <a:pos x="80" y="213"/>
              </a:cxn>
              <a:cxn ang="0">
                <a:pos x="40" y="221"/>
              </a:cxn>
              <a:cxn ang="0">
                <a:pos x="35" y="216"/>
              </a:cxn>
              <a:cxn ang="0">
                <a:pos x="44" y="175"/>
              </a:cxn>
              <a:cxn ang="0">
                <a:pos x="35" y="154"/>
              </a:cxn>
              <a:cxn ang="0">
                <a:pos x="0" y="131"/>
              </a:cxn>
              <a:cxn ang="0">
                <a:pos x="0" y="125"/>
              </a:cxn>
              <a:cxn ang="0">
                <a:pos x="35" y="102"/>
              </a:cxn>
              <a:cxn ang="0">
                <a:pos x="44" y="80"/>
              </a:cxn>
              <a:cxn ang="0">
                <a:pos x="34" y="40"/>
              </a:cxn>
              <a:cxn ang="0">
                <a:pos x="40" y="35"/>
              </a:cxn>
              <a:cxn ang="0">
                <a:pos x="80" y="43"/>
              </a:cxn>
              <a:cxn ang="0">
                <a:pos x="102" y="34"/>
              </a:cxn>
              <a:cxn ang="0">
                <a:pos x="125" y="0"/>
              </a:cxn>
              <a:cxn ang="0">
                <a:pos x="131" y="0"/>
              </a:cxn>
              <a:cxn ang="0">
                <a:pos x="154" y="34"/>
              </a:cxn>
              <a:cxn ang="0">
                <a:pos x="176" y="43"/>
              </a:cxn>
              <a:cxn ang="0">
                <a:pos x="216" y="34"/>
              </a:cxn>
              <a:cxn ang="0">
                <a:pos x="222" y="40"/>
              </a:cxn>
              <a:cxn ang="0">
                <a:pos x="213" y="80"/>
              </a:cxn>
              <a:cxn ang="0">
                <a:pos x="222" y="102"/>
              </a:cxn>
              <a:cxn ang="0">
                <a:pos x="256" y="125"/>
              </a:cxn>
              <a:cxn ang="0">
                <a:pos x="256" y="131"/>
              </a:cxn>
              <a:cxn ang="0">
                <a:pos x="222" y="154"/>
              </a:cxn>
              <a:cxn ang="0">
                <a:pos x="128" y="56"/>
              </a:cxn>
              <a:cxn ang="0">
                <a:pos x="56" y="128"/>
              </a:cxn>
              <a:cxn ang="0">
                <a:pos x="128" y="200"/>
              </a:cxn>
              <a:cxn ang="0">
                <a:pos x="200" y="128"/>
              </a:cxn>
              <a:cxn ang="0">
                <a:pos x="128" y="56"/>
              </a:cxn>
              <a:cxn ang="0">
                <a:pos x="128" y="176"/>
              </a:cxn>
              <a:cxn ang="0">
                <a:pos x="80" y="128"/>
              </a:cxn>
              <a:cxn ang="0">
                <a:pos x="128" y="80"/>
              </a:cxn>
              <a:cxn ang="0">
                <a:pos x="176" y="128"/>
              </a:cxn>
              <a:cxn ang="0">
                <a:pos x="128" y="176"/>
              </a:cxn>
              <a:cxn ang="0">
                <a:pos x="128" y="104"/>
              </a:cxn>
              <a:cxn ang="0">
                <a:pos x="104" y="128"/>
              </a:cxn>
              <a:cxn ang="0">
                <a:pos x="128" y="152"/>
              </a:cxn>
              <a:cxn ang="0">
                <a:pos x="152" y="128"/>
              </a:cxn>
              <a:cxn ang="0">
                <a:pos x="128" y="104"/>
              </a:cxn>
            </a:cxnLst>
            <a:rect l="0" t="0" r="r" b="b"/>
            <a:pathLst>
              <a:path w="256" h="256">
                <a:moveTo>
                  <a:pt x="222" y="154"/>
                </a:moveTo>
                <a:cubicBezTo>
                  <a:pt x="220" y="162"/>
                  <a:pt x="217" y="169"/>
                  <a:pt x="213" y="176"/>
                </a:cubicBezTo>
                <a:cubicBezTo>
                  <a:pt x="213" y="177"/>
                  <a:pt x="234" y="203"/>
                  <a:pt x="221" y="215"/>
                </a:cubicBezTo>
                <a:cubicBezTo>
                  <a:pt x="215" y="222"/>
                  <a:pt x="215" y="222"/>
                  <a:pt x="215" y="222"/>
                </a:cubicBezTo>
                <a:cubicBezTo>
                  <a:pt x="205" y="231"/>
                  <a:pt x="182" y="216"/>
                  <a:pt x="176" y="212"/>
                </a:cubicBezTo>
                <a:cubicBezTo>
                  <a:pt x="169" y="217"/>
                  <a:pt x="161" y="220"/>
                  <a:pt x="152" y="222"/>
                </a:cubicBezTo>
                <a:cubicBezTo>
                  <a:pt x="154" y="222"/>
                  <a:pt x="154" y="222"/>
                  <a:pt x="154" y="222"/>
                </a:cubicBezTo>
                <a:cubicBezTo>
                  <a:pt x="154" y="222"/>
                  <a:pt x="150" y="256"/>
                  <a:pt x="131" y="256"/>
                </a:cubicBezTo>
                <a:cubicBezTo>
                  <a:pt x="125" y="256"/>
                  <a:pt x="125" y="256"/>
                  <a:pt x="125" y="256"/>
                </a:cubicBezTo>
                <a:cubicBezTo>
                  <a:pt x="111" y="256"/>
                  <a:pt x="103" y="227"/>
                  <a:pt x="102" y="221"/>
                </a:cubicBezTo>
                <a:cubicBezTo>
                  <a:pt x="94" y="219"/>
                  <a:pt x="86" y="216"/>
                  <a:pt x="79" y="211"/>
                </a:cubicBezTo>
                <a:cubicBezTo>
                  <a:pt x="80" y="213"/>
                  <a:pt x="80" y="213"/>
                  <a:pt x="80" y="213"/>
                </a:cubicBezTo>
                <a:cubicBezTo>
                  <a:pt x="80" y="213"/>
                  <a:pt x="53" y="234"/>
                  <a:pt x="40" y="221"/>
                </a:cubicBezTo>
                <a:cubicBezTo>
                  <a:pt x="35" y="216"/>
                  <a:pt x="35" y="216"/>
                  <a:pt x="35" y="216"/>
                </a:cubicBezTo>
                <a:cubicBezTo>
                  <a:pt x="25" y="206"/>
                  <a:pt x="41" y="180"/>
                  <a:pt x="44" y="175"/>
                </a:cubicBezTo>
                <a:cubicBezTo>
                  <a:pt x="40" y="169"/>
                  <a:pt x="37" y="162"/>
                  <a:pt x="35" y="154"/>
                </a:cubicBezTo>
                <a:cubicBezTo>
                  <a:pt x="29" y="153"/>
                  <a:pt x="0" y="145"/>
                  <a:pt x="0" y="131"/>
                </a:cubicBezTo>
                <a:cubicBezTo>
                  <a:pt x="0" y="125"/>
                  <a:pt x="0" y="125"/>
                  <a:pt x="0" y="125"/>
                </a:cubicBezTo>
                <a:cubicBezTo>
                  <a:pt x="0" y="108"/>
                  <a:pt x="28" y="103"/>
                  <a:pt x="35" y="102"/>
                </a:cubicBezTo>
                <a:cubicBezTo>
                  <a:pt x="37" y="94"/>
                  <a:pt x="40" y="87"/>
                  <a:pt x="44" y="80"/>
                </a:cubicBezTo>
                <a:cubicBezTo>
                  <a:pt x="41" y="76"/>
                  <a:pt x="24" y="50"/>
                  <a:pt x="34" y="40"/>
                </a:cubicBezTo>
                <a:cubicBezTo>
                  <a:pt x="40" y="35"/>
                  <a:pt x="40" y="35"/>
                  <a:pt x="40" y="35"/>
                </a:cubicBezTo>
                <a:cubicBezTo>
                  <a:pt x="51" y="23"/>
                  <a:pt x="75" y="39"/>
                  <a:pt x="80" y="43"/>
                </a:cubicBezTo>
                <a:cubicBezTo>
                  <a:pt x="87" y="39"/>
                  <a:pt x="94" y="36"/>
                  <a:pt x="102" y="34"/>
                </a:cubicBezTo>
                <a:cubicBezTo>
                  <a:pt x="104" y="27"/>
                  <a:pt x="112" y="0"/>
                  <a:pt x="125" y="0"/>
                </a:cubicBezTo>
                <a:cubicBezTo>
                  <a:pt x="131" y="0"/>
                  <a:pt x="131" y="0"/>
                  <a:pt x="131" y="0"/>
                </a:cubicBezTo>
                <a:cubicBezTo>
                  <a:pt x="147" y="0"/>
                  <a:pt x="153" y="26"/>
                  <a:pt x="154" y="34"/>
                </a:cubicBezTo>
                <a:cubicBezTo>
                  <a:pt x="162" y="36"/>
                  <a:pt x="169" y="39"/>
                  <a:pt x="176" y="43"/>
                </a:cubicBezTo>
                <a:cubicBezTo>
                  <a:pt x="182" y="39"/>
                  <a:pt x="206" y="24"/>
                  <a:pt x="216" y="34"/>
                </a:cubicBezTo>
                <a:cubicBezTo>
                  <a:pt x="222" y="40"/>
                  <a:pt x="222" y="40"/>
                  <a:pt x="222" y="40"/>
                </a:cubicBezTo>
                <a:cubicBezTo>
                  <a:pt x="233" y="51"/>
                  <a:pt x="217" y="74"/>
                  <a:pt x="213" y="80"/>
                </a:cubicBezTo>
                <a:cubicBezTo>
                  <a:pt x="217" y="87"/>
                  <a:pt x="220" y="94"/>
                  <a:pt x="222" y="102"/>
                </a:cubicBezTo>
                <a:cubicBezTo>
                  <a:pt x="224" y="102"/>
                  <a:pt x="256" y="107"/>
                  <a:pt x="256" y="125"/>
                </a:cubicBezTo>
                <a:cubicBezTo>
                  <a:pt x="256" y="131"/>
                  <a:pt x="256" y="131"/>
                  <a:pt x="256" y="131"/>
                </a:cubicBezTo>
                <a:cubicBezTo>
                  <a:pt x="256" y="144"/>
                  <a:pt x="229" y="152"/>
                  <a:pt x="222" y="154"/>
                </a:cubicBezTo>
                <a:moveTo>
                  <a:pt x="128" y="56"/>
                </a:moveTo>
                <a:cubicBezTo>
                  <a:pt x="88" y="56"/>
                  <a:pt x="56" y="88"/>
                  <a:pt x="56" y="128"/>
                </a:cubicBezTo>
                <a:cubicBezTo>
                  <a:pt x="56" y="168"/>
                  <a:pt x="88" y="200"/>
                  <a:pt x="128" y="200"/>
                </a:cubicBezTo>
                <a:cubicBezTo>
                  <a:pt x="168" y="200"/>
                  <a:pt x="200" y="168"/>
                  <a:pt x="200" y="128"/>
                </a:cubicBezTo>
                <a:cubicBezTo>
                  <a:pt x="200" y="88"/>
                  <a:pt x="168" y="56"/>
                  <a:pt x="128" y="56"/>
                </a:cubicBezTo>
                <a:moveTo>
                  <a:pt x="128" y="176"/>
                </a:moveTo>
                <a:cubicBezTo>
                  <a:pt x="101" y="176"/>
                  <a:pt x="80" y="155"/>
                  <a:pt x="80" y="128"/>
                </a:cubicBezTo>
                <a:cubicBezTo>
                  <a:pt x="80" y="101"/>
                  <a:pt x="101" y="80"/>
                  <a:pt x="128" y="80"/>
                </a:cubicBezTo>
                <a:cubicBezTo>
                  <a:pt x="155" y="80"/>
                  <a:pt x="176" y="101"/>
                  <a:pt x="176" y="128"/>
                </a:cubicBezTo>
                <a:cubicBezTo>
                  <a:pt x="176" y="155"/>
                  <a:pt x="155" y="176"/>
                  <a:pt x="128" y="176"/>
                </a:cubicBezTo>
                <a:moveTo>
                  <a:pt x="128" y="104"/>
                </a:moveTo>
                <a:cubicBezTo>
                  <a:pt x="115" y="104"/>
                  <a:pt x="104" y="115"/>
                  <a:pt x="104" y="128"/>
                </a:cubicBezTo>
                <a:cubicBezTo>
                  <a:pt x="104" y="141"/>
                  <a:pt x="115" y="152"/>
                  <a:pt x="128" y="152"/>
                </a:cubicBezTo>
                <a:cubicBezTo>
                  <a:pt x="141" y="152"/>
                  <a:pt x="152" y="141"/>
                  <a:pt x="152" y="128"/>
                </a:cubicBezTo>
                <a:cubicBezTo>
                  <a:pt x="152" y="115"/>
                  <a:pt x="141" y="104"/>
                  <a:pt x="128" y="104"/>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0" name="Inhaltsplatzhalter 4">
            <a:extLst>
              <a:ext uri="{FF2B5EF4-FFF2-40B4-BE49-F238E27FC236}">
                <a16:creationId xmlns:a16="http://schemas.microsoft.com/office/drawing/2014/main" id="{1BA77F91-0522-4F1A-A0B8-27E4D9CCAA4C}"/>
              </a:ext>
            </a:extLst>
          </p:cNvPr>
          <p:cNvSpPr txBox="1">
            <a:spLocks/>
          </p:cNvSpPr>
          <p:nvPr/>
        </p:nvSpPr>
        <p:spPr>
          <a:xfrm>
            <a:off x="5119037" y="1492173"/>
            <a:ext cx="3567763" cy="576376"/>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spcAft>
                <a:spcPts val="900"/>
              </a:spcAft>
              <a:buNone/>
            </a:pPr>
            <a:r>
              <a:rPr lang="en-US" sz="1200" b="1" dirty="0">
                <a:solidFill>
                  <a:schemeClr val="accent1"/>
                </a:solidFill>
                <a:latin typeface="+mj-lt"/>
              </a:rPr>
              <a:t>Element Title</a:t>
            </a:r>
            <a:br>
              <a:rPr lang="en-US" sz="1051" b="1" dirty="0">
                <a:solidFill>
                  <a:schemeClr val="bg1">
                    <a:lumMod val="50000"/>
                  </a:schemeClr>
                </a:solidFill>
                <a:latin typeface="+mj-lt"/>
              </a:rPr>
            </a:br>
            <a:r>
              <a:rPr lang="en-US" sz="1000" dirty="0">
                <a:solidFill>
                  <a:schemeClr val="bg1">
                    <a:lumMod val="50000"/>
                  </a:schemeClr>
                </a:solidFill>
                <a:latin typeface="+mn-lt"/>
              </a:rPr>
              <a:t>This is a sample text. You simply add your own text and description here. </a:t>
            </a:r>
          </a:p>
        </p:txBody>
      </p:sp>
      <p:sp>
        <p:nvSpPr>
          <p:cNvPr id="61" name="Freeform 160">
            <a:extLst>
              <a:ext uri="{FF2B5EF4-FFF2-40B4-BE49-F238E27FC236}">
                <a16:creationId xmlns:a16="http://schemas.microsoft.com/office/drawing/2014/main" id="{12571FE8-BEA5-4925-845F-6FD95A1CD738}"/>
              </a:ext>
            </a:extLst>
          </p:cNvPr>
          <p:cNvSpPr/>
          <p:nvPr/>
        </p:nvSpPr>
        <p:spPr>
          <a:xfrm>
            <a:off x="4072638" y="2450796"/>
            <a:ext cx="912705" cy="912705"/>
          </a:xfrm>
          <a:custGeom>
            <a:avLst/>
            <a:gdLst>
              <a:gd name="connsiteX0" fmla="*/ 0 w 845939"/>
              <a:gd name="connsiteY0" fmla="*/ 422970 h 845939"/>
              <a:gd name="connsiteX1" fmla="*/ 422970 w 845939"/>
              <a:gd name="connsiteY1" fmla="*/ 0 h 845939"/>
              <a:gd name="connsiteX2" fmla="*/ 845940 w 845939"/>
              <a:gd name="connsiteY2" fmla="*/ 422970 h 845939"/>
              <a:gd name="connsiteX3" fmla="*/ 422970 w 845939"/>
              <a:gd name="connsiteY3" fmla="*/ 845940 h 845939"/>
              <a:gd name="connsiteX4" fmla="*/ 0 w 845939"/>
              <a:gd name="connsiteY4" fmla="*/ 422970 h 845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939" h="845939">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5475" tIns="145475" rIns="145475" bIns="145475" numCol="1" spcCol="1270" anchor="ctr" anchorCtr="0">
            <a:noAutofit/>
          </a:bodyPr>
          <a:lstStyle/>
          <a:p>
            <a:pPr algn="ctr" defTabSz="755631">
              <a:lnSpc>
                <a:spcPct val="90000"/>
              </a:lnSpc>
              <a:spcBef>
                <a:spcPct val="0"/>
              </a:spcBef>
              <a:spcAft>
                <a:spcPct val="35000"/>
              </a:spcAft>
            </a:pPr>
            <a:endParaRPr lang="en-US" sz="1700"/>
          </a:p>
        </p:txBody>
      </p:sp>
      <p:sp>
        <p:nvSpPr>
          <p:cNvPr id="62" name="Freeform 92">
            <a:extLst>
              <a:ext uri="{FF2B5EF4-FFF2-40B4-BE49-F238E27FC236}">
                <a16:creationId xmlns:a16="http://schemas.microsoft.com/office/drawing/2014/main" id="{07EA4C1E-1103-4D2E-89DE-73C31A8AC89B}"/>
              </a:ext>
            </a:extLst>
          </p:cNvPr>
          <p:cNvSpPr>
            <a:spLocks/>
          </p:cNvSpPr>
          <p:nvPr/>
        </p:nvSpPr>
        <p:spPr bwMode="auto">
          <a:xfrm>
            <a:off x="4342471" y="2726550"/>
            <a:ext cx="373039" cy="361196"/>
          </a:xfrm>
          <a:custGeom>
            <a:avLst/>
            <a:gdLst/>
            <a:ahLst/>
            <a:cxnLst>
              <a:cxn ang="0">
                <a:pos x="256" y="236"/>
              </a:cxn>
              <a:cxn ang="0">
                <a:pos x="256" y="236"/>
              </a:cxn>
              <a:cxn ang="0">
                <a:pos x="244" y="248"/>
              </a:cxn>
              <a:cxn ang="0">
                <a:pos x="12" y="248"/>
              </a:cxn>
              <a:cxn ang="0">
                <a:pos x="0" y="236"/>
              </a:cxn>
              <a:cxn ang="0">
                <a:pos x="0" y="236"/>
              </a:cxn>
              <a:cxn ang="0">
                <a:pos x="0" y="236"/>
              </a:cxn>
              <a:cxn ang="0">
                <a:pos x="32" y="176"/>
              </a:cxn>
              <a:cxn ang="0">
                <a:pos x="69" y="164"/>
              </a:cxn>
              <a:cxn ang="0">
                <a:pos x="100" y="150"/>
              </a:cxn>
              <a:cxn ang="0">
                <a:pos x="100" y="127"/>
              </a:cxn>
              <a:cxn ang="0">
                <a:pos x="88" y="97"/>
              </a:cxn>
              <a:cxn ang="0">
                <a:pos x="80" y="85"/>
              </a:cxn>
              <a:cxn ang="0">
                <a:pos x="84" y="65"/>
              </a:cxn>
              <a:cxn ang="0">
                <a:pos x="82" y="39"/>
              </a:cxn>
              <a:cxn ang="0">
                <a:pos x="128" y="0"/>
              </a:cxn>
              <a:cxn ang="0">
                <a:pos x="175" y="39"/>
              </a:cxn>
              <a:cxn ang="0">
                <a:pos x="172" y="65"/>
              </a:cxn>
              <a:cxn ang="0">
                <a:pos x="176" y="85"/>
              </a:cxn>
              <a:cxn ang="0">
                <a:pos x="168" y="97"/>
              </a:cxn>
              <a:cxn ang="0">
                <a:pos x="156" y="126"/>
              </a:cxn>
              <a:cxn ang="0">
                <a:pos x="156" y="150"/>
              </a:cxn>
              <a:cxn ang="0">
                <a:pos x="187" y="164"/>
              </a:cxn>
              <a:cxn ang="0">
                <a:pos x="224" y="176"/>
              </a:cxn>
              <a:cxn ang="0">
                <a:pos x="256" y="236"/>
              </a:cxn>
            </a:cxnLst>
            <a:rect l="0" t="0" r="r" b="b"/>
            <a:pathLst>
              <a:path w="256" h="248">
                <a:moveTo>
                  <a:pt x="256" y="236"/>
                </a:moveTo>
                <a:cubicBezTo>
                  <a:pt x="256" y="236"/>
                  <a:pt x="256" y="236"/>
                  <a:pt x="256" y="236"/>
                </a:cubicBezTo>
                <a:cubicBezTo>
                  <a:pt x="256" y="243"/>
                  <a:pt x="251" y="248"/>
                  <a:pt x="244" y="248"/>
                </a:cubicBezTo>
                <a:cubicBezTo>
                  <a:pt x="12" y="248"/>
                  <a:pt x="12" y="248"/>
                  <a:pt x="12" y="248"/>
                </a:cubicBezTo>
                <a:cubicBezTo>
                  <a:pt x="5" y="248"/>
                  <a:pt x="0" y="243"/>
                  <a:pt x="0" y="236"/>
                </a:cubicBezTo>
                <a:cubicBezTo>
                  <a:pt x="0" y="236"/>
                  <a:pt x="0" y="236"/>
                  <a:pt x="0" y="236"/>
                </a:cubicBezTo>
                <a:cubicBezTo>
                  <a:pt x="0" y="236"/>
                  <a:pt x="0" y="236"/>
                  <a:pt x="0" y="236"/>
                </a:cubicBezTo>
                <a:cubicBezTo>
                  <a:pt x="0" y="236"/>
                  <a:pt x="0" y="192"/>
                  <a:pt x="32" y="176"/>
                </a:cubicBezTo>
                <a:cubicBezTo>
                  <a:pt x="52" y="166"/>
                  <a:pt x="44" y="174"/>
                  <a:pt x="69" y="164"/>
                </a:cubicBezTo>
                <a:cubicBezTo>
                  <a:pt x="94" y="154"/>
                  <a:pt x="100" y="150"/>
                  <a:pt x="100" y="150"/>
                </a:cubicBezTo>
                <a:cubicBezTo>
                  <a:pt x="100" y="127"/>
                  <a:pt x="100" y="127"/>
                  <a:pt x="100" y="127"/>
                </a:cubicBezTo>
                <a:cubicBezTo>
                  <a:pt x="100" y="127"/>
                  <a:pt x="91" y="119"/>
                  <a:pt x="88" y="97"/>
                </a:cubicBezTo>
                <a:cubicBezTo>
                  <a:pt x="82" y="99"/>
                  <a:pt x="80" y="90"/>
                  <a:pt x="80" y="85"/>
                </a:cubicBezTo>
                <a:cubicBezTo>
                  <a:pt x="80" y="80"/>
                  <a:pt x="77" y="63"/>
                  <a:pt x="84" y="65"/>
                </a:cubicBezTo>
                <a:cubicBezTo>
                  <a:pt x="82" y="54"/>
                  <a:pt x="81" y="44"/>
                  <a:pt x="82" y="39"/>
                </a:cubicBezTo>
                <a:cubicBezTo>
                  <a:pt x="83" y="21"/>
                  <a:pt x="101" y="1"/>
                  <a:pt x="128" y="0"/>
                </a:cubicBezTo>
                <a:cubicBezTo>
                  <a:pt x="160" y="1"/>
                  <a:pt x="173" y="21"/>
                  <a:pt x="175" y="39"/>
                </a:cubicBezTo>
                <a:cubicBezTo>
                  <a:pt x="175" y="44"/>
                  <a:pt x="174" y="54"/>
                  <a:pt x="172" y="65"/>
                </a:cubicBezTo>
                <a:cubicBezTo>
                  <a:pt x="180" y="63"/>
                  <a:pt x="177" y="80"/>
                  <a:pt x="176" y="85"/>
                </a:cubicBezTo>
                <a:cubicBezTo>
                  <a:pt x="176" y="90"/>
                  <a:pt x="174" y="99"/>
                  <a:pt x="168" y="97"/>
                </a:cubicBezTo>
                <a:cubicBezTo>
                  <a:pt x="165" y="119"/>
                  <a:pt x="156" y="126"/>
                  <a:pt x="156" y="126"/>
                </a:cubicBezTo>
                <a:cubicBezTo>
                  <a:pt x="156" y="150"/>
                  <a:pt x="156" y="150"/>
                  <a:pt x="156" y="150"/>
                </a:cubicBezTo>
                <a:cubicBezTo>
                  <a:pt x="156" y="150"/>
                  <a:pt x="162" y="153"/>
                  <a:pt x="187" y="164"/>
                </a:cubicBezTo>
                <a:cubicBezTo>
                  <a:pt x="212" y="174"/>
                  <a:pt x="204" y="166"/>
                  <a:pt x="224" y="176"/>
                </a:cubicBezTo>
                <a:cubicBezTo>
                  <a:pt x="256" y="192"/>
                  <a:pt x="256" y="236"/>
                  <a:pt x="256" y="236"/>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3" name="Inhaltsplatzhalter 4">
            <a:extLst>
              <a:ext uri="{FF2B5EF4-FFF2-40B4-BE49-F238E27FC236}">
                <a16:creationId xmlns:a16="http://schemas.microsoft.com/office/drawing/2014/main" id="{37F774A2-0FF0-49B9-AF18-B28EDFCAEBE7}"/>
              </a:ext>
            </a:extLst>
          </p:cNvPr>
          <p:cNvSpPr txBox="1">
            <a:spLocks/>
          </p:cNvSpPr>
          <p:nvPr/>
        </p:nvSpPr>
        <p:spPr>
          <a:xfrm>
            <a:off x="5119037" y="2618960"/>
            <a:ext cx="3567763" cy="576376"/>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spcAft>
                <a:spcPts val="900"/>
              </a:spcAft>
              <a:buNone/>
            </a:pPr>
            <a:r>
              <a:rPr lang="en-US" sz="1200" b="1" dirty="0">
                <a:solidFill>
                  <a:schemeClr val="accent2"/>
                </a:solidFill>
                <a:latin typeface="+mj-lt"/>
              </a:rPr>
              <a:t>Element Title</a:t>
            </a:r>
            <a:br>
              <a:rPr lang="en-US" sz="1051" b="1" dirty="0">
                <a:solidFill>
                  <a:schemeClr val="bg1">
                    <a:lumMod val="50000"/>
                  </a:schemeClr>
                </a:solidFill>
                <a:latin typeface="+mj-lt"/>
              </a:rPr>
            </a:br>
            <a:r>
              <a:rPr lang="en-US" sz="1000" dirty="0">
                <a:solidFill>
                  <a:schemeClr val="bg1">
                    <a:lumMod val="50000"/>
                  </a:schemeClr>
                </a:solidFill>
                <a:latin typeface="+mn-lt"/>
              </a:rPr>
              <a:t>This is a sample text. You simply add your own text and description here. </a:t>
            </a:r>
          </a:p>
        </p:txBody>
      </p:sp>
      <p:sp>
        <p:nvSpPr>
          <p:cNvPr id="64" name="Freeform 162">
            <a:extLst>
              <a:ext uri="{FF2B5EF4-FFF2-40B4-BE49-F238E27FC236}">
                <a16:creationId xmlns:a16="http://schemas.microsoft.com/office/drawing/2014/main" id="{7763DC3B-357A-4682-BDDB-0674914C150B}"/>
              </a:ext>
            </a:extLst>
          </p:cNvPr>
          <p:cNvSpPr/>
          <p:nvPr/>
        </p:nvSpPr>
        <p:spPr>
          <a:xfrm>
            <a:off x="4072638" y="3577583"/>
            <a:ext cx="912705" cy="912705"/>
          </a:xfrm>
          <a:custGeom>
            <a:avLst/>
            <a:gdLst>
              <a:gd name="connsiteX0" fmla="*/ 0 w 845939"/>
              <a:gd name="connsiteY0" fmla="*/ 422970 h 845939"/>
              <a:gd name="connsiteX1" fmla="*/ 422970 w 845939"/>
              <a:gd name="connsiteY1" fmla="*/ 0 h 845939"/>
              <a:gd name="connsiteX2" fmla="*/ 845940 w 845939"/>
              <a:gd name="connsiteY2" fmla="*/ 422970 h 845939"/>
              <a:gd name="connsiteX3" fmla="*/ 422970 w 845939"/>
              <a:gd name="connsiteY3" fmla="*/ 845940 h 845939"/>
              <a:gd name="connsiteX4" fmla="*/ 0 w 845939"/>
              <a:gd name="connsiteY4" fmla="*/ 422970 h 845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939" h="845939">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5475" tIns="145475" rIns="145475" bIns="145475" numCol="1" spcCol="1270" anchor="ctr" anchorCtr="0">
            <a:noAutofit/>
          </a:bodyPr>
          <a:lstStyle/>
          <a:p>
            <a:pPr algn="ctr" defTabSz="755631">
              <a:lnSpc>
                <a:spcPct val="90000"/>
              </a:lnSpc>
              <a:spcBef>
                <a:spcPct val="0"/>
              </a:spcBef>
              <a:spcAft>
                <a:spcPct val="35000"/>
              </a:spcAft>
            </a:pPr>
            <a:endParaRPr lang="en-US" sz="1700"/>
          </a:p>
        </p:txBody>
      </p:sp>
      <p:grpSp>
        <p:nvGrpSpPr>
          <p:cNvPr id="65" name="Group 64">
            <a:extLst>
              <a:ext uri="{FF2B5EF4-FFF2-40B4-BE49-F238E27FC236}">
                <a16:creationId xmlns:a16="http://schemas.microsoft.com/office/drawing/2014/main" id="{E887DA45-D940-4FBE-808D-E18F6A7C463A}"/>
              </a:ext>
            </a:extLst>
          </p:cNvPr>
          <p:cNvGrpSpPr/>
          <p:nvPr/>
        </p:nvGrpSpPr>
        <p:grpSpPr>
          <a:xfrm>
            <a:off x="4348459" y="3875043"/>
            <a:ext cx="361063" cy="317785"/>
            <a:chOff x="10059988" y="2759075"/>
            <a:chExt cx="463550" cy="407988"/>
          </a:xfrm>
          <a:solidFill>
            <a:schemeClr val="bg1"/>
          </a:solidFill>
        </p:grpSpPr>
        <p:sp>
          <p:nvSpPr>
            <p:cNvPr id="66" name="Freeform 182">
              <a:extLst>
                <a:ext uri="{FF2B5EF4-FFF2-40B4-BE49-F238E27FC236}">
                  <a16:creationId xmlns:a16="http://schemas.microsoft.com/office/drawing/2014/main" id="{4556A852-319A-43B2-85C7-E828315FDA5C}"/>
                </a:ext>
              </a:extLst>
            </p:cNvPr>
            <p:cNvSpPr>
              <a:spLocks/>
            </p:cNvSpPr>
            <p:nvPr/>
          </p:nvSpPr>
          <p:spPr bwMode="auto">
            <a:xfrm>
              <a:off x="10059988" y="2759075"/>
              <a:ext cx="463550" cy="168275"/>
            </a:xfrm>
            <a:custGeom>
              <a:avLst/>
              <a:gdLst>
                <a:gd name="T0" fmla="*/ 1606 w 3212"/>
                <a:gd name="T1" fmla="*/ 0 h 1164"/>
                <a:gd name="T2" fmla="*/ 1815 w 3212"/>
                <a:gd name="T3" fmla="*/ 5 h 1164"/>
                <a:gd name="T4" fmla="*/ 2016 w 3212"/>
                <a:gd name="T5" fmla="*/ 19 h 1164"/>
                <a:gd name="T6" fmla="*/ 2208 w 3212"/>
                <a:gd name="T7" fmla="*/ 43 h 1164"/>
                <a:gd name="T8" fmla="*/ 2388 w 3212"/>
                <a:gd name="T9" fmla="*/ 74 h 1164"/>
                <a:gd name="T10" fmla="*/ 2554 w 3212"/>
                <a:gd name="T11" fmla="*/ 112 h 1164"/>
                <a:gd name="T12" fmla="*/ 2706 w 3212"/>
                <a:gd name="T13" fmla="*/ 158 h 1164"/>
                <a:gd name="T14" fmla="*/ 2841 w 3212"/>
                <a:gd name="T15" fmla="*/ 210 h 1164"/>
                <a:gd name="T16" fmla="*/ 2958 w 3212"/>
                <a:gd name="T17" fmla="*/ 268 h 1164"/>
                <a:gd name="T18" fmla="*/ 3055 w 3212"/>
                <a:gd name="T19" fmla="*/ 331 h 1164"/>
                <a:gd name="T20" fmla="*/ 3130 w 3212"/>
                <a:gd name="T21" fmla="*/ 398 h 1164"/>
                <a:gd name="T22" fmla="*/ 3182 w 3212"/>
                <a:gd name="T23" fmla="*/ 469 h 1164"/>
                <a:gd name="T24" fmla="*/ 3209 w 3212"/>
                <a:gd name="T25" fmla="*/ 544 h 1164"/>
                <a:gd name="T26" fmla="*/ 3209 w 3212"/>
                <a:gd name="T27" fmla="*/ 620 h 1164"/>
                <a:gd name="T28" fmla="*/ 3182 w 3212"/>
                <a:gd name="T29" fmla="*/ 695 h 1164"/>
                <a:gd name="T30" fmla="*/ 3130 w 3212"/>
                <a:gd name="T31" fmla="*/ 766 h 1164"/>
                <a:gd name="T32" fmla="*/ 3055 w 3212"/>
                <a:gd name="T33" fmla="*/ 833 h 1164"/>
                <a:gd name="T34" fmla="*/ 2958 w 3212"/>
                <a:gd name="T35" fmla="*/ 896 h 1164"/>
                <a:gd name="T36" fmla="*/ 2841 w 3212"/>
                <a:gd name="T37" fmla="*/ 954 h 1164"/>
                <a:gd name="T38" fmla="*/ 2706 w 3212"/>
                <a:gd name="T39" fmla="*/ 1006 h 1164"/>
                <a:gd name="T40" fmla="*/ 2554 w 3212"/>
                <a:gd name="T41" fmla="*/ 1052 h 1164"/>
                <a:gd name="T42" fmla="*/ 2388 w 3212"/>
                <a:gd name="T43" fmla="*/ 1090 h 1164"/>
                <a:gd name="T44" fmla="*/ 2208 w 3212"/>
                <a:gd name="T45" fmla="*/ 1122 h 1164"/>
                <a:gd name="T46" fmla="*/ 2016 w 3212"/>
                <a:gd name="T47" fmla="*/ 1145 h 1164"/>
                <a:gd name="T48" fmla="*/ 1815 w 3212"/>
                <a:gd name="T49" fmla="*/ 1159 h 1164"/>
                <a:gd name="T50" fmla="*/ 1606 w 3212"/>
                <a:gd name="T51" fmla="*/ 1164 h 1164"/>
                <a:gd name="T52" fmla="*/ 1397 w 3212"/>
                <a:gd name="T53" fmla="*/ 1159 h 1164"/>
                <a:gd name="T54" fmla="*/ 1195 w 3212"/>
                <a:gd name="T55" fmla="*/ 1145 h 1164"/>
                <a:gd name="T56" fmla="*/ 1004 w 3212"/>
                <a:gd name="T57" fmla="*/ 1122 h 1164"/>
                <a:gd name="T58" fmla="*/ 824 w 3212"/>
                <a:gd name="T59" fmla="*/ 1090 h 1164"/>
                <a:gd name="T60" fmla="*/ 658 w 3212"/>
                <a:gd name="T61" fmla="*/ 1052 h 1164"/>
                <a:gd name="T62" fmla="*/ 506 w 3212"/>
                <a:gd name="T63" fmla="*/ 1006 h 1164"/>
                <a:gd name="T64" fmla="*/ 371 w 3212"/>
                <a:gd name="T65" fmla="*/ 954 h 1164"/>
                <a:gd name="T66" fmla="*/ 254 w 3212"/>
                <a:gd name="T67" fmla="*/ 896 h 1164"/>
                <a:gd name="T68" fmla="*/ 157 w 3212"/>
                <a:gd name="T69" fmla="*/ 833 h 1164"/>
                <a:gd name="T70" fmla="*/ 82 w 3212"/>
                <a:gd name="T71" fmla="*/ 766 h 1164"/>
                <a:gd name="T72" fmla="*/ 30 w 3212"/>
                <a:gd name="T73" fmla="*/ 695 h 1164"/>
                <a:gd name="T74" fmla="*/ 3 w 3212"/>
                <a:gd name="T75" fmla="*/ 620 h 1164"/>
                <a:gd name="T76" fmla="*/ 3 w 3212"/>
                <a:gd name="T77" fmla="*/ 544 h 1164"/>
                <a:gd name="T78" fmla="*/ 30 w 3212"/>
                <a:gd name="T79" fmla="*/ 469 h 1164"/>
                <a:gd name="T80" fmla="*/ 82 w 3212"/>
                <a:gd name="T81" fmla="*/ 398 h 1164"/>
                <a:gd name="T82" fmla="*/ 157 w 3212"/>
                <a:gd name="T83" fmla="*/ 331 h 1164"/>
                <a:gd name="T84" fmla="*/ 254 w 3212"/>
                <a:gd name="T85" fmla="*/ 268 h 1164"/>
                <a:gd name="T86" fmla="*/ 371 w 3212"/>
                <a:gd name="T87" fmla="*/ 210 h 1164"/>
                <a:gd name="T88" fmla="*/ 506 w 3212"/>
                <a:gd name="T89" fmla="*/ 158 h 1164"/>
                <a:gd name="T90" fmla="*/ 658 w 3212"/>
                <a:gd name="T91" fmla="*/ 112 h 1164"/>
                <a:gd name="T92" fmla="*/ 824 w 3212"/>
                <a:gd name="T93" fmla="*/ 74 h 1164"/>
                <a:gd name="T94" fmla="*/ 1004 w 3212"/>
                <a:gd name="T95" fmla="*/ 43 h 1164"/>
                <a:gd name="T96" fmla="*/ 1195 w 3212"/>
                <a:gd name="T97" fmla="*/ 19 h 1164"/>
                <a:gd name="T98" fmla="*/ 1397 w 3212"/>
                <a:gd name="T99" fmla="*/ 5 h 1164"/>
                <a:gd name="T100" fmla="*/ 1606 w 3212"/>
                <a:gd name="T101" fmla="*/ 0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12" h="1164">
                  <a:moveTo>
                    <a:pt x="1606" y="0"/>
                  </a:moveTo>
                  <a:lnTo>
                    <a:pt x="1606" y="0"/>
                  </a:lnTo>
                  <a:lnTo>
                    <a:pt x="1712" y="2"/>
                  </a:lnTo>
                  <a:lnTo>
                    <a:pt x="1815" y="5"/>
                  </a:lnTo>
                  <a:lnTo>
                    <a:pt x="1917" y="11"/>
                  </a:lnTo>
                  <a:lnTo>
                    <a:pt x="2016" y="19"/>
                  </a:lnTo>
                  <a:lnTo>
                    <a:pt x="2114" y="30"/>
                  </a:lnTo>
                  <a:lnTo>
                    <a:pt x="2208" y="43"/>
                  </a:lnTo>
                  <a:lnTo>
                    <a:pt x="2299" y="57"/>
                  </a:lnTo>
                  <a:lnTo>
                    <a:pt x="2388" y="74"/>
                  </a:lnTo>
                  <a:lnTo>
                    <a:pt x="2472" y="92"/>
                  </a:lnTo>
                  <a:lnTo>
                    <a:pt x="2554" y="112"/>
                  </a:lnTo>
                  <a:lnTo>
                    <a:pt x="2632" y="135"/>
                  </a:lnTo>
                  <a:lnTo>
                    <a:pt x="2706" y="158"/>
                  </a:lnTo>
                  <a:lnTo>
                    <a:pt x="2775" y="183"/>
                  </a:lnTo>
                  <a:lnTo>
                    <a:pt x="2841" y="210"/>
                  </a:lnTo>
                  <a:lnTo>
                    <a:pt x="2902" y="238"/>
                  </a:lnTo>
                  <a:lnTo>
                    <a:pt x="2958" y="268"/>
                  </a:lnTo>
                  <a:lnTo>
                    <a:pt x="3009" y="299"/>
                  </a:lnTo>
                  <a:lnTo>
                    <a:pt x="3055" y="331"/>
                  </a:lnTo>
                  <a:lnTo>
                    <a:pt x="3096" y="364"/>
                  </a:lnTo>
                  <a:lnTo>
                    <a:pt x="3130" y="398"/>
                  </a:lnTo>
                  <a:lnTo>
                    <a:pt x="3159" y="433"/>
                  </a:lnTo>
                  <a:lnTo>
                    <a:pt x="3182" y="469"/>
                  </a:lnTo>
                  <a:lnTo>
                    <a:pt x="3199" y="506"/>
                  </a:lnTo>
                  <a:lnTo>
                    <a:pt x="3209" y="544"/>
                  </a:lnTo>
                  <a:lnTo>
                    <a:pt x="3212" y="582"/>
                  </a:lnTo>
                  <a:lnTo>
                    <a:pt x="3209" y="620"/>
                  </a:lnTo>
                  <a:lnTo>
                    <a:pt x="3199" y="658"/>
                  </a:lnTo>
                  <a:lnTo>
                    <a:pt x="3182" y="695"/>
                  </a:lnTo>
                  <a:lnTo>
                    <a:pt x="3159" y="731"/>
                  </a:lnTo>
                  <a:lnTo>
                    <a:pt x="3130" y="766"/>
                  </a:lnTo>
                  <a:lnTo>
                    <a:pt x="3096" y="800"/>
                  </a:lnTo>
                  <a:lnTo>
                    <a:pt x="3055" y="833"/>
                  </a:lnTo>
                  <a:lnTo>
                    <a:pt x="3009" y="865"/>
                  </a:lnTo>
                  <a:lnTo>
                    <a:pt x="2958" y="896"/>
                  </a:lnTo>
                  <a:lnTo>
                    <a:pt x="2902" y="926"/>
                  </a:lnTo>
                  <a:lnTo>
                    <a:pt x="2841" y="954"/>
                  </a:lnTo>
                  <a:lnTo>
                    <a:pt x="2775" y="981"/>
                  </a:lnTo>
                  <a:lnTo>
                    <a:pt x="2706" y="1006"/>
                  </a:lnTo>
                  <a:lnTo>
                    <a:pt x="2632" y="1030"/>
                  </a:lnTo>
                  <a:lnTo>
                    <a:pt x="2554" y="1052"/>
                  </a:lnTo>
                  <a:lnTo>
                    <a:pt x="2472" y="1072"/>
                  </a:lnTo>
                  <a:lnTo>
                    <a:pt x="2388" y="1090"/>
                  </a:lnTo>
                  <a:lnTo>
                    <a:pt x="2299" y="1107"/>
                  </a:lnTo>
                  <a:lnTo>
                    <a:pt x="2208" y="1122"/>
                  </a:lnTo>
                  <a:lnTo>
                    <a:pt x="2114" y="1134"/>
                  </a:lnTo>
                  <a:lnTo>
                    <a:pt x="2016" y="1145"/>
                  </a:lnTo>
                  <a:lnTo>
                    <a:pt x="1917" y="1153"/>
                  </a:lnTo>
                  <a:lnTo>
                    <a:pt x="1815" y="1159"/>
                  </a:lnTo>
                  <a:lnTo>
                    <a:pt x="1712" y="1163"/>
                  </a:lnTo>
                  <a:lnTo>
                    <a:pt x="1606" y="1164"/>
                  </a:lnTo>
                  <a:lnTo>
                    <a:pt x="1500" y="1163"/>
                  </a:lnTo>
                  <a:lnTo>
                    <a:pt x="1397" y="1159"/>
                  </a:lnTo>
                  <a:lnTo>
                    <a:pt x="1295" y="1153"/>
                  </a:lnTo>
                  <a:lnTo>
                    <a:pt x="1195" y="1145"/>
                  </a:lnTo>
                  <a:lnTo>
                    <a:pt x="1098" y="1134"/>
                  </a:lnTo>
                  <a:lnTo>
                    <a:pt x="1004" y="1122"/>
                  </a:lnTo>
                  <a:lnTo>
                    <a:pt x="912" y="1107"/>
                  </a:lnTo>
                  <a:lnTo>
                    <a:pt x="824" y="1090"/>
                  </a:lnTo>
                  <a:lnTo>
                    <a:pt x="739" y="1072"/>
                  </a:lnTo>
                  <a:lnTo>
                    <a:pt x="658" y="1052"/>
                  </a:lnTo>
                  <a:lnTo>
                    <a:pt x="580" y="1030"/>
                  </a:lnTo>
                  <a:lnTo>
                    <a:pt x="506" y="1006"/>
                  </a:lnTo>
                  <a:lnTo>
                    <a:pt x="436" y="981"/>
                  </a:lnTo>
                  <a:lnTo>
                    <a:pt x="371" y="954"/>
                  </a:lnTo>
                  <a:lnTo>
                    <a:pt x="310" y="926"/>
                  </a:lnTo>
                  <a:lnTo>
                    <a:pt x="254" y="896"/>
                  </a:lnTo>
                  <a:lnTo>
                    <a:pt x="203" y="865"/>
                  </a:lnTo>
                  <a:lnTo>
                    <a:pt x="157" y="833"/>
                  </a:lnTo>
                  <a:lnTo>
                    <a:pt x="116" y="800"/>
                  </a:lnTo>
                  <a:lnTo>
                    <a:pt x="82" y="766"/>
                  </a:lnTo>
                  <a:lnTo>
                    <a:pt x="53" y="731"/>
                  </a:lnTo>
                  <a:lnTo>
                    <a:pt x="30" y="695"/>
                  </a:lnTo>
                  <a:lnTo>
                    <a:pt x="13" y="658"/>
                  </a:lnTo>
                  <a:lnTo>
                    <a:pt x="3" y="620"/>
                  </a:lnTo>
                  <a:lnTo>
                    <a:pt x="0" y="582"/>
                  </a:lnTo>
                  <a:lnTo>
                    <a:pt x="3" y="544"/>
                  </a:lnTo>
                  <a:lnTo>
                    <a:pt x="13" y="506"/>
                  </a:lnTo>
                  <a:lnTo>
                    <a:pt x="30" y="469"/>
                  </a:lnTo>
                  <a:lnTo>
                    <a:pt x="53" y="433"/>
                  </a:lnTo>
                  <a:lnTo>
                    <a:pt x="82" y="398"/>
                  </a:lnTo>
                  <a:lnTo>
                    <a:pt x="116" y="364"/>
                  </a:lnTo>
                  <a:lnTo>
                    <a:pt x="157" y="331"/>
                  </a:lnTo>
                  <a:lnTo>
                    <a:pt x="203" y="299"/>
                  </a:lnTo>
                  <a:lnTo>
                    <a:pt x="254" y="268"/>
                  </a:lnTo>
                  <a:lnTo>
                    <a:pt x="310" y="238"/>
                  </a:lnTo>
                  <a:lnTo>
                    <a:pt x="371" y="210"/>
                  </a:lnTo>
                  <a:lnTo>
                    <a:pt x="436" y="183"/>
                  </a:lnTo>
                  <a:lnTo>
                    <a:pt x="506" y="158"/>
                  </a:lnTo>
                  <a:lnTo>
                    <a:pt x="580" y="135"/>
                  </a:lnTo>
                  <a:lnTo>
                    <a:pt x="658" y="112"/>
                  </a:lnTo>
                  <a:lnTo>
                    <a:pt x="739" y="92"/>
                  </a:lnTo>
                  <a:lnTo>
                    <a:pt x="824" y="74"/>
                  </a:lnTo>
                  <a:lnTo>
                    <a:pt x="912" y="57"/>
                  </a:lnTo>
                  <a:lnTo>
                    <a:pt x="1004" y="43"/>
                  </a:lnTo>
                  <a:lnTo>
                    <a:pt x="1098" y="30"/>
                  </a:lnTo>
                  <a:lnTo>
                    <a:pt x="1195" y="19"/>
                  </a:lnTo>
                  <a:lnTo>
                    <a:pt x="1295" y="11"/>
                  </a:lnTo>
                  <a:lnTo>
                    <a:pt x="1397" y="5"/>
                  </a:lnTo>
                  <a:lnTo>
                    <a:pt x="1500" y="2"/>
                  </a:lnTo>
                  <a:lnTo>
                    <a:pt x="1606" y="0"/>
                  </a:lnTo>
                  <a:close/>
                </a:path>
              </a:pathLst>
            </a:custGeom>
            <a:grpFill/>
            <a:ln w="0">
              <a:noFill/>
              <a:prstDash val="solid"/>
              <a:round/>
              <a:headEnd/>
              <a:tailEnd/>
            </a:ln>
          </p:spPr>
          <p:txBody>
            <a:bodyPr vert="horz" wrap="square" lIns="68580" tIns="34291" rIns="68580" bIns="34291" numCol="1" anchor="t" anchorCtr="0" compatLnSpc="1">
              <a:prstTxWarp prst="textNoShape">
                <a:avLst/>
              </a:prstTxWarp>
            </a:bodyPr>
            <a:lstStyle/>
            <a:p>
              <a:endParaRPr lang="en-US" sz="1351"/>
            </a:p>
          </p:txBody>
        </p:sp>
        <p:sp>
          <p:nvSpPr>
            <p:cNvPr id="67" name="Freeform 183">
              <a:extLst>
                <a:ext uri="{FF2B5EF4-FFF2-40B4-BE49-F238E27FC236}">
                  <a16:creationId xmlns:a16="http://schemas.microsoft.com/office/drawing/2014/main" id="{553836C9-CE57-4600-AD4F-EA94551083B9}"/>
                </a:ext>
              </a:extLst>
            </p:cNvPr>
            <p:cNvSpPr>
              <a:spLocks/>
            </p:cNvSpPr>
            <p:nvPr/>
          </p:nvSpPr>
          <p:spPr bwMode="auto">
            <a:xfrm>
              <a:off x="10059988" y="2917825"/>
              <a:ext cx="463550" cy="93663"/>
            </a:xfrm>
            <a:custGeom>
              <a:avLst/>
              <a:gdLst>
                <a:gd name="T0" fmla="*/ 87 w 3212"/>
                <a:gd name="T1" fmla="*/ 40 h 648"/>
                <a:gd name="T2" fmla="*/ 256 w 3212"/>
                <a:gd name="T3" fmla="*/ 114 h 648"/>
                <a:gd name="T4" fmla="*/ 442 w 3212"/>
                <a:gd name="T5" fmla="*/ 179 h 648"/>
                <a:gd name="T6" fmla="*/ 647 w 3212"/>
                <a:gd name="T7" fmla="*/ 233 h 648"/>
                <a:gd name="T8" fmla="*/ 869 w 3212"/>
                <a:gd name="T9" fmla="*/ 277 h 648"/>
                <a:gd name="T10" fmla="*/ 1103 w 3212"/>
                <a:gd name="T11" fmla="*/ 310 h 648"/>
                <a:gd name="T12" fmla="*/ 1349 w 3212"/>
                <a:gd name="T13" fmla="*/ 330 h 648"/>
                <a:gd name="T14" fmla="*/ 1606 w 3212"/>
                <a:gd name="T15" fmla="*/ 338 h 648"/>
                <a:gd name="T16" fmla="*/ 1862 w 3212"/>
                <a:gd name="T17" fmla="*/ 330 h 648"/>
                <a:gd name="T18" fmla="*/ 2109 w 3212"/>
                <a:gd name="T19" fmla="*/ 310 h 648"/>
                <a:gd name="T20" fmla="*/ 2343 w 3212"/>
                <a:gd name="T21" fmla="*/ 277 h 648"/>
                <a:gd name="T22" fmla="*/ 2564 w 3212"/>
                <a:gd name="T23" fmla="*/ 233 h 648"/>
                <a:gd name="T24" fmla="*/ 2769 w 3212"/>
                <a:gd name="T25" fmla="*/ 179 h 648"/>
                <a:gd name="T26" fmla="*/ 2957 w 3212"/>
                <a:gd name="T27" fmla="*/ 114 h 648"/>
                <a:gd name="T28" fmla="*/ 3125 w 3212"/>
                <a:gd name="T29" fmla="*/ 40 h 648"/>
                <a:gd name="T30" fmla="*/ 3209 w 3212"/>
                <a:gd name="T31" fmla="*/ 33 h 648"/>
                <a:gd name="T32" fmla="*/ 3209 w 3212"/>
                <a:gd name="T33" fmla="*/ 104 h 648"/>
                <a:gd name="T34" fmla="*/ 3182 w 3212"/>
                <a:gd name="T35" fmla="*/ 179 h 648"/>
                <a:gd name="T36" fmla="*/ 3130 w 3212"/>
                <a:gd name="T37" fmla="*/ 250 h 648"/>
                <a:gd name="T38" fmla="*/ 3055 w 3212"/>
                <a:gd name="T39" fmla="*/ 317 h 648"/>
                <a:gd name="T40" fmla="*/ 2958 w 3212"/>
                <a:gd name="T41" fmla="*/ 381 h 648"/>
                <a:gd name="T42" fmla="*/ 2841 w 3212"/>
                <a:gd name="T43" fmla="*/ 439 h 648"/>
                <a:gd name="T44" fmla="*/ 2706 w 3212"/>
                <a:gd name="T45" fmla="*/ 491 h 648"/>
                <a:gd name="T46" fmla="*/ 2554 w 3212"/>
                <a:gd name="T47" fmla="*/ 536 h 648"/>
                <a:gd name="T48" fmla="*/ 2388 w 3212"/>
                <a:gd name="T49" fmla="*/ 575 h 648"/>
                <a:gd name="T50" fmla="*/ 2208 w 3212"/>
                <a:gd name="T51" fmla="*/ 606 h 648"/>
                <a:gd name="T52" fmla="*/ 2016 w 3212"/>
                <a:gd name="T53" fmla="*/ 629 h 648"/>
                <a:gd name="T54" fmla="*/ 1815 w 3212"/>
                <a:gd name="T55" fmla="*/ 644 h 648"/>
                <a:gd name="T56" fmla="*/ 1606 w 3212"/>
                <a:gd name="T57" fmla="*/ 648 h 648"/>
                <a:gd name="T58" fmla="*/ 1397 w 3212"/>
                <a:gd name="T59" fmla="*/ 644 h 648"/>
                <a:gd name="T60" fmla="*/ 1195 w 3212"/>
                <a:gd name="T61" fmla="*/ 629 h 648"/>
                <a:gd name="T62" fmla="*/ 1004 w 3212"/>
                <a:gd name="T63" fmla="*/ 606 h 648"/>
                <a:gd name="T64" fmla="*/ 824 w 3212"/>
                <a:gd name="T65" fmla="*/ 575 h 648"/>
                <a:gd name="T66" fmla="*/ 658 w 3212"/>
                <a:gd name="T67" fmla="*/ 536 h 648"/>
                <a:gd name="T68" fmla="*/ 506 w 3212"/>
                <a:gd name="T69" fmla="*/ 491 h 648"/>
                <a:gd name="T70" fmla="*/ 371 w 3212"/>
                <a:gd name="T71" fmla="*/ 439 h 648"/>
                <a:gd name="T72" fmla="*/ 254 w 3212"/>
                <a:gd name="T73" fmla="*/ 381 h 648"/>
                <a:gd name="T74" fmla="*/ 157 w 3212"/>
                <a:gd name="T75" fmla="*/ 317 h 648"/>
                <a:gd name="T76" fmla="*/ 82 w 3212"/>
                <a:gd name="T77" fmla="*/ 250 h 648"/>
                <a:gd name="T78" fmla="*/ 30 w 3212"/>
                <a:gd name="T79" fmla="*/ 179 h 648"/>
                <a:gd name="T80" fmla="*/ 3 w 3212"/>
                <a:gd name="T81" fmla="*/ 104 h 648"/>
                <a:gd name="T82" fmla="*/ 3 w 3212"/>
                <a:gd name="T83" fmla="*/ 33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12" h="648">
                  <a:moveTo>
                    <a:pt x="11" y="0"/>
                  </a:moveTo>
                  <a:lnTo>
                    <a:pt x="87" y="40"/>
                  </a:lnTo>
                  <a:lnTo>
                    <a:pt x="169" y="78"/>
                  </a:lnTo>
                  <a:lnTo>
                    <a:pt x="256" y="114"/>
                  </a:lnTo>
                  <a:lnTo>
                    <a:pt x="346" y="147"/>
                  </a:lnTo>
                  <a:lnTo>
                    <a:pt x="442" y="179"/>
                  </a:lnTo>
                  <a:lnTo>
                    <a:pt x="543" y="207"/>
                  </a:lnTo>
                  <a:lnTo>
                    <a:pt x="647" y="233"/>
                  </a:lnTo>
                  <a:lnTo>
                    <a:pt x="756" y="257"/>
                  </a:lnTo>
                  <a:lnTo>
                    <a:pt x="869" y="277"/>
                  </a:lnTo>
                  <a:lnTo>
                    <a:pt x="985" y="295"/>
                  </a:lnTo>
                  <a:lnTo>
                    <a:pt x="1103" y="310"/>
                  </a:lnTo>
                  <a:lnTo>
                    <a:pt x="1225" y="322"/>
                  </a:lnTo>
                  <a:lnTo>
                    <a:pt x="1349" y="330"/>
                  </a:lnTo>
                  <a:lnTo>
                    <a:pt x="1477" y="336"/>
                  </a:lnTo>
                  <a:lnTo>
                    <a:pt x="1606" y="338"/>
                  </a:lnTo>
                  <a:lnTo>
                    <a:pt x="1735" y="336"/>
                  </a:lnTo>
                  <a:lnTo>
                    <a:pt x="1862" y="330"/>
                  </a:lnTo>
                  <a:lnTo>
                    <a:pt x="1987" y="322"/>
                  </a:lnTo>
                  <a:lnTo>
                    <a:pt x="2109" y="310"/>
                  </a:lnTo>
                  <a:lnTo>
                    <a:pt x="2228" y="295"/>
                  </a:lnTo>
                  <a:lnTo>
                    <a:pt x="2343" y="277"/>
                  </a:lnTo>
                  <a:lnTo>
                    <a:pt x="2455" y="257"/>
                  </a:lnTo>
                  <a:lnTo>
                    <a:pt x="2564" y="233"/>
                  </a:lnTo>
                  <a:lnTo>
                    <a:pt x="2669" y="207"/>
                  </a:lnTo>
                  <a:lnTo>
                    <a:pt x="2769" y="179"/>
                  </a:lnTo>
                  <a:lnTo>
                    <a:pt x="2865" y="147"/>
                  </a:lnTo>
                  <a:lnTo>
                    <a:pt x="2957" y="114"/>
                  </a:lnTo>
                  <a:lnTo>
                    <a:pt x="3044" y="78"/>
                  </a:lnTo>
                  <a:lnTo>
                    <a:pt x="3125" y="40"/>
                  </a:lnTo>
                  <a:lnTo>
                    <a:pt x="3202" y="0"/>
                  </a:lnTo>
                  <a:lnTo>
                    <a:pt x="3209" y="33"/>
                  </a:lnTo>
                  <a:lnTo>
                    <a:pt x="3212" y="66"/>
                  </a:lnTo>
                  <a:lnTo>
                    <a:pt x="3209" y="104"/>
                  </a:lnTo>
                  <a:lnTo>
                    <a:pt x="3199" y="142"/>
                  </a:lnTo>
                  <a:lnTo>
                    <a:pt x="3182" y="179"/>
                  </a:lnTo>
                  <a:lnTo>
                    <a:pt x="3159" y="215"/>
                  </a:lnTo>
                  <a:lnTo>
                    <a:pt x="3130" y="250"/>
                  </a:lnTo>
                  <a:lnTo>
                    <a:pt x="3096" y="284"/>
                  </a:lnTo>
                  <a:lnTo>
                    <a:pt x="3055" y="317"/>
                  </a:lnTo>
                  <a:lnTo>
                    <a:pt x="3009" y="350"/>
                  </a:lnTo>
                  <a:lnTo>
                    <a:pt x="2958" y="381"/>
                  </a:lnTo>
                  <a:lnTo>
                    <a:pt x="2902" y="410"/>
                  </a:lnTo>
                  <a:lnTo>
                    <a:pt x="2841" y="439"/>
                  </a:lnTo>
                  <a:lnTo>
                    <a:pt x="2775" y="465"/>
                  </a:lnTo>
                  <a:lnTo>
                    <a:pt x="2706" y="491"/>
                  </a:lnTo>
                  <a:lnTo>
                    <a:pt x="2632" y="514"/>
                  </a:lnTo>
                  <a:lnTo>
                    <a:pt x="2554" y="536"/>
                  </a:lnTo>
                  <a:lnTo>
                    <a:pt x="2472" y="557"/>
                  </a:lnTo>
                  <a:lnTo>
                    <a:pt x="2388" y="575"/>
                  </a:lnTo>
                  <a:lnTo>
                    <a:pt x="2299" y="592"/>
                  </a:lnTo>
                  <a:lnTo>
                    <a:pt x="2208" y="606"/>
                  </a:lnTo>
                  <a:lnTo>
                    <a:pt x="2114" y="619"/>
                  </a:lnTo>
                  <a:lnTo>
                    <a:pt x="2016" y="629"/>
                  </a:lnTo>
                  <a:lnTo>
                    <a:pt x="1917" y="638"/>
                  </a:lnTo>
                  <a:lnTo>
                    <a:pt x="1815" y="644"/>
                  </a:lnTo>
                  <a:lnTo>
                    <a:pt x="1712" y="647"/>
                  </a:lnTo>
                  <a:lnTo>
                    <a:pt x="1606" y="648"/>
                  </a:lnTo>
                  <a:lnTo>
                    <a:pt x="1500" y="647"/>
                  </a:lnTo>
                  <a:lnTo>
                    <a:pt x="1397" y="644"/>
                  </a:lnTo>
                  <a:lnTo>
                    <a:pt x="1295" y="638"/>
                  </a:lnTo>
                  <a:lnTo>
                    <a:pt x="1195" y="629"/>
                  </a:lnTo>
                  <a:lnTo>
                    <a:pt x="1098" y="619"/>
                  </a:lnTo>
                  <a:lnTo>
                    <a:pt x="1004" y="606"/>
                  </a:lnTo>
                  <a:lnTo>
                    <a:pt x="912" y="592"/>
                  </a:lnTo>
                  <a:lnTo>
                    <a:pt x="824" y="575"/>
                  </a:lnTo>
                  <a:lnTo>
                    <a:pt x="739" y="557"/>
                  </a:lnTo>
                  <a:lnTo>
                    <a:pt x="658" y="536"/>
                  </a:lnTo>
                  <a:lnTo>
                    <a:pt x="580" y="514"/>
                  </a:lnTo>
                  <a:lnTo>
                    <a:pt x="506" y="491"/>
                  </a:lnTo>
                  <a:lnTo>
                    <a:pt x="436" y="465"/>
                  </a:lnTo>
                  <a:lnTo>
                    <a:pt x="371" y="439"/>
                  </a:lnTo>
                  <a:lnTo>
                    <a:pt x="310" y="410"/>
                  </a:lnTo>
                  <a:lnTo>
                    <a:pt x="254" y="381"/>
                  </a:lnTo>
                  <a:lnTo>
                    <a:pt x="203" y="350"/>
                  </a:lnTo>
                  <a:lnTo>
                    <a:pt x="157" y="317"/>
                  </a:lnTo>
                  <a:lnTo>
                    <a:pt x="116" y="284"/>
                  </a:lnTo>
                  <a:lnTo>
                    <a:pt x="82" y="250"/>
                  </a:lnTo>
                  <a:lnTo>
                    <a:pt x="53" y="215"/>
                  </a:lnTo>
                  <a:lnTo>
                    <a:pt x="30" y="179"/>
                  </a:lnTo>
                  <a:lnTo>
                    <a:pt x="13" y="142"/>
                  </a:lnTo>
                  <a:lnTo>
                    <a:pt x="3" y="104"/>
                  </a:lnTo>
                  <a:lnTo>
                    <a:pt x="0" y="66"/>
                  </a:lnTo>
                  <a:lnTo>
                    <a:pt x="3" y="33"/>
                  </a:lnTo>
                  <a:lnTo>
                    <a:pt x="11" y="0"/>
                  </a:lnTo>
                  <a:close/>
                </a:path>
              </a:pathLst>
            </a:custGeom>
            <a:grpFill/>
            <a:ln w="0">
              <a:noFill/>
              <a:prstDash val="solid"/>
              <a:round/>
              <a:headEnd/>
              <a:tailEnd/>
            </a:ln>
          </p:spPr>
          <p:txBody>
            <a:bodyPr vert="horz" wrap="square" lIns="68580" tIns="34291" rIns="68580" bIns="34291" numCol="1" anchor="t" anchorCtr="0" compatLnSpc="1">
              <a:prstTxWarp prst="textNoShape">
                <a:avLst/>
              </a:prstTxWarp>
            </a:bodyPr>
            <a:lstStyle/>
            <a:p>
              <a:endParaRPr lang="en-US" sz="1351"/>
            </a:p>
          </p:txBody>
        </p:sp>
        <p:sp>
          <p:nvSpPr>
            <p:cNvPr id="68" name="Freeform 184">
              <a:extLst>
                <a:ext uri="{FF2B5EF4-FFF2-40B4-BE49-F238E27FC236}">
                  <a16:creationId xmlns:a16="http://schemas.microsoft.com/office/drawing/2014/main" id="{CF17F669-5CA4-4BCE-A9A9-48A669B0E1FD}"/>
                </a:ext>
              </a:extLst>
            </p:cNvPr>
            <p:cNvSpPr>
              <a:spLocks/>
            </p:cNvSpPr>
            <p:nvPr/>
          </p:nvSpPr>
          <p:spPr bwMode="auto">
            <a:xfrm>
              <a:off x="10059988" y="2995613"/>
              <a:ext cx="463550" cy="93663"/>
            </a:xfrm>
            <a:custGeom>
              <a:avLst/>
              <a:gdLst>
                <a:gd name="T0" fmla="*/ 87 w 3212"/>
                <a:gd name="T1" fmla="*/ 40 h 647"/>
                <a:gd name="T2" fmla="*/ 256 w 3212"/>
                <a:gd name="T3" fmla="*/ 114 h 647"/>
                <a:gd name="T4" fmla="*/ 442 w 3212"/>
                <a:gd name="T5" fmla="*/ 178 h 647"/>
                <a:gd name="T6" fmla="*/ 647 w 3212"/>
                <a:gd name="T7" fmla="*/ 233 h 647"/>
                <a:gd name="T8" fmla="*/ 869 w 3212"/>
                <a:gd name="T9" fmla="*/ 277 h 647"/>
                <a:gd name="T10" fmla="*/ 1103 w 3212"/>
                <a:gd name="T11" fmla="*/ 310 h 647"/>
                <a:gd name="T12" fmla="*/ 1349 w 3212"/>
                <a:gd name="T13" fmla="*/ 330 h 647"/>
                <a:gd name="T14" fmla="*/ 1606 w 3212"/>
                <a:gd name="T15" fmla="*/ 337 h 647"/>
                <a:gd name="T16" fmla="*/ 1862 w 3212"/>
                <a:gd name="T17" fmla="*/ 330 h 647"/>
                <a:gd name="T18" fmla="*/ 2109 w 3212"/>
                <a:gd name="T19" fmla="*/ 310 h 647"/>
                <a:gd name="T20" fmla="*/ 2343 w 3212"/>
                <a:gd name="T21" fmla="*/ 277 h 647"/>
                <a:gd name="T22" fmla="*/ 2564 w 3212"/>
                <a:gd name="T23" fmla="*/ 233 h 647"/>
                <a:gd name="T24" fmla="*/ 2769 w 3212"/>
                <a:gd name="T25" fmla="*/ 178 h 647"/>
                <a:gd name="T26" fmla="*/ 2957 w 3212"/>
                <a:gd name="T27" fmla="*/ 114 h 647"/>
                <a:gd name="T28" fmla="*/ 3125 w 3212"/>
                <a:gd name="T29" fmla="*/ 40 h 647"/>
                <a:gd name="T30" fmla="*/ 3209 w 3212"/>
                <a:gd name="T31" fmla="*/ 33 h 647"/>
                <a:gd name="T32" fmla="*/ 3209 w 3212"/>
                <a:gd name="T33" fmla="*/ 104 h 647"/>
                <a:gd name="T34" fmla="*/ 3182 w 3212"/>
                <a:gd name="T35" fmla="*/ 178 h 647"/>
                <a:gd name="T36" fmla="*/ 3130 w 3212"/>
                <a:gd name="T37" fmla="*/ 250 h 647"/>
                <a:gd name="T38" fmla="*/ 3055 w 3212"/>
                <a:gd name="T39" fmla="*/ 317 h 647"/>
                <a:gd name="T40" fmla="*/ 2958 w 3212"/>
                <a:gd name="T41" fmla="*/ 380 h 647"/>
                <a:gd name="T42" fmla="*/ 2841 w 3212"/>
                <a:gd name="T43" fmla="*/ 438 h 647"/>
                <a:gd name="T44" fmla="*/ 2706 w 3212"/>
                <a:gd name="T45" fmla="*/ 490 h 647"/>
                <a:gd name="T46" fmla="*/ 2554 w 3212"/>
                <a:gd name="T47" fmla="*/ 535 h 647"/>
                <a:gd name="T48" fmla="*/ 2388 w 3212"/>
                <a:gd name="T49" fmla="*/ 574 h 647"/>
                <a:gd name="T50" fmla="*/ 2208 w 3212"/>
                <a:gd name="T51" fmla="*/ 605 h 647"/>
                <a:gd name="T52" fmla="*/ 2016 w 3212"/>
                <a:gd name="T53" fmla="*/ 628 h 647"/>
                <a:gd name="T54" fmla="*/ 1815 w 3212"/>
                <a:gd name="T55" fmla="*/ 643 h 647"/>
                <a:gd name="T56" fmla="*/ 1606 w 3212"/>
                <a:gd name="T57" fmla="*/ 647 h 647"/>
                <a:gd name="T58" fmla="*/ 1397 w 3212"/>
                <a:gd name="T59" fmla="*/ 643 h 647"/>
                <a:gd name="T60" fmla="*/ 1195 w 3212"/>
                <a:gd name="T61" fmla="*/ 628 h 647"/>
                <a:gd name="T62" fmla="*/ 1004 w 3212"/>
                <a:gd name="T63" fmla="*/ 605 h 647"/>
                <a:gd name="T64" fmla="*/ 824 w 3212"/>
                <a:gd name="T65" fmla="*/ 574 h 647"/>
                <a:gd name="T66" fmla="*/ 658 w 3212"/>
                <a:gd name="T67" fmla="*/ 535 h 647"/>
                <a:gd name="T68" fmla="*/ 506 w 3212"/>
                <a:gd name="T69" fmla="*/ 490 h 647"/>
                <a:gd name="T70" fmla="*/ 371 w 3212"/>
                <a:gd name="T71" fmla="*/ 438 h 647"/>
                <a:gd name="T72" fmla="*/ 254 w 3212"/>
                <a:gd name="T73" fmla="*/ 380 h 647"/>
                <a:gd name="T74" fmla="*/ 157 w 3212"/>
                <a:gd name="T75" fmla="*/ 317 h 647"/>
                <a:gd name="T76" fmla="*/ 82 w 3212"/>
                <a:gd name="T77" fmla="*/ 250 h 647"/>
                <a:gd name="T78" fmla="*/ 30 w 3212"/>
                <a:gd name="T79" fmla="*/ 178 h 647"/>
                <a:gd name="T80" fmla="*/ 3 w 3212"/>
                <a:gd name="T81" fmla="*/ 104 h 647"/>
                <a:gd name="T82" fmla="*/ 3 w 3212"/>
                <a:gd name="T83" fmla="*/ 33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12" h="647">
                  <a:moveTo>
                    <a:pt x="11" y="0"/>
                  </a:moveTo>
                  <a:lnTo>
                    <a:pt x="87" y="40"/>
                  </a:lnTo>
                  <a:lnTo>
                    <a:pt x="169" y="78"/>
                  </a:lnTo>
                  <a:lnTo>
                    <a:pt x="256" y="114"/>
                  </a:lnTo>
                  <a:lnTo>
                    <a:pt x="346" y="147"/>
                  </a:lnTo>
                  <a:lnTo>
                    <a:pt x="442" y="178"/>
                  </a:lnTo>
                  <a:lnTo>
                    <a:pt x="543" y="207"/>
                  </a:lnTo>
                  <a:lnTo>
                    <a:pt x="647" y="233"/>
                  </a:lnTo>
                  <a:lnTo>
                    <a:pt x="756" y="257"/>
                  </a:lnTo>
                  <a:lnTo>
                    <a:pt x="869" y="277"/>
                  </a:lnTo>
                  <a:lnTo>
                    <a:pt x="985" y="295"/>
                  </a:lnTo>
                  <a:lnTo>
                    <a:pt x="1103" y="310"/>
                  </a:lnTo>
                  <a:lnTo>
                    <a:pt x="1225" y="322"/>
                  </a:lnTo>
                  <a:lnTo>
                    <a:pt x="1349" y="330"/>
                  </a:lnTo>
                  <a:lnTo>
                    <a:pt x="1477" y="335"/>
                  </a:lnTo>
                  <a:lnTo>
                    <a:pt x="1606" y="337"/>
                  </a:lnTo>
                  <a:lnTo>
                    <a:pt x="1735" y="335"/>
                  </a:lnTo>
                  <a:lnTo>
                    <a:pt x="1862" y="330"/>
                  </a:lnTo>
                  <a:lnTo>
                    <a:pt x="1987" y="322"/>
                  </a:lnTo>
                  <a:lnTo>
                    <a:pt x="2109" y="310"/>
                  </a:lnTo>
                  <a:lnTo>
                    <a:pt x="2228" y="295"/>
                  </a:lnTo>
                  <a:lnTo>
                    <a:pt x="2343" y="277"/>
                  </a:lnTo>
                  <a:lnTo>
                    <a:pt x="2455" y="257"/>
                  </a:lnTo>
                  <a:lnTo>
                    <a:pt x="2564" y="233"/>
                  </a:lnTo>
                  <a:lnTo>
                    <a:pt x="2669" y="207"/>
                  </a:lnTo>
                  <a:lnTo>
                    <a:pt x="2769" y="178"/>
                  </a:lnTo>
                  <a:lnTo>
                    <a:pt x="2865" y="147"/>
                  </a:lnTo>
                  <a:lnTo>
                    <a:pt x="2957" y="114"/>
                  </a:lnTo>
                  <a:lnTo>
                    <a:pt x="3044" y="78"/>
                  </a:lnTo>
                  <a:lnTo>
                    <a:pt x="3125" y="40"/>
                  </a:lnTo>
                  <a:lnTo>
                    <a:pt x="3202" y="0"/>
                  </a:lnTo>
                  <a:lnTo>
                    <a:pt x="3209" y="33"/>
                  </a:lnTo>
                  <a:lnTo>
                    <a:pt x="3212" y="66"/>
                  </a:lnTo>
                  <a:lnTo>
                    <a:pt x="3209" y="104"/>
                  </a:lnTo>
                  <a:lnTo>
                    <a:pt x="3199" y="142"/>
                  </a:lnTo>
                  <a:lnTo>
                    <a:pt x="3182" y="178"/>
                  </a:lnTo>
                  <a:lnTo>
                    <a:pt x="3159" y="215"/>
                  </a:lnTo>
                  <a:lnTo>
                    <a:pt x="3130" y="250"/>
                  </a:lnTo>
                  <a:lnTo>
                    <a:pt x="3096" y="284"/>
                  </a:lnTo>
                  <a:lnTo>
                    <a:pt x="3055" y="317"/>
                  </a:lnTo>
                  <a:lnTo>
                    <a:pt x="3009" y="349"/>
                  </a:lnTo>
                  <a:lnTo>
                    <a:pt x="2958" y="380"/>
                  </a:lnTo>
                  <a:lnTo>
                    <a:pt x="2902" y="409"/>
                  </a:lnTo>
                  <a:lnTo>
                    <a:pt x="2841" y="438"/>
                  </a:lnTo>
                  <a:lnTo>
                    <a:pt x="2775" y="464"/>
                  </a:lnTo>
                  <a:lnTo>
                    <a:pt x="2706" y="490"/>
                  </a:lnTo>
                  <a:lnTo>
                    <a:pt x="2632" y="513"/>
                  </a:lnTo>
                  <a:lnTo>
                    <a:pt x="2554" y="535"/>
                  </a:lnTo>
                  <a:lnTo>
                    <a:pt x="2472" y="556"/>
                  </a:lnTo>
                  <a:lnTo>
                    <a:pt x="2388" y="574"/>
                  </a:lnTo>
                  <a:lnTo>
                    <a:pt x="2299" y="591"/>
                  </a:lnTo>
                  <a:lnTo>
                    <a:pt x="2208" y="605"/>
                  </a:lnTo>
                  <a:lnTo>
                    <a:pt x="2114" y="618"/>
                  </a:lnTo>
                  <a:lnTo>
                    <a:pt x="2016" y="628"/>
                  </a:lnTo>
                  <a:lnTo>
                    <a:pt x="1917" y="637"/>
                  </a:lnTo>
                  <a:lnTo>
                    <a:pt x="1815" y="643"/>
                  </a:lnTo>
                  <a:lnTo>
                    <a:pt x="1712" y="646"/>
                  </a:lnTo>
                  <a:lnTo>
                    <a:pt x="1606" y="647"/>
                  </a:lnTo>
                  <a:lnTo>
                    <a:pt x="1500" y="646"/>
                  </a:lnTo>
                  <a:lnTo>
                    <a:pt x="1397" y="643"/>
                  </a:lnTo>
                  <a:lnTo>
                    <a:pt x="1295" y="637"/>
                  </a:lnTo>
                  <a:lnTo>
                    <a:pt x="1195" y="628"/>
                  </a:lnTo>
                  <a:lnTo>
                    <a:pt x="1098" y="618"/>
                  </a:lnTo>
                  <a:lnTo>
                    <a:pt x="1004" y="605"/>
                  </a:lnTo>
                  <a:lnTo>
                    <a:pt x="912" y="591"/>
                  </a:lnTo>
                  <a:lnTo>
                    <a:pt x="824" y="574"/>
                  </a:lnTo>
                  <a:lnTo>
                    <a:pt x="739" y="556"/>
                  </a:lnTo>
                  <a:lnTo>
                    <a:pt x="658" y="535"/>
                  </a:lnTo>
                  <a:lnTo>
                    <a:pt x="580" y="513"/>
                  </a:lnTo>
                  <a:lnTo>
                    <a:pt x="506" y="490"/>
                  </a:lnTo>
                  <a:lnTo>
                    <a:pt x="436" y="464"/>
                  </a:lnTo>
                  <a:lnTo>
                    <a:pt x="371" y="438"/>
                  </a:lnTo>
                  <a:lnTo>
                    <a:pt x="310" y="409"/>
                  </a:lnTo>
                  <a:lnTo>
                    <a:pt x="254" y="380"/>
                  </a:lnTo>
                  <a:lnTo>
                    <a:pt x="203" y="349"/>
                  </a:lnTo>
                  <a:lnTo>
                    <a:pt x="157" y="317"/>
                  </a:lnTo>
                  <a:lnTo>
                    <a:pt x="116" y="284"/>
                  </a:lnTo>
                  <a:lnTo>
                    <a:pt x="82" y="250"/>
                  </a:lnTo>
                  <a:lnTo>
                    <a:pt x="53" y="215"/>
                  </a:lnTo>
                  <a:lnTo>
                    <a:pt x="30" y="178"/>
                  </a:lnTo>
                  <a:lnTo>
                    <a:pt x="13" y="142"/>
                  </a:lnTo>
                  <a:lnTo>
                    <a:pt x="3" y="104"/>
                  </a:lnTo>
                  <a:lnTo>
                    <a:pt x="0" y="66"/>
                  </a:lnTo>
                  <a:lnTo>
                    <a:pt x="3" y="33"/>
                  </a:lnTo>
                  <a:lnTo>
                    <a:pt x="11" y="0"/>
                  </a:lnTo>
                  <a:close/>
                </a:path>
              </a:pathLst>
            </a:custGeom>
            <a:grpFill/>
            <a:ln w="0">
              <a:noFill/>
              <a:prstDash val="solid"/>
              <a:round/>
              <a:headEnd/>
              <a:tailEnd/>
            </a:ln>
          </p:spPr>
          <p:txBody>
            <a:bodyPr vert="horz" wrap="square" lIns="68580" tIns="34291" rIns="68580" bIns="34291" numCol="1" anchor="t" anchorCtr="0" compatLnSpc="1">
              <a:prstTxWarp prst="textNoShape">
                <a:avLst/>
              </a:prstTxWarp>
            </a:bodyPr>
            <a:lstStyle/>
            <a:p>
              <a:endParaRPr lang="en-US" sz="1351"/>
            </a:p>
          </p:txBody>
        </p:sp>
        <p:sp>
          <p:nvSpPr>
            <p:cNvPr id="69" name="Freeform 185">
              <a:extLst>
                <a:ext uri="{FF2B5EF4-FFF2-40B4-BE49-F238E27FC236}">
                  <a16:creationId xmlns:a16="http://schemas.microsoft.com/office/drawing/2014/main" id="{D244C822-98A2-4B49-9E5D-32F6B75775F1}"/>
                </a:ext>
              </a:extLst>
            </p:cNvPr>
            <p:cNvSpPr>
              <a:spLocks/>
            </p:cNvSpPr>
            <p:nvPr/>
          </p:nvSpPr>
          <p:spPr bwMode="auto">
            <a:xfrm>
              <a:off x="10059988" y="3074988"/>
              <a:ext cx="463550" cy="92075"/>
            </a:xfrm>
            <a:custGeom>
              <a:avLst/>
              <a:gdLst>
                <a:gd name="T0" fmla="*/ 87 w 3212"/>
                <a:gd name="T1" fmla="*/ 40 h 647"/>
                <a:gd name="T2" fmla="*/ 256 w 3212"/>
                <a:gd name="T3" fmla="*/ 113 h 647"/>
                <a:gd name="T4" fmla="*/ 442 w 3212"/>
                <a:gd name="T5" fmla="*/ 178 h 647"/>
                <a:gd name="T6" fmla="*/ 647 w 3212"/>
                <a:gd name="T7" fmla="*/ 233 h 647"/>
                <a:gd name="T8" fmla="*/ 869 w 3212"/>
                <a:gd name="T9" fmla="*/ 277 h 647"/>
                <a:gd name="T10" fmla="*/ 1103 w 3212"/>
                <a:gd name="T11" fmla="*/ 310 h 647"/>
                <a:gd name="T12" fmla="*/ 1349 w 3212"/>
                <a:gd name="T13" fmla="*/ 330 h 647"/>
                <a:gd name="T14" fmla="*/ 1606 w 3212"/>
                <a:gd name="T15" fmla="*/ 337 h 647"/>
                <a:gd name="T16" fmla="*/ 1862 w 3212"/>
                <a:gd name="T17" fmla="*/ 330 h 647"/>
                <a:gd name="T18" fmla="*/ 2109 w 3212"/>
                <a:gd name="T19" fmla="*/ 310 h 647"/>
                <a:gd name="T20" fmla="*/ 2343 w 3212"/>
                <a:gd name="T21" fmla="*/ 277 h 647"/>
                <a:gd name="T22" fmla="*/ 2564 w 3212"/>
                <a:gd name="T23" fmla="*/ 233 h 647"/>
                <a:gd name="T24" fmla="*/ 2769 w 3212"/>
                <a:gd name="T25" fmla="*/ 178 h 647"/>
                <a:gd name="T26" fmla="*/ 2957 w 3212"/>
                <a:gd name="T27" fmla="*/ 113 h 647"/>
                <a:gd name="T28" fmla="*/ 3125 w 3212"/>
                <a:gd name="T29" fmla="*/ 40 h 647"/>
                <a:gd name="T30" fmla="*/ 3209 w 3212"/>
                <a:gd name="T31" fmla="*/ 32 h 647"/>
                <a:gd name="T32" fmla="*/ 3209 w 3212"/>
                <a:gd name="T33" fmla="*/ 103 h 647"/>
                <a:gd name="T34" fmla="*/ 3182 w 3212"/>
                <a:gd name="T35" fmla="*/ 178 h 647"/>
                <a:gd name="T36" fmla="*/ 3130 w 3212"/>
                <a:gd name="T37" fmla="*/ 249 h 647"/>
                <a:gd name="T38" fmla="*/ 3055 w 3212"/>
                <a:gd name="T39" fmla="*/ 316 h 647"/>
                <a:gd name="T40" fmla="*/ 2958 w 3212"/>
                <a:gd name="T41" fmla="*/ 379 h 647"/>
                <a:gd name="T42" fmla="*/ 2841 w 3212"/>
                <a:gd name="T43" fmla="*/ 437 h 647"/>
                <a:gd name="T44" fmla="*/ 2706 w 3212"/>
                <a:gd name="T45" fmla="*/ 489 h 647"/>
                <a:gd name="T46" fmla="*/ 2554 w 3212"/>
                <a:gd name="T47" fmla="*/ 535 h 647"/>
                <a:gd name="T48" fmla="*/ 2388 w 3212"/>
                <a:gd name="T49" fmla="*/ 574 h 647"/>
                <a:gd name="T50" fmla="*/ 2208 w 3212"/>
                <a:gd name="T51" fmla="*/ 605 h 647"/>
                <a:gd name="T52" fmla="*/ 2016 w 3212"/>
                <a:gd name="T53" fmla="*/ 628 h 647"/>
                <a:gd name="T54" fmla="*/ 1815 w 3212"/>
                <a:gd name="T55" fmla="*/ 642 h 647"/>
                <a:gd name="T56" fmla="*/ 1606 w 3212"/>
                <a:gd name="T57" fmla="*/ 647 h 647"/>
                <a:gd name="T58" fmla="*/ 1397 w 3212"/>
                <a:gd name="T59" fmla="*/ 642 h 647"/>
                <a:gd name="T60" fmla="*/ 1195 w 3212"/>
                <a:gd name="T61" fmla="*/ 628 h 647"/>
                <a:gd name="T62" fmla="*/ 1004 w 3212"/>
                <a:gd name="T63" fmla="*/ 605 h 647"/>
                <a:gd name="T64" fmla="*/ 824 w 3212"/>
                <a:gd name="T65" fmla="*/ 574 h 647"/>
                <a:gd name="T66" fmla="*/ 658 w 3212"/>
                <a:gd name="T67" fmla="*/ 535 h 647"/>
                <a:gd name="T68" fmla="*/ 506 w 3212"/>
                <a:gd name="T69" fmla="*/ 489 h 647"/>
                <a:gd name="T70" fmla="*/ 371 w 3212"/>
                <a:gd name="T71" fmla="*/ 437 h 647"/>
                <a:gd name="T72" fmla="*/ 254 w 3212"/>
                <a:gd name="T73" fmla="*/ 379 h 647"/>
                <a:gd name="T74" fmla="*/ 157 w 3212"/>
                <a:gd name="T75" fmla="*/ 316 h 647"/>
                <a:gd name="T76" fmla="*/ 82 w 3212"/>
                <a:gd name="T77" fmla="*/ 249 h 647"/>
                <a:gd name="T78" fmla="*/ 30 w 3212"/>
                <a:gd name="T79" fmla="*/ 178 h 647"/>
                <a:gd name="T80" fmla="*/ 3 w 3212"/>
                <a:gd name="T81" fmla="*/ 103 h 647"/>
                <a:gd name="T82" fmla="*/ 3 w 3212"/>
                <a:gd name="T83" fmla="*/ 32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12" h="647">
                  <a:moveTo>
                    <a:pt x="11" y="0"/>
                  </a:moveTo>
                  <a:lnTo>
                    <a:pt x="87" y="40"/>
                  </a:lnTo>
                  <a:lnTo>
                    <a:pt x="169" y="78"/>
                  </a:lnTo>
                  <a:lnTo>
                    <a:pt x="256" y="113"/>
                  </a:lnTo>
                  <a:lnTo>
                    <a:pt x="346" y="147"/>
                  </a:lnTo>
                  <a:lnTo>
                    <a:pt x="442" y="178"/>
                  </a:lnTo>
                  <a:lnTo>
                    <a:pt x="543" y="207"/>
                  </a:lnTo>
                  <a:lnTo>
                    <a:pt x="647" y="233"/>
                  </a:lnTo>
                  <a:lnTo>
                    <a:pt x="756" y="257"/>
                  </a:lnTo>
                  <a:lnTo>
                    <a:pt x="869" y="277"/>
                  </a:lnTo>
                  <a:lnTo>
                    <a:pt x="985" y="295"/>
                  </a:lnTo>
                  <a:lnTo>
                    <a:pt x="1103" y="310"/>
                  </a:lnTo>
                  <a:lnTo>
                    <a:pt x="1225" y="322"/>
                  </a:lnTo>
                  <a:lnTo>
                    <a:pt x="1349" y="330"/>
                  </a:lnTo>
                  <a:lnTo>
                    <a:pt x="1477" y="335"/>
                  </a:lnTo>
                  <a:lnTo>
                    <a:pt x="1606" y="337"/>
                  </a:lnTo>
                  <a:lnTo>
                    <a:pt x="1735" y="335"/>
                  </a:lnTo>
                  <a:lnTo>
                    <a:pt x="1862" y="330"/>
                  </a:lnTo>
                  <a:lnTo>
                    <a:pt x="1987" y="322"/>
                  </a:lnTo>
                  <a:lnTo>
                    <a:pt x="2109" y="310"/>
                  </a:lnTo>
                  <a:lnTo>
                    <a:pt x="2228" y="295"/>
                  </a:lnTo>
                  <a:lnTo>
                    <a:pt x="2343" y="277"/>
                  </a:lnTo>
                  <a:lnTo>
                    <a:pt x="2455" y="257"/>
                  </a:lnTo>
                  <a:lnTo>
                    <a:pt x="2564" y="233"/>
                  </a:lnTo>
                  <a:lnTo>
                    <a:pt x="2669" y="207"/>
                  </a:lnTo>
                  <a:lnTo>
                    <a:pt x="2769" y="178"/>
                  </a:lnTo>
                  <a:lnTo>
                    <a:pt x="2865" y="147"/>
                  </a:lnTo>
                  <a:lnTo>
                    <a:pt x="2957" y="113"/>
                  </a:lnTo>
                  <a:lnTo>
                    <a:pt x="3044" y="78"/>
                  </a:lnTo>
                  <a:lnTo>
                    <a:pt x="3125" y="40"/>
                  </a:lnTo>
                  <a:lnTo>
                    <a:pt x="3202" y="0"/>
                  </a:lnTo>
                  <a:lnTo>
                    <a:pt x="3209" y="32"/>
                  </a:lnTo>
                  <a:lnTo>
                    <a:pt x="3212" y="65"/>
                  </a:lnTo>
                  <a:lnTo>
                    <a:pt x="3209" y="103"/>
                  </a:lnTo>
                  <a:lnTo>
                    <a:pt x="3199" y="141"/>
                  </a:lnTo>
                  <a:lnTo>
                    <a:pt x="3182" y="178"/>
                  </a:lnTo>
                  <a:lnTo>
                    <a:pt x="3159" y="214"/>
                  </a:lnTo>
                  <a:lnTo>
                    <a:pt x="3130" y="249"/>
                  </a:lnTo>
                  <a:lnTo>
                    <a:pt x="3096" y="283"/>
                  </a:lnTo>
                  <a:lnTo>
                    <a:pt x="3055" y="316"/>
                  </a:lnTo>
                  <a:lnTo>
                    <a:pt x="3009" y="348"/>
                  </a:lnTo>
                  <a:lnTo>
                    <a:pt x="2958" y="379"/>
                  </a:lnTo>
                  <a:lnTo>
                    <a:pt x="2902" y="409"/>
                  </a:lnTo>
                  <a:lnTo>
                    <a:pt x="2841" y="437"/>
                  </a:lnTo>
                  <a:lnTo>
                    <a:pt x="2775" y="464"/>
                  </a:lnTo>
                  <a:lnTo>
                    <a:pt x="2706" y="489"/>
                  </a:lnTo>
                  <a:lnTo>
                    <a:pt x="2632" y="513"/>
                  </a:lnTo>
                  <a:lnTo>
                    <a:pt x="2554" y="535"/>
                  </a:lnTo>
                  <a:lnTo>
                    <a:pt x="2472" y="555"/>
                  </a:lnTo>
                  <a:lnTo>
                    <a:pt x="2388" y="574"/>
                  </a:lnTo>
                  <a:lnTo>
                    <a:pt x="2299" y="590"/>
                  </a:lnTo>
                  <a:lnTo>
                    <a:pt x="2208" y="605"/>
                  </a:lnTo>
                  <a:lnTo>
                    <a:pt x="2114" y="618"/>
                  </a:lnTo>
                  <a:lnTo>
                    <a:pt x="2016" y="628"/>
                  </a:lnTo>
                  <a:lnTo>
                    <a:pt x="1917" y="636"/>
                  </a:lnTo>
                  <a:lnTo>
                    <a:pt x="1815" y="642"/>
                  </a:lnTo>
                  <a:lnTo>
                    <a:pt x="1712" y="646"/>
                  </a:lnTo>
                  <a:lnTo>
                    <a:pt x="1606" y="647"/>
                  </a:lnTo>
                  <a:lnTo>
                    <a:pt x="1500" y="646"/>
                  </a:lnTo>
                  <a:lnTo>
                    <a:pt x="1397" y="642"/>
                  </a:lnTo>
                  <a:lnTo>
                    <a:pt x="1295" y="636"/>
                  </a:lnTo>
                  <a:lnTo>
                    <a:pt x="1195" y="628"/>
                  </a:lnTo>
                  <a:lnTo>
                    <a:pt x="1098" y="618"/>
                  </a:lnTo>
                  <a:lnTo>
                    <a:pt x="1004" y="605"/>
                  </a:lnTo>
                  <a:lnTo>
                    <a:pt x="912" y="590"/>
                  </a:lnTo>
                  <a:lnTo>
                    <a:pt x="824" y="574"/>
                  </a:lnTo>
                  <a:lnTo>
                    <a:pt x="739" y="555"/>
                  </a:lnTo>
                  <a:lnTo>
                    <a:pt x="658" y="535"/>
                  </a:lnTo>
                  <a:lnTo>
                    <a:pt x="580" y="513"/>
                  </a:lnTo>
                  <a:lnTo>
                    <a:pt x="506" y="489"/>
                  </a:lnTo>
                  <a:lnTo>
                    <a:pt x="436" y="464"/>
                  </a:lnTo>
                  <a:lnTo>
                    <a:pt x="371" y="437"/>
                  </a:lnTo>
                  <a:lnTo>
                    <a:pt x="310" y="409"/>
                  </a:lnTo>
                  <a:lnTo>
                    <a:pt x="254" y="379"/>
                  </a:lnTo>
                  <a:lnTo>
                    <a:pt x="203" y="348"/>
                  </a:lnTo>
                  <a:lnTo>
                    <a:pt x="157" y="316"/>
                  </a:lnTo>
                  <a:lnTo>
                    <a:pt x="116" y="283"/>
                  </a:lnTo>
                  <a:lnTo>
                    <a:pt x="82" y="249"/>
                  </a:lnTo>
                  <a:lnTo>
                    <a:pt x="53" y="214"/>
                  </a:lnTo>
                  <a:lnTo>
                    <a:pt x="30" y="178"/>
                  </a:lnTo>
                  <a:lnTo>
                    <a:pt x="13" y="141"/>
                  </a:lnTo>
                  <a:lnTo>
                    <a:pt x="3" y="103"/>
                  </a:lnTo>
                  <a:lnTo>
                    <a:pt x="0" y="65"/>
                  </a:lnTo>
                  <a:lnTo>
                    <a:pt x="3" y="32"/>
                  </a:lnTo>
                  <a:lnTo>
                    <a:pt x="11" y="0"/>
                  </a:lnTo>
                  <a:close/>
                </a:path>
              </a:pathLst>
            </a:custGeom>
            <a:grpFill/>
            <a:ln w="0">
              <a:noFill/>
              <a:prstDash val="solid"/>
              <a:round/>
              <a:headEnd/>
              <a:tailEnd/>
            </a:ln>
          </p:spPr>
          <p:txBody>
            <a:bodyPr vert="horz" wrap="square" lIns="68580" tIns="34291" rIns="68580" bIns="34291" numCol="1" anchor="t" anchorCtr="0" compatLnSpc="1">
              <a:prstTxWarp prst="textNoShape">
                <a:avLst/>
              </a:prstTxWarp>
            </a:bodyPr>
            <a:lstStyle/>
            <a:p>
              <a:endParaRPr lang="en-US" sz="1351"/>
            </a:p>
          </p:txBody>
        </p:sp>
      </p:grpSp>
      <p:sp>
        <p:nvSpPr>
          <p:cNvPr id="70" name="Inhaltsplatzhalter 4">
            <a:extLst>
              <a:ext uri="{FF2B5EF4-FFF2-40B4-BE49-F238E27FC236}">
                <a16:creationId xmlns:a16="http://schemas.microsoft.com/office/drawing/2014/main" id="{640D013A-9D2D-45B5-882E-B711AC162598}"/>
              </a:ext>
            </a:extLst>
          </p:cNvPr>
          <p:cNvSpPr txBox="1">
            <a:spLocks/>
          </p:cNvSpPr>
          <p:nvPr/>
        </p:nvSpPr>
        <p:spPr>
          <a:xfrm>
            <a:off x="5119037" y="3745747"/>
            <a:ext cx="3567763" cy="576376"/>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spcAft>
                <a:spcPts val="900"/>
              </a:spcAft>
              <a:buNone/>
            </a:pPr>
            <a:r>
              <a:rPr lang="en-US" sz="1200" b="1" dirty="0">
                <a:solidFill>
                  <a:schemeClr val="accent3"/>
                </a:solidFill>
                <a:latin typeface="+mj-lt"/>
              </a:rPr>
              <a:t>Element Title</a:t>
            </a:r>
            <a:br>
              <a:rPr lang="en-US" sz="1051" b="1" dirty="0">
                <a:solidFill>
                  <a:schemeClr val="bg1">
                    <a:lumMod val="50000"/>
                  </a:schemeClr>
                </a:solidFill>
                <a:latin typeface="+mj-lt"/>
              </a:rPr>
            </a:br>
            <a:r>
              <a:rPr lang="en-US" sz="1000" dirty="0">
                <a:solidFill>
                  <a:schemeClr val="bg1">
                    <a:lumMod val="50000"/>
                  </a:schemeClr>
                </a:solidFill>
                <a:latin typeface="+mn-lt"/>
              </a:rPr>
              <a:t>This is a sample text. You simply add your own text and description here. </a:t>
            </a:r>
          </a:p>
        </p:txBody>
      </p:sp>
    </p:spTree>
    <p:extLst>
      <p:ext uri="{BB962C8B-B14F-4D97-AF65-F5344CB8AC3E}">
        <p14:creationId xmlns:p14="http://schemas.microsoft.com/office/powerpoint/2010/main" val="605546300"/>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par>
                                <p:cTn id="16" presetID="22" presetClass="entr" presetSubtype="8" fill="hold" nodeType="with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wipe(left)">
                                      <p:cBhvr>
                                        <p:cTn id="18" dur="500"/>
                                        <p:tgtEl>
                                          <p:spTgt spid="49"/>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58"/>
                                        </p:tgtEl>
                                        <p:attrNameLst>
                                          <p:attrName>style.visibility</p:attrName>
                                        </p:attrNameLst>
                                      </p:cBhvr>
                                      <p:to>
                                        <p:strVal val="visible"/>
                                      </p:to>
                                    </p:set>
                                    <p:anim calcmode="lin" valueType="num">
                                      <p:cBhvr>
                                        <p:cTn id="22" dur="500" fill="hold"/>
                                        <p:tgtEl>
                                          <p:spTgt spid="58"/>
                                        </p:tgtEl>
                                        <p:attrNameLst>
                                          <p:attrName>ppt_w</p:attrName>
                                        </p:attrNameLst>
                                      </p:cBhvr>
                                      <p:tavLst>
                                        <p:tav tm="0">
                                          <p:val>
                                            <p:fltVal val="0"/>
                                          </p:val>
                                        </p:tav>
                                        <p:tav tm="100000">
                                          <p:val>
                                            <p:strVal val="#ppt_w"/>
                                          </p:val>
                                        </p:tav>
                                      </p:tavLst>
                                    </p:anim>
                                    <p:anim calcmode="lin" valueType="num">
                                      <p:cBhvr>
                                        <p:cTn id="23" dur="500" fill="hold"/>
                                        <p:tgtEl>
                                          <p:spTgt spid="58"/>
                                        </p:tgtEl>
                                        <p:attrNameLst>
                                          <p:attrName>ppt_h</p:attrName>
                                        </p:attrNameLst>
                                      </p:cBhvr>
                                      <p:tavLst>
                                        <p:tav tm="0">
                                          <p:val>
                                            <p:fltVal val="0"/>
                                          </p:val>
                                        </p:tav>
                                        <p:tav tm="100000">
                                          <p:val>
                                            <p:strVal val="#ppt_h"/>
                                          </p:val>
                                        </p:tav>
                                      </p:tavLst>
                                    </p:anim>
                                    <p:animEffect transition="in" filter="fade">
                                      <p:cBhvr>
                                        <p:cTn id="24" dur="500"/>
                                        <p:tgtEl>
                                          <p:spTgt spid="58"/>
                                        </p:tgtEl>
                                      </p:cBhvr>
                                    </p:animEffect>
                                  </p:childTnLst>
                                </p:cTn>
                              </p:par>
                            </p:childTnLst>
                          </p:cTn>
                        </p:par>
                        <p:par>
                          <p:cTn id="25" fill="hold">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59"/>
                                        </p:tgtEl>
                                        <p:attrNameLst>
                                          <p:attrName>style.visibility</p:attrName>
                                        </p:attrNameLst>
                                      </p:cBhvr>
                                      <p:to>
                                        <p:strVal val="visible"/>
                                      </p:to>
                                    </p:set>
                                    <p:anim calcmode="lin" valueType="num">
                                      <p:cBhvr>
                                        <p:cTn id="28" dur="500" fill="hold"/>
                                        <p:tgtEl>
                                          <p:spTgt spid="59"/>
                                        </p:tgtEl>
                                        <p:attrNameLst>
                                          <p:attrName>ppt_w</p:attrName>
                                        </p:attrNameLst>
                                      </p:cBhvr>
                                      <p:tavLst>
                                        <p:tav tm="0">
                                          <p:val>
                                            <p:fltVal val="0"/>
                                          </p:val>
                                        </p:tav>
                                        <p:tav tm="100000">
                                          <p:val>
                                            <p:strVal val="#ppt_w"/>
                                          </p:val>
                                        </p:tav>
                                      </p:tavLst>
                                    </p:anim>
                                    <p:anim calcmode="lin" valueType="num">
                                      <p:cBhvr>
                                        <p:cTn id="29" dur="500" fill="hold"/>
                                        <p:tgtEl>
                                          <p:spTgt spid="59"/>
                                        </p:tgtEl>
                                        <p:attrNameLst>
                                          <p:attrName>ppt_h</p:attrName>
                                        </p:attrNameLst>
                                      </p:cBhvr>
                                      <p:tavLst>
                                        <p:tav tm="0">
                                          <p:val>
                                            <p:fltVal val="0"/>
                                          </p:val>
                                        </p:tav>
                                        <p:tav tm="100000">
                                          <p:val>
                                            <p:strVal val="#ppt_h"/>
                                          </p:val>
                                        </p:tav>
                                      </p:tavLst>
                                    </p:anim>
                                    <p:animEffect transition="in" filter="fade">
                                      <p:cBhvr>
                                        <p:cTn id="30" dur="500"/>
                                        <p:tgtEl>
                                          <p:spTgt spid="59"/>
                                        </p:tgtEl>
                                      </p:cBhvr>
                                    </p:animEffect>
                                  </p:childTnLst>
                                </p:cTn>
                              </p:par>
                              <p:par>
                                <p:cTn id="31" presetID="2" presetClass="entr" presetSubtype="2" accel="20000" decel="8000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anim calcmode="lin" valueType="num">
                                      <p:cBhvr additive="base">
                                        <p:cTn id="33" dur="500" fill="hold"/>
                                        <p:tgtEl>
                                          <p:spTgt spid="60"/>
                                        </p:tgtEl>
                                        <p:attrNameLst>
                                          <p:attrName>ppt_x</p:attrName>
                                        </p:attrNameLst>
                                      </p:cBhvr>
                                      <p:tavLst>
                                        <p:tav tm="0">
                                          <p:val>
                                            <p:strVal val="1+#ppt_w/2"/>
                                          </p:val>
                                        </p:tav>
                                        <p:tav tm="100000">
                                          <p:val>
                                            <p:strVal val="#ppt_x"/>
                                          </p:val>
                                        </p:tav>
                                      </p:tavLst>
                                    </p:anim>
                                    <p:anim calcmode="lin" valueType="num">
                                      <p:cBhvr additive="base">
                                        <p:cTn id="34" dur="500" fill="hold"/>
                                        <p:tgtEl>
                                          <p:spTgt spid="60"/>
                                        </p:tgtEl>
                                        <p:attrNameLst>
                                          <p:attrName>ppt_y</p:attrName>
                                        </p:attrNameLst>
                                      </p:cBhvr>
                                      <p:tavLst>
                                        <p:tav tm="0">
                                          <p:val>
                                            <p:strVal val="#ppt_y"/>
                                          </p:val>
                                        </p:tav>
                                        <p:tav tm="100000">
                                          <p:val>
                                            <p:strVal val="#ppt_y"/>
                                          </p:val>
                                        </p:tav>
                                      </p:tavLst>
                                    </p:anim>
                                  </p:childTnLst>
                                </p:cTn>
                              </p:par>
                            </p:childTnLst>
                          </p:cTn>
                        </p:par>
                        <p:par>
                          <p:cTn id="35" fill="hold">
                            <p:stCondLst>
                              <p:cond delay="2000"/>
                            </p:stCondLst>
                            <p:childTnLst>
                              <p:par>
                                <p:cTn id="36" presetID="53" presetClass="entr" presetSubtype="16" fill="hold" grpId="0" nodeType="afterEffect">
                                  <p:stCondLst>
                                    <p:cond delay="0"/>
                                  </p:stCondLst>
                                  <p:childTnLst>
                                    <p:set>
                                      <p:cBhvr>
                                        <p:cTn id="37" dur="1" fill="hold">
                                          <p:stCondLst>
                                            <p:cond delay="0"/>
                                          </p:stCondLst>
                                        </p:cTn>
                                        <p:tgtEl>
                                          <p:spTgt spid="61"/>
                                        </p:tgtEl>
                                        <p:attrNameLst>
                                          <p:attrName>style.visibility</p:attrName>
                                        </p:attrNameLst>
                                      </p:cBhvr>
                                      <p:to>
                                        <p:strVal val="visible"/>
                                      </p:to>
                                    </p:set>
                                    <p:anim calcmode="lin" valueType="num">
                                      <p:cBhvr>
                                        <p:cTn id="38" dur="500" fill="hold"/>
                                        <p:tgtEl>
                                          <p:spTgt spid="61"/>
                                        </p:tgtEl>
                                        <p:attrNameLst>
                                          <p:attrName>ppt_w</p:attrName>
                                        </p:attrNameLst>
                                      </p:cBhvr>
                                      <p:tavLst>
                                        <p:tav tm="0">
                                          <p:val>
                                            <p:fltVal val="0"/>
                                          </p:val>
                                        </p:tav>
                                        <p:tav tm="100000">
                                          <p:val>
                                            <p:strVal val="#ppt_w"/>
                                          </p:val>
                                        </p:tav>
                                      </p:tavLst>
                                    </p:anim>
                                    <p:anim calcmode="lin" valueType="num">
                                      <p:cBhvr>
                                        <p:cTn id="39" dur="500" fill="hold"/>
                                        <p:tgtEl>
                                          <p:spTgt spid="61"/>
                                        </p:tgtEl>
                                        <p:attrNameLst>
                                          <p:attrName>ppt_h</p:attrName>
                                        </p:attrNameLst>
                                      </p:cBhvr>
                                      <p:tavLst>
                                        <p:tav tm="0">
                                          <p:val>
                                            <p:fltVal val="0"/>
                                          </p:val>
                                        </p:tav>
                                        <p:tav tm="100000">
                                          <p:val>
                                            <p:strVal val="#ppt_h"/>
                                          </p:val>
                                        </p:tav>
                                      </p:tavLst>
                                    </p:anim>
                                    <p:animEffect transition="in" filter="fade">
                                      <p:cBhvr>
                                        <p:cTn id="40" dur="500"/>
                                        <p:tgtEl>
                                          <p:spTgt spid="61"/>
                                        </p:tgtEl>
                                      </p:cBhvr>
                                    </p:animEffect>
                                  </p:childTnLst>
                                </p:cTn>
                              </p:par>
                            </p:childTnLst>
                          </p:cTn>
                        </p:par>
                        <p:par>
                          <p:cTn id="41" fill="hold">
                            <p:stCondLst>
                              <p:cond delay="2500"/>
                            </p:stCondLst>
                            <p:childTnLst>
                              <p:par>
                                <p:cTn id="42" presetID="53" presetClass="entr" presetSubtype="16" fill="hold" grpId="0" nodeType="afterEffect">
                                  <p:stCondLst>
                                    <p:cond delay="0"/>
                                  </p:stCondLst>
                                  <p:childTnLst>
                                    <p:set>
                                      <p:cBhvr>
                                        <p:cTn id="43" dur="1" fill="hold">
                                          <p:stCondLst>
                                            <p:cond delay="0"/>
                                          </p:stCondLst>
                                        </p:cTn>
                                        <p:tgtEl>
                                          <p:spTgt spid="62"/>
                                        </p:tgtEl>
                                        <p:attrNameLst>
                                          <p:attrName>style.visibility</p:attrName>
                                        </p:attrNameLst>
                                      </p:cBhvr>
                                      <p:to>
                                        <p:strVal val="visible"/>
                                      </p:to>
                                    </p:set>
                                    <p:anim calcmode="lin" valueType="num">
                                      <p:cBhvr>
                                        <p:cTn id="44" dur="500" fill="hold"/>
                                        <p:tgtEl>
                                          <p:spTgt spid="62"/>
                                        </p:tgtEl>
                                        <p:attrNameLst>
                                          <p:attrName>ppt_w</p:attrName>
                                        </p:attrNameLst>
                                      </p:cBhvr>
                                      <p:tavLst>
                                        <p:tav tm="0">
                                          <p:val>
                                            <p:fltVal val="0"/>
                                          </p:val>
                                        </p:tav>
                                        <p:tav tm="100000">
                                          <p:val>
                                            <p:strVal val="#ppt_w"/>
                                          </p:val>
                                        </p:tav>
                                      </p:tavLst>
                                    </p:anim>
                                    <p:anim calcmode="lin" valueType="num">
                                      <p:cBhvr>
                                        <p:cTn id="45" dur="500" fill="hold"/>
                                        <p:tgtEl>
                                          <p:spTgt spid="62"/>
                                        </p:tgtEl>
                                        <p:attrNameLst>
                                          <p:attrName>ppt_h</p:attrName>
                                        </p:attrNameLst>
                                      </p:cBhvr>
                                      <p:tavLst>
                                        <p:tav tm="0">
                                          <p:val>
                                            <p:fltVal val="0"/>
                                          </p:val>
                                        </p:tav>
                                        <p:tav tm="100000">
                                          <p:val>
                                            <p:strVal val="#ppt_h"/>
                                          </p:val>
                                        </p:tav>
                                      </p:tavLst>
                                    </p:anim>
                                    <p:animEffect transition="in" filter="fade">
                                      <p:cBhvr>
                                        <p:cTn id="46" dur="500"/>
                                        <p:tgtEl>
                                          <p:spTgt spid="62"/>
                                        </p:tgtEl>
                                      </p:cBhvr>
                                    </p:animEffect>
                                  </p:childTnLst>
                                </p:cTn>
                              </p:par>
                              <p:par>
                                <p:cTn id="47" presetID="2" presetClass="entr" presetSubtype="2" accel="20000" decel="8000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anim calcmode="lin" valueType="num">
                                      <p:cBhvr additive="base">
                                        <p:cTn id="49" dur="500" fill="hold"/>
                                        <p:tgtEl>
                                          <p:spTgt spid="63"/>
                                        </p:tgtEl>
                                        <p:attrNameLst>
                                          <p:attrName>ppt_x</p:attrName>
                                        </p:attrNameLst>
                                      </p:cBhvr>
                                      <p:tavLst>
                                        <p:tav tm="0">
                                          <p:val>
                                            <p:strVal val="1+#ppt_w/2"/>
                                          </p:val>
                                        </p:tav>
                                        <p:tav tm="100000">
                                          <p:val>
                                            <p:strVal val="#ppt_x"/>
                                          </p:val>
                                        </p:tav>
                                      </p:tavLst>
                                    </p:anim>
                                    <p:anim calcmode="lin" valueType="num">
                                      <p:cBhvr additive="base">
                                        <p:cTn id="50" dur="500" fill="hold"/>
                                        <p:tgtEl>
                                          <p:spTgt spid="63"/>
                                        </p:tgtEl>
                                        <p:attrNameLst>
                                          <p:attrName>ppt_y</p:attrName>
                                        </p:attrNameLst>
                                      </p:cBhvr>
                                      <p:tavLst>
                                        <p:tav tm="0">
                                          <p:val>
                                            <p:strVal val="#ppt_y"/>
                                          </p:val>
                                        </p:tav>
                                        <p:tav tm="100000">
                                          <p:val>
                                            <p:strVal val="#ppt_y"/>
                                          </p:val>
                                        </p:tav>
                                      </p:tavLst>
                                    </p:anim>
                                  </p:childTnLst>
                                </p:cTn>
                              </p:par>
                            </p:childTnLst>
                          </p:cTn>
                        </p:par>
                        <p:par>
                          <p:cTn id="51" fill="hold">
                            <p:stCondLst>
                              <p:cond delay="3000"/>
                            </p:stCondLst>
                            <p:childTnLst>
                              <p:par>
                                <p:cTn id="52" presetID="53" presetClass="entr" presetSubtype="16" fill="hold" grpId="0" nodeType="afterEffect">
                                  <p:stCondLst>
                                    <p:cond delay="0"/>
                                  </p:stCondLst>
                                  <p:childTnLst>
                                    <p:set>
                                      <p:cBhvr>
                                        <p:cTn id="53" dur="1" fill="hold">
                                          <p:stCondLst>
                                            <p:cond delay="0"/>
                                          </p:stCondLst>
                                        </p:cTn>
                                        <p:tgtEl>
                                          <p:spTgt spid="64"/>
                                        </p:tgtEl>
                                        <p:attrNameLst>
                                          <p:attrName>style.visibility</p:attrName>
                                        </p:attrNameLst>
                                      </p:cBhvr>
                                      <p:to>
                                        <p:strVal val="visible"/>
                                      </p:to>
                                    </p:set>
                                    <p:anim calcmode="lin" valueType="num">
                                      <p:cBhvr>
                                        <p:cTn id="54" dur="500" fill="hold"/>
                                        <p:tgtEl>
                                          <p:spTgt spid="64"/>
                                        </p:tgtEl>
                                        <p:attrNameLst>
                                          <p:attrName>ppt_w</p:attrName>
                                        </p:attrNameLst>
                                      </p:cBhvr>
                                      <p:tavLst>
                                        <p:tav tm="0">
                                          <p:val>
                                            <p:fltVal val="0"/>
                                          </p:val>
                                        </p:tav>
                                        <p:tav tm="100000">
                                          <p:val>
                                            <p:strVal val="#ppt_w"/>
                                          </p:val>
                                        </p:tav>
                                      </p:tavLst>
                                    </p:anim>
                                    <p:anim calcmode="lin" valueType="num">
                                      <p:cBhvr>
                                        <p:cTn id="55" dur="500" fill="hold"/>
                                        <p:tgtEl>
                                          <p:spTgt spid="64"/>
                                        </p:tgtEl>
                                        <p:attrNameLst>
                                          <p:attrName>ppt_h</p:attrName>
                                        </p:attrNameLst>
                                      </p:cBhvr>
                                      <p:tavLst>
                                        <p:tav tm="0">
                                          <p:val>
                                            <p:fltVal val="0"/>
                                          </p:val>
                                        </p:tav>
                                        <p:tav tm="100000">
                                          <p:val>
                                            <p:strVal val="#ppt_h"/>
                                          </p:val>
                                        </p:tav>
                                      </p:tavLst>
                                    </p:anim>
                                    <p:animEffect transition="in" filter="fade">
                                      <p:cBhvr>
                                        <p:cTn id="56" dur="500"/>
                                        <p:tgtEl>
                                          <p:spTgt spid="64"/>
                                        </p:tgtEl>
                                      </p:cBhvr>
                                    </p:animEffect>
                                  </p:childTnLst>
                                </p:cTn>
                              </p:par>
                            </p:childTnLst>
                          </p:cTn>
                        </p:par>
                        <p:par>
                          <p:cTn id="57" fill="hold">
                            <p:stCondLst>
                              <p:cond delay="3500"/>
                            </p:stCondLst>
                            <p:childTnLst>
                              <p:par>
                                <p:cTn id="58" presetID="53" presetClass="entr" presetSubtype="16" fill="hold" nodeType="afterEffect">
                                  <p:stCondLst>
                                    <p:cond delay="0"/>
                                  </p:stCondLst>
                                  <p:childTnLst>
                                    <p:set>
                                      <p:cBhvr>
                                        <p:cTn id="59" dur="1" fill="hold">
                                          <p:stCondLst>
                                            <p:cond delay="0"/>
                                          </p:stCondLst>
                                        </p:cTn>
                                        <p:tgtEl>
                                          <p:spTgt spid="65"/>
                                        </p:tgtEl>
                                        <p:attrNameLst>
                                          <p:attrName>style.visibility</p:attrName>
                                        </p:attrNameLst>
                                      </p:cBhvr>
                                      <p:to>
                                        <p:strVal val="visible"/>
                                      </p:to>
                                    </p:set>
                                    <p:anim calcmode="lin" valueType="num">
                                      <p:cBhvr>
                                        <p:cTn id="60" dur="500" fill="hold"/>
                                        <p:tgtEl>
                                          <p:spTgt spid="65"/>
                                        </p:tgtEl>
                                        <p:attrNameLst>
                                          <p:attrName>ppt_w</p:attrName>
                                        </p:attrNameLst>
                                      </p:cBhvr>
                                      <p:tavLst>
                                        <p:tav tm="0">
                                          <p:val>
                                            <p:fltVal val="0"/>
                                          </p:val>
                                        </p:tav>
                                        <p:tav tm="100000">
                                          <p:val>
                                            <p:strVal val="#ppt_w"/>
                                          </p:val>
                                        </p:tav>
                                      </p:tavLst>
                                    </p:anim>
                                    <p:anim calcmode="lin" valueType="num">
                                      <p:cBhvr>
                                        <p:cTn id="61" dur="500" fill="hold"/>
                                        <p:tgtEl>
                                          <p:spTgt spid="65"/>
                                        </p:tgtEl>
                                        <p:attrNameLst>
                                          <p:attrName>ppt_h</p:attrName>
                                        </p:attrNameLst>
                                      </p:cBhvr>
                                      <p:tavLst>
                                        <p:tav tm="0">
                                          <p:val>
                                            <p:fltVal val="0"/>
                                          </p:val>
                                        </p:tav>
                                        <p:tav tm="100000">
                                          <p:val>
                                            <p:strVal val="#ppt_h"/>
                                          </p:val>
                                        </p:tav>
                                      </p:tavLst>
                                    </p:anim>
                                    <p:animEffect transition="in" filter="fade">
                                      <p:cBhvr>
                                        <p:cTn id="62" dur="500"/>
                                        <p:tgtEl>
                                          <p:spTgt spid="65"/>
                                        </p:tgtEl>
                                      </p:cBhvr>
                                    </p:animEffect>
                                  </p:childTnLst>
                                </p:cTn>
                              </p:par>
                              <p:par>
                                <p:cTn id="63" presetID="2" presetClass="entr" presetSubtype="2" accel="20000" decel="80000" fill="hold" grpId="0" nodeType="withEffect">
                                  <p:stCondLst>
                                    <p:cond delay="0"/>
                                  </p:stCondLst>
                                  <p:childTnLst>
                                    <p:set>
                                      <p:cBhvr>
                                        <p:cTn id="64" dur="1" fill="hold">
                                          <p:stCondLst>
                                            <p:cond delay="0"/>
                                          </p:stCondLst>
                                        </p:cTn>
                                        <p:tgtEl>
                                          <p:spTgt spid="70"/>
                                        </p:tgtEl>
                                        <p:attrNameLst>
                                          <p:attrName>style.visibility</p:attrName>
                                        </p:attrNameLst>
                                      </p:cBhvr>
                                      <p:to>
                                        <p:strVal val="visible"/>
                                      </p:to>
                                    </p:set>
                                    <p:anim calcmode="lin" valueType="num">
                                      <p:cBhvr additive="base">
                                        <p:cTn id="65" dur="500" fill="hold"/>
                                        <p:tgtEl>
                                          <p:spTgt spid="70"/>
                                        </p:tgtEl>
                                        <p:attrNameLst>
                                          <p:attrName>ppt_x</p:attrName>
                                        </p:attrNameLst>
                                      </p:cBhvr>
                                      <p:tavLst>
                                        <p:tav tm="0">
                                          <p:val>
                                            <p:strVal val="1+#ppt_w/2"/>
                                          </p:val>
                                        </p:tav>
                                        <p:tav tm="100000">
                                          <p:val>
                                            <p:strVal val="#ppt_x"/>
                                          </p:val>
                                        </p:tav>
                                      </p:tavLst>
                                    </p:anim>
                                    <p:anim calcmode="lin" valueType="num">
                                      <p:cBhvr additive="base">
                                        <p:cTn id="66" dur="5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8" grpId="0" animBg="1"/>
      <p:bldP spid="59" grpId="0" animBg="1"/>
      <p:bldP spid="60" grpId="0"/>
      <p:bldP spid="61" grpId="0" animBg="1"/>
      <p:bldP spid="62" grpId="0" animBg="1"/>
      <p:bldP spid="63" grpId="0"/>
      <p:bldP spid="64" grpId="0" animBg="1"/>
      <p:bldP spid="7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p:txBody>
          <a:bodyPr/>
          <a:lstStyle/>
          <a:p>
            <a:r>
              <a:rPr lang="en-US" dirty="0"/>
              <a:t>Tell your investors about the companies in your niche you plan to compete with</a:t>
            </a:r>
          </a:p>
        </p:txBody>
      </p:sp>
      <p:sp>
        <p:nvSpPr>
          <p:cNvPr id="5" name="Title 4"/>
          <p:cNvSpPr>
            <a:spLocks noGrp="1"/>
          </p:cNvSpPr>
          <p:nvPr>
            <p:ph type="title"/>
          </p:nvPr>
        </p:nvSpPr>
        <p:spPr/>
        <p:txBody>
          <a:bodyPr/>
          <a:lstStyle/>
          <a:p>
            <a:r>
              <a:rPr lang="en-US" dirty="0"/>
              <a:t>Competition</a:t>
            </a:r>
          </a:p>
        </p:txBody>
      </p:sp>
      <p:graphicFrame>
        <p:nvGraphicFramePr>
          <p:cNvPr id="30" name="Table 29">
            <a:extLst>
              <a:ext uri="{FF2B5EF4-FFF2-40B4-BE49-F238E27FC236}">
                <a16:creationId xmlns:a16="http://schemas.microsoft.com/office/drawing/2014/main" id="{BCBB89CE-9EB8-45A9-B776-D48B4A5C54A7}"/>
              </a:ext>
            </a:extLst>
          </p:cNvPr>
          <p:cNvGraphicFramePr>
            <a:graphicFrameLocks noGrp="1"/>
          </p:cNvGraphicFramePr>
          <p:nvPr>
            <p:extLst>
              <p:ext uri="{D42A27DB-BD31-4B8C-83A1-F6EECF244321}">
                <p14:modId xmlns:p14="http://schemas.microsoft.com/office/powerpoint/2010/main" val="905476918"/>
              </p:ext>
            </p:extLst>
          </p:nvPr>
        </p:nvGraphicFramePr>
        <p:xfrm>
          <a:off x="380998" y="1238250"/>
          <a:ext cx="8368369" cy="3371040"/>
        </p:xfrm>
        <a:graphic>
          <a:graphicData uri="http://schemas.openxmlformats.org/drawingml/2006/table">
            <a:tbl>
              <a:tblPr firstRow="1" bandRow="1">
                <a:tableStyleId>{5C22544A-7EE6-4342-B048-85BDC9FD1C3A}</a:tableStyleId>
              </a:tblPr>
              <a:tblGrid>
                <a:gridCol w="1485901">
                  <a:extLst>
                    <a:ext uri="{9D8B030D-6E8A-4147-A177-3AD203B41FA5}">
                      <a16:colId xmlns:a16="http://schemas.microsoft.com/office/drawing/2014/main" val="20000"/>
                    </a:ext>
                  </a:extLst>
                </a:gridCol>
                <a:gridCol w="1485901">
                  <a:extLst>
                    <a:ext uri="{9D8B030D-6E8A-4147-A177-3AD203B41FA5}">
                      <a16:colId xmlns:a16="http://schemas.microsoft.com/office/drawing/2014/main" val="20001"/>
                    </a:ext>
                  </a:extLst>
                </a:gridCol>
                <a:gridCol w="1485901">
                  <a:extLst>
                    <a:ext uri="{9D8B030D-6E8A-4147-A177-3AD203B41FA5}">
                      <a16:colId xmlns:a16="http://schemas.microsoft.com/office/drawing/2014/main" val="20002"/>
                    </a:ext>
                  </a:extLst>
                </a:gridCol>
                <a:gridCol w="1485901">
                  <a:extLst>
                    <a:ext uri="{9D8B030D-6E8A-4147-A177-3AD203B41FA5}">
                      <a16:colId xmlns:a16="http://schemas.microsoft.com/office/drawing/2014/main" val="20003"/>
                    </a:ext>
                  </a:extLst>
                </a:gridCol>
                <a:gridCol w="2424765">
                  <a:extLst>
                    <a:ext uri="{9D8B030D-6E8A-4147-A177-3AD203B41FA5}">
                      <a16:colId xmlns:a16="http://schemas.microsoft.com/office/drawing/2014/main" val="20004"/>
                    </a:ext>
                  </a:extLst>
                </a:gridCol>
              </a:tblGrid>
              <a:tr h="561840">
                <a:tc>
                  <a:txBody>
                    <a:bodyPr/>
                    <a:lstStyle/>
                    <a:p>
                      <a:pPr algn="ctr"/>
                      <a:r>
                        <a:rPr lang="en-US" sz="1200" b="1" dirty="0">
                          <a:solidFill>
                            <a:schemeClr val="bg1"/>
                          </a:solidFill>
                        </a:rPr>
                        <a:t>Competitors</a:t>
                      </a:r>
                      <a:endParaRPr lang="en-US" sz="1200" b="1" kern="1200" dirty="0">
                        <a:solidFill>
                          <a:schemeClr val="bg1"/>
                        </a:solidFill>
                        <a:latin typeface="+mn-lt"/>
                        <a:ea typeface="+mn-ea"/>
                        <a:cs typeface="+mn-cs"/>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dirty="0">
                          <a:solidFill>
                            <a:schemeClr val="bg1"/>
                          </a:solidFill>
                        </a:rPr>
                        <a:t>Market Leader</a:t>
                      </a: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b="1" dirty="0">
                          <a:solidFill>
                            <a:schemeClr val="bg1"/>
                          </a:solidFill>
                        </a:rPr>
                        <a:t>Challenger</a:t>
                      </a: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200" b="1" dirty="0">
                          <a:solidFill>
                            <a:schemeClr val="bg1"/>
                          </a:solidFill>
                        </a:rPr>
                        <a:t>Niche Supplier</a:t>
                      </a: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1200" b="1" dirty="0">
                          <a:solidFill>
                            <a:schemeClr val="bg1"/>
                          </a:solidFill>
                        </a:rPr>
                        <a:t>Comments</a:t>
                      </a: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0000"/>
                  </a:ext>
                </a:extLst>
              </a:tr>
              <a:tr h="561840">
                <a:tc>
                  <a:txBody>
                    <a:bodyPr/>
                    <a:lstStyle/>
                    <a:p>
                      <a:pPr algn="ctr"/>
                      <a:r>
                        <a:rPr lang="en-US" sz="1200" b="1" dirty="0">
                          <a:solidFill>
                            <a:schemeClr val="tx1">
                              <a:lumMod val="75000"/>
                              <a:lumOff val="25000"/>
                            </a:schemeClr>
                          </a:solidFill>
                        </a:rPr>
                        <a:t>Our</a:t>
                      </a:r>
                      <a:r>
                        <a:rPr lang="en-US" sz="1200" b="1" baseline="0" dirty="0">
                          <a:solidFill>
                            <a:schemeClr val="tx1">
                              <a:lumMod val="75000"/>
                              <a:lumOff val="25000"/>
                            </a:schemeClr>
                          </a:solidFill>
                        </a:rPr>
                        <a:t> Business</a:t>
                      </a:r>
                      <a:endParaRPr lang="en-US" sz="1200" b="1" kern="1200" dirty="0">
                        <a:solidFill>
                          <a:schemeClr val="tx1">
                            <a:lumMod val="75000"/>
                            <a:lumOff val="25000"/>
                          </a:schemeClr>
                        </a:solidFill>
                        <a:latin typeface="+mn-lt"/>
                        <a:ea typeface="+mn-ea"/>
                        <a:cs typeface="+mn-cs"/>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dirty="0">
                        <a:solidFill>
                          <a:schemeClr val="bg1">
                            <a:lumMod val="50000"/>
                          </a:schemeClr>
                        </a:solidFill>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dirty="0">
                        <a:solidFill>
                          <a:schemeClr val="bg1">
                            <a:lumMod val="50000"/>
                          </a:schemeClr>
                        </a:solidFill>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dirty="0">
                        <a:solidFill>
                          <a:schemeClr val="bg1">
                            <a:lumMod val="50000"/>
                          </a:schemeClr>
                        </a:solidFill>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bg1">
                              <a:lumMod val="50000"/>
                            </a:schemeClr>
                          </a:solidFill>
                        </a:rPr>
                        <a:t>---</a:t>
                      </a: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561840">
                <a:tc>
                  <a:txBody>
                    <a:bodyPr/>
                    <a:lstStyle/>
                    <a:p>
                      <a:pPr algn="ctr"/>
                      <a:r>
                        <a:rPr lang="en-US" sz="1200" b="1" dirty="0">
                          <a:solidFill>
                            <a:schemeClr val="tx1">
                              <a:lumMod val="75000"/>
                              <a:lumOff val="25000"/>
                            </a:schemeClr>
                          </a:solidFill>
                        </a:rPr>
                        <a:t>Competitor A</a:t>
                      </a:r>
                      <a:endParaRPr lang="en-US" sz="1200" b="1" kern="1200" dirty="0">
                        <a:solidFill>
                          <a:schemeClr val="tx1">
                            <a:lumMod val="75000"/>
                            <a:lumOff val="25000"/>
                          </a:schemeClr>
                        </a:solidFill>
                        <a:latin typeface="+mn-lt"/>
                        <a:ea typeface="+mn-ea"/>
                        <a:cs typeface="+mn-cs"/>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dirty="0">
                        <a:solidFill>
                          <a:schemeClr val="bg1">
                            <a:lumMod val="50000"/>
                          </a:schemeClr>
                        </a:solidFill>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dirty="0">
                        <a:solidFill>
                          <a:schemeClr val="bg1">
                            <a:lumMod val="50000"/>
                          </a:schemeClr>
                        </a:solidFill>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dirty="0">
                        <a:solidFill>
                          <a:schemeClr val="bg1">
                            <a:lumMod val="50000"/>
                          </a:schemeClr>
                        </a:solidFill>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a:solidFill>
                            <a:schemeClr val="bg1">
                              <a:lumMod val="50000"/>
                            </a:schemeClr>
                          </a:solidFill>
                        </a:rPr>
                        <a:t>---</a:t>
                      </a:r>
                      <a:endParaRPr lang="en-US" sz="1100" b="0" dirty="0">
                        <a:solidFill>
                          <a:schemeClr val="bg1">
                            <a:lumMod val="50000"/>
                          </a:schemeClr>
                        </a:solidFill>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r h="561840">
                <a:tc>
                  <a:txBody>
                    <a:bodyPr/>
                    <a:lstStyle/>
                    <a:p>
                      <a:pPr algn="ctr"/>
                      <a:r>
                        <a:rPr lang="en-US" sz="1200" b="1" dirty="0">
                          <a:solidFill>
                            <a:schemeClr val="tx1">
                              <a:lumMod val="75000"/>
                              <a:lumOff val="25000"/>
                            </a:schemeClr>
                          </a:solidFill>
                        </a:rPr>
                        <a:t>Competitor B</a:t>
                      </a:r>
                      <a:endParaRPr lang="en-US" sz="1200" b="1" kern="1200" dirty="0">
                        <a:solidFill>
                          <a:schemeClr val="tx1">
                            <a:lumMod val="75000"/>
                            <a:lumOff val="25000"/>
                          </a:schemeClr>
                        </a:solidFill>
                        <a:latin typeface="+mn-lt"/>
                        <a:ea typeface="+mn-ea"/>
                        <a:cs typeface="+mn-cs"/>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dirty="0">
                        <a:solidFill>
                          <a:schemeClr val="bg1">
                            <a:lumMod val="50000"/>
                          </a:schemeClr>
                        </a:solidFill>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dirty="0">
                        <a:solidFill>
                          <a:schemeClr val="bg1">
                            <a:lumMod val="50000"/>
                          </a:schemeClr>
                        </a:solidFill>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dirty="0">
                        <a:solidFill>
                          <a:schemeClr val="bg1">
                            <a:lumMod val="50000"/>
                          </a:schemeClr>
                        </a:solidFill>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a:solidFill>
                            <a:schemeClr val="bg1">
                              <a:lumMod val="50000"/>
                            </a:schemeClr>
                          </a:solidFill>
                        </a:rPr>
                        <a:t>---</a:t>
                      </a:r>
                      <a:endParaRPr lang="en-US" sz="1100" b="0" dirty="0">
                        <a:solidFill>
                          <a:schemeClr val="bg1">
                            <a:lumMod val="50000"/>
                          </a:schemeClr>
                        </a:solidFill>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561840">
                <a:tc>
                  <a:txBody>
                    <a:bodyPr/>
                    <a:lstStyle/>
                    <a:p>
                      <a:pPr algn="ctr"/>
                      <a:r>
                        <a:rPr lang="en-US" sz="1200" b="1" dirty="0">
                          <a:solidFill>
                            <a:schemeClr val="tx1">
                              <a:lumMod val="75000"/>
                              <a:lumOff val="25000"/>
                            </a:schemeClr>
                          </a:solidFill>
                        </a:rPr>
                        <a:t>Competitor C</a:t>
                      </a:r>
                      <a:endParaRPr lang="en-US" sz="1200" b="1" kern="1200" dirty="0">
                        <a:solidFill>
                          <a:schemeClr val="tx1">
                            <a:lumMod val="75000"/>
                            <a:lumOff val="25000"/>
                          </a:schemeClr>
                        </a:solidFill>
                        <a:latin typeface="+mn-lt"/>
                        <a:ea typeface="+mn-ea"/>
                        <a:cs typeface="+mn-cs"/>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dirty="0">
                        <a:solidFill>
                          <a:schemeClr val="bg1">
                            <a:lumMod val="50000"/>
                          </a:schemeClr>
                        </a:solidFill>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dirty="0">
                        <a:solidFill>
                          <a:schemeClr val="bg1">
                            <a:lumMod val="50000"/>
                          </a:schemeClr>
                        </a:solidFill>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dirty="0">
                        <a:solidFill>
                          <a:schemeClr val="bg1">
                            <a:lumMod val="50000"/>
                          </a:schemeClr>
                        </a:solidFill>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a:solidFill>
                            <a:schemeClr val="bg1">
                              <a:lumMod val="50000"/>
                            </a:schemeClr>
                          </a:solidFill>
                        </a:rPr>
                        <a:t>---</a:t>
                      </a:r>
                      <a:endParaRPr lang="en-US" sz="1100" b="0" dirty="0">
                        <a:solidFill>
                          <a:schemeClr val="bg1">
                            <a:lumMod val="50000"/>
                          </a:schemeClr>
                        </a:solidFill>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4"/>
                  </a:ext>
                </a:extLst>
              </a:tr>
              <a:tr h="561840">
                <a:tc>
                  <a:txBody>
                    <a:bodyPr/>
                    <a:lstStyle/>
                    <a:p>
                      <a:pPr algn="ctr"/>
                      <a:r>
                        <a:rPr lang="en-US" sz="1200" b="1" dirty="0">
                          <a:solidFill>
                            <a:schemeClr val="tx1">
                              <a:lumMod val="75000"/>
                              <a:lumOff val="25000"/>
                            </a:schemeClr>
                          </a:solidFill>
                        </a:rPr>
                        <a:t>Competitor D</a:t>
                      </a:r>
                      <a:endParaRPr lang="en-US" sz="1200" b="1" kern="1200" dirty="0">
                        <a:solidFill>
                          <a:schemeClr val="tx1">
                            <a:lumMod val="75000"/>
                            <a:lumOff val="25000"/>
                          </a:schemeClr>
                        </a:solidFill>
                        <a:latin typeface="+mn-lt"/>
                        <a:ea typeface="+mn-ea"/>
                        <a:cs typeface="+mn-cs"/>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dirty="0">
                        <a:solidFill>
                          <a:schemeClr val="bg1">
                            <a:lumMod val="50000"/>
                          </a:schemeClr>
                        </a:solidFill>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dirty="0">
                        <a:solidFill>
                          <a:schemeClr val="bg1">
                            <a:lumMod val="50000"/>
                          </a:schemeClr>
                        </a:solidFill>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dirty="0">
                        <a:solidFill>
                          <a:schemeClr val="bg1">
                            <a:lumMod val="50000"/>
                          </a:schemeClr>
                        </a:solidFill>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bg1">
                              <a:lumMod val="50000"/>
                            </a:schemeClr>
                          </a:solidFill>
                        </a:rPr>
                        <a:t>---</a:t>
                      </a: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bl>
          </a:graphicData>
        </a:graphic>
      </p:graphicFrame>
      <p:sp>
        <p:nvSpPr>
          <p:cNvPr id="31" name="Freeform 15">
            <a:extLst>
              <a:ext uri="{FF2B5EF4-FFF2-40B4-BE49-F238E27FC236}">
                <a16:creationId xmlns:a16="http://schemas.microsoft.com/office/drawing/2014/main" id="{F528686A-8BC5-4F96-A357-628547DFA3C5}"/>
              </a:ext>
            </a:extLst>
          </p:cNvPr>
          <p:cNvSpPr>
            <a:spLocks/>
          </p:cNvSpPr>
          <p:nvPr/>
        </p:nvSpPr>
        <p:spPr bwMode="auto">
          <a:xfrm>
            <a:off x="2438401" y="1942291"/>
            <a:ext cx="355635" cy="261032"/>
          </a:xfrm>
          <a:custGeom>
            <a:avLst/>
            <a:gdLst>
              <a:gd name="T0" fmla="*/ 1514 w 1626"/>
              <a:gd name="T1" fmla="*/ 0 h 1190"/>
              <a:gd name="T2" fmla="*/ 1536 w 1626"/>
              <a:gd name="T3" fmla="*/ 2 h 1190"/>
              <a:gd name="T4" fmla="*/ 1557 w 1626"/>
              <a:gd name="T5" fmla="*/ 8 h 1190"/>
              <a:gd name="T6" fmla="*/ 1575 w 1626"/>
              <a:gd name="T7" fmla="*/ 19 h 1190"/>
              <a:gd name="T8" fmla="*/ 1593 w 1626"/>
              <a:gd name="T9" fmla="*/ 33 h 1190"/>
              <a:gd name="T10" fmla="*/ 1608 w 1626"/>
              <a:gd name="T11" fmla="*/ 51 h 1190"/>
              <a:gd name="T12" fmla="*/ 1618 w 1626"/>
              <a:gd name="T13" fmla="*/ 71 h 1190"/>
              <a:gd name="T14" fmla="*/ 1624 w 1626"/>
              <a:gd name="T15" fmla="*/ 92 h 1190"/>
              <a:gd name="T16" fmla="*/ 1626 w 1626"/>
              <a:gd name="T17" fmla="*/ 112 h 1190"/>
              <a:gd name="T18" fmla="*/ 1624 w 1626"/>
              <a:gd name="T19" fmla="*/ 134 h 1190"/>
              <a:gd name="T20" fmla="*/ 1618 w 1626"/>
              <a:gd name="T21" fmla="*/ 155 h 1190"/>
              <a:gd name="T22" fmla="*/ 1608 w 1626"/>
              <a:gd name="T23" fmla="*/ 175 h 1190"/>
              <a:gd name="T24" fmla="*/ 1593 w 1626"/>
              <a:gd name="T25" fmla="*/ 193 h 1190"/>
              <a:gd name="T26" fmla="*/ 629 w 1626"/>
              <a:gd name="T27" fmla="*/ 1157 h 1190"/>
              <a:gd name="T28" fmla="*/ 629 w 1626"/>
              <a:gd name="T29" fmla="*/ 1157 h 1190"/>
              <a:gd name="T30" fmla="*/ 611 w 1626"/>
              <a:gd name="T31" fmla="*/ 1171 h 1190"/>
              <a:gd name="T32" fmla="*/ 591 w 1626"/>
              <a:gd name="T33" fmla="*/ 1182 h 1190"/>
              <a:gd name="T34" fmla="*/ 571 w 1626"/>
              <a:gd name="T35" fmla="*/ 1188 h 1190"/>
              <a:gd name="T36" fmla="*/ 550 w 1626"/>
              <a:gd name="T37" fmla="*/ 1190 h 1190"/>
              <a:gd name="T38" fmla="*/ 528 w 1626"/>
              <a:gd name="T39" fmla="*/ 1188 h 1190"/>
              <a:gd name="T40" fmla="*/ 507 w 1626"/>
              <a:gd name="T41" fmla="*/ 1182 h 1190"/>
              <a:gd name="T42" fmla="*/ 487 w 1626"/>
              <a:gd name="T43" fmla="*/ 1171 h 1190"/>
              <a:gd name="T44" fmla="*/ 470 w 1626"/>
              <a:gd name="T45" fmla="*/ 1157 h 1190"/>
              <a:gd name="T46" fmla="*/ 33 w 1626"/>
              <a:gd name="T47" fmla="*/ 720 h 1190"/>
              <a:gd name="T48" fmla="*/ 18 w 1626"/>
              <a:gd name="T49" fmla="*/ 702 h 1190"/>
              <a:gd name="T50" fmla="*/ 8 w 1626"/>
              <a:gd name="T51" fmla="*/ 682 h 1190"/>
              <a:gd name="T52" fmla="*/ 2 w 1626"/>
              <a:gd name="T53" fmla="*/ 662 h 1190"/>
              <a:gd name="T54" fmla="*/ 0 w 1626"/>
              <a:gd name="T55" fmla="*/ 640 h 1190"/>
              <a:gd name="T56" fmla="*/ 2 w 1626"/>
              <a:gd name="T57" fmla="*/ 619 h 1190"/>
              <a:gd name="T58" fmla="*/ 8 w 1626"/>
              <a:gd name="T59" fmla="*/ 598 h 1190"/>
              <a:gd name="T60" fmla="*/ 18 w 1626"/>
              <a:gd name="T61" fmla="*/ 578 h 1190"/>
              <a:gd name="T62" fmla="*/ 33 w 1626"/>
              <a:gd name="T63" fmla="*/ 561 h 1190"/>
              <a:gd name="T64" fmla="*/ 51 w 1626"/>
              <a:gd name="T65" fmla="*/ 546 h 1190"/>
              <a:gd name="T66" fmla="*/ 69 w 1626"/>
              <a:gd name="T67" fmla="*/ 536 h 1190"/>
              <a:gd name="T68" fmla="*/ 90 w 1626"/>
              <a:gd name="T69" fmla="*/ 529 h 1190"/>
              <a:gd name="T70" fmla="*/ 112 w 1626"/>
              <a:gd name="T71" fmla="*/ 527 h 1190"/>
              <a:gd name="T72" fmla="*/ 134 w 1626"/>
              <a:gd name="T73" fmla="*/ 529 h 1190"/>
              <a:gd name="T74" fmla="*/ 155 w 1626"/>
              <a:gd name="T75" fmla="*/ 536 h 1190"/>
              <a:gd name="T76" fmla="*/ 174 w 1626"/>
              <a:gd name="T77" fmla="*/ 546 h 1190"/>
              <a:gd name="T78" fmla="*/ 192 w 1626"/>
              <a:gd name="T79" fmla="*/ 561 h 1190"/>
              <a:gd name="T80" fmla="*/ 550 w 1626"/>
              <a:gd name="T81" fmla="*/ 918 h 1190"/>
              <a:gd name="T82" fmla="*/ 1434 w 1626"/>
              <a:gd name="T83" fmla="*/ 33 h 1190"/>
              <a:gd name="T84" fmla="*/ 1452 w 1626"/>
              <a:gd name="T85" fmla="*/ 19 h 1190"/>
              <a:gd name="T86" fmla="*/ 1471 w 1626"/>
              <a:gd name="T87" fmla="*/ 8 h 1190"/>
              <a:gd name="T88" fmla="*/ 1492 w 1626"/>
              <a:gd name="T89" fmla="*/ 2 h 1190"/>
              <a:gd name="T90" fmla="*/ 1514 w 1626"/>
              <a:gd name="T91" fmla="*/ 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26" h="1190">
                <a:moveTo>
                  <a:pt x="1514" y="0"/>
                </a:moveTo>
                <a:lnTo>
                  <a:pt x="1536" y="2"/>
                </a:lnTo>
                <a:lnTo>
                  <a:pt x="1557" y="8"/>
                </a:lnTo>
                <a:lnTo>
                  <a:pt x="1575" y="19"/>
                </a:lnTo>
                <a:lnTo>
                  <a:pt x="1593" y="33"/>
                </a:lnTo>
                <a:lnTo>
                  <a:pt x="1608" y="51"/>
                </a:lnTo>
                <a:lnTo>
                  <a:pt x="1618" y="71"/>
                </a:lnTo>
                <a:lnTo>
                  <a:pt x="1624" y="92"/>
                </a:lnTo>
                <a:lnTo>
                  <a:pt x="1626" y="112"/>
                </a:lnTo>
                <a:lnTo>
                  <a:pt x="1624" y="134"/>
                </a:lnTo>
                <a:lnTo>
                  <a:pt x="1618" y="155"/>
                </a:lnTo>
                <a:lnTo>
                  <a:pt x="1608" y="175"/>
                </a:lnTo>
                <a:lnTo>
                  <a:pt x="1593" y="193"/>
                </a:lnTo>
                <a:lnTo>
                  <a:pt x="629" y="1157"/>
                </a:lnTo>
                <a:lnTo>
                  <a:pt x="629" y="1157"/>
                </a:lnTo>
                <a:lnTo>
                  <a:pt x="611" y="1171"/>
                </a:lnTo>
                <a:lnTo>
                  <a:pt x="591" y="1182"/>
                </a:lnTo>
                <a:lnTo>
                  <a:pt x="571" y="1188"/>
                </a:lnTo>
                <a:lnTo>
                  <a:pt x="550" y="1190"/>
                </a:lnTo>
                <a:lnTo>
                  <a:pt x="528" y="1188"/>
                </a:lnTo>
                <a:lnTo>
                  <a:pt x="507" y="1182"/>
                </a:lnTo>
                <a:lnTo>
                  <a:pt x="487" y="1171"/>
                </a:lnTo>
                <a:lnTo>
                  <a:pt x="470" y="1157"/>
                </a:lnTo>
                <a:lnTo>
                  <a:pt x="33" y="720"/>
                </a:lnTo>
                <a:lnTo>
                  <a:pt x="18" y="702"/>
                </a:lnTo>
                <a:lnTo>
                  <a:pt x="8" y="682"/>
                </a:lnTo>
                <a:lnTo>
                  <a:pt x="2" y="662"/>
                </a:lnTo>
                <a:lnTo>
                  <a:pt x="0" y="640"/>
                </a:lnTo>
                <a:lnTo>
                  <a:pt x="2" y="619"/>
                </a:lnTo>
                <a:lnTo>
                  <a:pt x="8" y="598"/>
                </a:lnTo>
                <a:lnTo>
                  <a:pt x="18" y="578"/>
                </a:lnTo>
                <a:lnTo>
                  <a:pt x="33" y="561"/>
                </a:lnTo>
                <a:lnTo>
                  <a:pt x="51" y="546"/>
                </a:lnTo>
                <a:lnTo>
                  <a:pt x="69" y="536"/>
                </a:lnTo>
                <a:lnTo>
                  <a:pt x="90" y="529"/>
                </a:lnTo>
                <a:lnTo>
                  <a:pt x="112" y="527"/>
                </a:lnTo>
                <a:lnTo>
                  <a:pt x="134" y="529"/>
                </a:lnTo>
                <a:lnTo>
                  <a:pt x="155" y="536"/>
                </a:lnTo>
                <a:lnTo>
                  <a:pt x="174" y="546"/>
                </a:lnTo>
                <a:lnTo>
                  <a:pt x="192" y="561"/>
                </a:lnTo>
                <a:lnTo>
                  <a:pt x="550" y="918"/>
                </a:lnTo>
                <a:lnTo>
                  <a:pt x="1434" y="33"/>
                </a:lnTo>
                <a:lnTo>
                  <a:pt x="1452" y="19"/>
                </a:lnTo>
                <a:lnTo>
                  <a:pt x="1471" y="8"/>
                </a:lnTo>
                <a:lnTo>
                  <a:pt x="1492" y="2"/>
                </a:lnTo>
                <a:lnTo>
                  <a:pt x="1514"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sp>
        <p:nvSpPr>
          <p:cNvPr id="32" name="Freeform 15">
            <a:extLst>
              <a:ext uri="{FF2B5EF4-FFF2-40B4-BE49-F238E27FC236}">
                <a16:creationId xmlns:a16="http://schemas.microsoft.com/office/drawing/2014/main" id="{9A2CDDC5-215A-4904-80D5-06BB4A37F081}"/>
              </a:ext>
            </a:extLst>
          </p:cNvPr>
          <p:cNvSpPr>
            <a:spLocks/>
          </p:cNvSpPr>
          <p:nvPr/>
        </p:nvSpPr>
        <p:spPr bwMode="auto">
          <a:xfrm>
            <a:off x="2438401" y="2510795"/>
            <a:ext cx="355635" cy="261032"/>
          </a:xfrm>
          <a:custGeom>
            <a:avLst/>
            <a:gdLst>
              <a:gd name="T0" fmla="*/ 1514 w 1626"/>
              <a:gd name="T1" fmla="*/ 0 h 1190"/>
              <a:gd name="T2" fmla="*/ 1536 w 1626"/>
              <a:gd name="T3" fmla="*/ 2 h 1190"/>
              <a:gd name="T4" fmla="*/ 1557 w 1626"/>
              <a:gd name="T5" fmla="*/ 8 h 1190"/>
              <a:gd name="T6" fmla="*/ 1575 w 1626"/>
              <a:gd name="T7" fmla="*/ 19 h 1190"/>
              <a:gd name="T8" fmla="*/ 1593 w 1626"/>
              <a:gd name="T9" fmla="*/ 33 h 1190"/>
              <a:gd name="T10" fmla="*/ 1608 w 1626"/>
              <a:gd name="T11" fmla="*/ 51 h 1190"/>
              <a:gd name="T12" fmla="*/ 1618 w 1626"/>
              <a:gd name="T13" fmla="*/ 71 h 1190"/>
              <a:gd name="T14" fmla="*/ 1624 w 1626"/>
              <a:gd name="T15" fmla="*/ 92 h 1190"/>
              <a:gd name="T16" fmla="*/ 1626 w 1626"/>
              <a:gd name="T17" fmla="*/ 112 h 1190"/>
              <a:gd name="T18" fmla="*/ 1624 w 1626"/>
              <a:gd name="T19" fmla="*/ 134 h 1190"/>
              <a:gd name="T20" fmla="*/ 1618 w 1626"/>
              <a:gd name="T21" fmla="*/ 155 h 1190"/>
              <a:gd name="T22" fmla="*/ 1608 w 1626"/>
              <a:gd name="T23" fmla="*/ 175 h 1190"/>
              <a:gd name="T24" fmla="*/ 1593 w 1626"/>
              <a:gd name="T25" fmla="*/ 193 h 1190"/>
              <a:gd name="T26" fmla="*/ 629 w 1626"/>
              <a:gd name="T27" fmla="*/ 1157 h 1190"/>
              <a:gd name="T28" fmla="*/ 629 w 1626"/>
              <a:gd name="T29" fmla="*/ 1157 h 1190"/>
              <a:gd name="T30" fmla="*/ 611 w 1626"/>
              <a:gd name="T31" fmla="*/ 1171 h 1190"/>
              <a:gd name="T32" fmla="*/ 591 w 1626"/>
              <a:gd name="T33" fmla="*/ 1182 h 1190"/>
              <a:gd name="T34" fmla="*/ 571 w 1626"/>
              <a:gd name="T35" fmla="*/ 1188 h 1190"/>
              <a:gd name="T36" fmla="*/ 550 w 1626"/>
              <a:gd name="T37" fmla="*/ 1190 h 1190"/>
              <a:gd name="T38" fmla="*/ 528 w 1626"/>
              <a:gd name="T39" fmla="*/ 1188 h 1190"/>
              <a:gd name="T40" fmla="*/ 507 w 1626"/>
              <a:gd name="T41" fmla="*/ 1182 h 1190"/>
              <a:gd name="T42" fmla="*/ 487 w 1626"/>
              <a:gd name="T43" fmla="*/ 1171 h 1190"/>
              <a:gd name="T44" fmla="*/ 470 w 1626"/>
              <a:gd name="T45" fmla="*/ 1157 h 1190"/>
              <a:gd name="T46" fmla="*/ 33 w 1626"/>
              <a:gd name="T47" fmla="*/ 720 h 1190"/>
              <a:gd name="T48" fmla="*/ 18 w 1626"/>
              <a:gd name="T49" fmla="*/ 702 h 1190"/>
              <a:gd name="T50" fmla="*/ 8 w 1626"/>
              <a:gd name="T51" fmla="*/ 682 h 1190"/>
              <a:gd name="T52" fmla="*/ 2 w 1626"/>
              <a:gd name="T53" fmla="*/ 662 h 1190"/>
              <a:gd name="T54" fmla="*/ 0 w 1626"/>
              <a:gd name="T55" fmla="*/ 640 h 1190"/>
              <a:gd name="T56" fmla="*/ 2 w 1626"/>
              <a:gd name="T57" fmla="*/ 619 h 1190"/>
              <a:gd name="T58" fmla="*/ 8 w 1626"/>
              <a:gd name="T59" fmla="*/ 598 h 1190"/>
              <a:gd name="T60" fmla="*/ 18 w 1626"/>
              <a:gd name="T61" fmla="*/ 578 h 1190"/>
              <a:gd name="T62" fmla="*/ 33 w 1626"/>
              <a:gd name="T63" fmla="*/ 561 h 1190"/>
              <a:gd name="T64" fmla="*/ 51 w 1626"/>
              <a:gd name="T65" fmla="*/ 546 h 1190"/>
              <a:gd name="T66" fmla="*/ 69 w 1626"/>
              <a:gd name="T67" fmla="*/ 536 h 1190"/>
              <a:gd name="T68" fmla="*/ 90 w 1626"/>
              <a:gd name="T69" fmla="*/ 529 h 1190"/>
              <a:gd name="T70" fmla="*/ 112 w 1626"/>
              <a:gd name="T71" fmla="*/ 527 h 1190"/>
              <a:gd name="T72" fmla="*/ 134 w 1626"/>
              <a:gd name="T73" fmla="*/ 529 h 1190"/>
              <a:gd name="T74" fmla="*/ 155 w 1626"/>
              <a:gd name="T75" fmla="*/ 536 h 1190"/>
              <a:gd name="T76" fmla="*/ 174 w 1626"/>
              <a:gd name="T77" fmla="*/ 546 h 1190"/>
              <a:gd name="T78" fmla="*/ 192 w 1626"/>
              <a:gd name="T79" fmla="*/ 561 h 1190"/>
              <a:gd name="T80" fmla="*/ 550 w 1626"/>
              <a:gd name="T81" fmla="*/ 918 h 1190"/>
              <a:gd name="T82" fmla="*/ 1434 w 1626"/>
              <a:gd name="T83" fmla="*/ 33 h 1190"/>
              <a:gd name="T84" fmla="*/ 1452 w 1626"/>
              <a:gd name="T85" fmla="*/ 19 h 1190"/>
              <a:gd name="T86" fmla="*/ 1471 w 1626"/>
              <a:gd name="T87" fmla="*/ 8 h 1190"/>
              <a:gd name="T88" fmla="*/ 1492 w 1626"/>
              <a:gd name="T89" fmla="*/ 2 h 1190"/>
              <a:gd name="T90" fmla="*/ 1514 w 1626"/>
              <a:gd name="T91" fmla="*/ 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26" h="1190">
                <a:moveTo>
                  <a:pt x="1514" y="0"/>
                </a:moveTo>
                <a:lnTo>
                  <a:pt x="1536" y="2"/>
                </a:lnTo>
                <a:lnTo>
                  <a:pt x="1557" y="8"/>
                </a:lnTo>
                <a:lnTo>
                  <a:pt x="1575" y="19"/>
                </a:lnTo>
                <a:lnTo>
                  <a:pt x="1593" y="33"/>
                </a:lnTo>
                <a:lnTo>
                  <a:pt x="1608" y="51"/>
                </a:lnTo>
                <a:lnTo>
                  <a:pt x="1618" y="71"/>
                </a:lnTo>
                <a:lnTo>
                  <a:pt x="1624" y="92"/>
                </a:lnTo>
                <a:lnTo>
                  <a:pt x="1626" y="112"/>
                </a:lnTo>
                <a:lnTo>
                  <a:pt x="1624" y="134"/>
                </a:lnTo>
                <a:lnTo>
                  <a:pt x="1618" y="155"/>
                </a:lnTo>
                <a:lnTo>
                  <a:pt x="1608" y="175"/>
                </a:lnTo>
                <a:lnTo>
                  <a:pt x="1593" y="193"/>
                </a:lnTo>
                <a:lnTo>
                  <a:pt x="629" y="1157"/>
                </a:lnTo>
                <a:lnTo>
                  <a:pt x="629" y="1157"/>
                </a:lnTo>
                <a:lnTo>
                  <a:pt x="611" y="1171"/>
                </a:lnTo>
                <a:lnTo>
                  <a:pt x="591" y="1182"/>
                </a:lnTo>
                <a:lnTo>
                  <a:pt x="571" y="1188"/>
                </a:lnTo>
                <a:lnTo>
                  <a:pt x="550" y="1190"/>
                </a:lnTo>
                <a:lnTo>
                  <a:pt x="528" y="1188"/>
                </a:lnTo>
                <a:lnTo>
                  <a:pt x="507" y="1182"/>
                </a:lnTo>
                <a:lnTo>
                  <a:pt x="487" y="1171"/>
                </a:lnTo>
                <a:lnTo>
                  <a:pt x="470" y="1157"/>
                </a:lnTo>
                <a:lnTo>
                  <a:pt x="33" y="720"/>
                </a:lnTo>
                <a:lnTo>
                  <a:pt x="18" y="702"/>
                </a:lnTo>
                <a:lnTo>
                  <a:pt x="8" y="682"/>
                </a:lnTo>
                <a:lnTo>
                  <a:pt x="2" y="662"/>
                </a:lnTo>
                <a:lnTo>
                  <a:pt x="0" y="640"/>
                </a:lnTo>
                <a:lnTo>
                  <a:pt x="2" y="619"/>
                </a:lnTo>
                <a:lnTo>
                  <a:pt x="8" y="598"/>
                </a:lnTo>
                <a:lnTo>
                  <a:pt x="18" y="578"/>
                </a:lnTo>
                <a:lnTo>
                  <a:pt x="33" y="561"/>
                </a:lnTo>
                <a:lnTo>
                  <a:pt x="51" y="546"/>
                </a:lnTo>
                <a:lnTo>
                  <a:pt x="69" y="536"/>
                </a:lnTo>
                <a:lnTo>
                  <a:pt x="90" y="529"/>
                </a:lnTo>
                <a:lnTo>
                  <a:pt x="112" y="527"/>
                </a:lnTo>
                <a:lnTo>
                  <a:pt x="134" y="529"/>
                </a:lnTo>
                <a:lnTo>
                  <a:pt x="155" y="536"/>
                </a:lnTo>
                <a:lnTo>
                  <a:pt x="174" y="546"/>
                </a:lnTo>
                <a:lnTo>
                  <a:pt x="192" y="561"/>
                </a:lnTo>
                <a:lnTo>
                  <a:pt x="550" y="918"/>
                </a:lnTo>
                <a:lnTo>
                  <a:pt x="1434" y="33"/>
                </a:lnTo>
                <a:lnTo>
                  <a:pt x="1452" y="19"/>
                </a:lnTo>
                <a:lnTo>
                  <a:pt x="1471" y="8"/>
                </a:lnTo>
                <a:lnTo>
                  <a:pt x="1492" y="2"/>
                </a:lnTo>
                <a:lnTo>
                  <a:pt x="1514"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sp>
        <p:nvSpPr>
          <p:cNvPr id="33" name="Freeform 15">
            <a:extLst>
              <a:ext uri="{FF2B5EF4-FFF2-40B4-BE49-F238E27FC236}">
                <a16:creationId xmlns:a16="http://schemas.microsoft.com/office/drawing/2014/main" id="{7BC4036D-BB43-4BFE-9251-EFDB7F42DEDE}"/>
              </a:ext>
            </a:extLst>
          </p:cNvPr>
          <p:cNvSpPr>
            <a:spLocks/>
          </p:cNvSpPr>
          <p:nvPr/>
        </p:nvSpPr>
        <p:spPr bwMode="auto">
          <a:xfrm>
            <a:off x="2438401" y="4218018"/>
            <a:ext cx="355635" cy="261032"/>
          </a:xfrm>
          <a:custGeom>
            <a:avLst/>
            <a:gdLst>
              <a:gd name="T0" fmla="*/ 1514 w 1626"/>
              <a:gd name="T1" fmla="*/ 0 h 1190"/>
              <a:gd name="T2" fmla="*/ 1536 w 1626"/>
              <a:gd name="T3" fmla="*/ 2 h 1190"/>
              <a:gd name="T4" fmla="*/ 1557 w 1626"/>
              <a:gd name="T5" fmla="*/ 8 h 1190"/>
              <a:gd name="T6" fmla="*/ 1575 w 1626"/>
              <a:gd name="T7" fmla="*/ 19 h 1190"/>
              <a:gd name="T8" fmla="*/ 1593 w 1626"/>
              <a:gd name="T9" fmla="*/ 33 h 1190"/>
              <a:gd name="T10" fmla="*/ 1608 w 1626"/>
              <a:gd name="T11" fmla="*/ 51 h 1190"/>
              <a:gd name="T12" fmla="*/ 1618 w 1626"/>
              <a:gd name="T13" fmla="*/ 71 h 1190"/>
              <a:gd name="T14" fmla="*/ 1624 w 1626"/>
              <a:gd name="T15" fmla="*/ 92 h 1190"/>
              <a:gd name="T16" fmla="*/ 1626 w 1626"/>
              <a:gd name="T17" fmla="*/ 112 h 1190"/>
              <a:gd name="T18" fmla="*/ 1624 w 1626"/>
              <a:gd name="T19" fmla="*/ 134 h 1190"/>
              <a:gd name="T20" fmla="*/ 1618 w 1626"/>
              <a:gd name="T21" fmla="*/ 155 h 1190"/>
              <a:gd name="T22" fmla="*/ 1608 w 1626"/>
              <a:gd name="T23" fmla="*/ 175 h 1190"/>
              <a:gd name="T24" fmla="*/ 1593 w 1626"/>
              <a:gd name="T25" fmla="*/ 193 h 1190"/>
              <a:gd name="T26" fmla="*/ 629 w 1626"/>
              <a:gd name="T27" fmla="*/ 1157 h 1190"/>
              <a:gd name="T28" fmla="*/ 629 w 1626"/>
              <a:gd name="T29" fmla="*/ 1157 h 1190"/>
              <a:gd name="T30" fmla="*/ 611 w 1626"/>
              <a:gd name="T31" fmla="*/ 1171 h 1190"/>
              <a:gd name="T32" fmla="*/ 591 w 1626"/>
              <a:gd name="T33" fmla="*/ 1182 h 1190"/>
              <a:gd name="T34" fmla="*/ 571 w 1626"/>
              <a:gd name="T35" fmla="*/ 1188 h 1190"/>
              <a:gd name="T36" fmla="*/ 550 w 1626"/>
              <a:gd name="T37" fmla="*/ 1190 h 1190"/>
              <a:gd name="T38" fmla="*/ 528 w 1626"/>
              <a:gd name="T39" fmla="*/ 1188 h 1190"/>
              <a:gd name="T40" fmla="*/ 507 w 1626"/>
              <a:gd name="T41" fmla="*/ 1182 h 1190"/>
              <a:gd name="T42" fmla="*/ 487 w 1626"/>
              <a:gd name="T43" fmla="*/ 1171 h 1190"/>
              <a:gd name="T44" fmla="*/ 470 w 1626"/>
              <a:gd name="T45" fmla="*/ 1157 h 1190"/>
              <a:gd name="T46" fmla="*/ 33 w 1626"/>
              <a:gd name="T47" fmla="*/ 720 h 1190"/>
              <a:gd name="T48" fmla="*/ 18 w 1626"/>
              <a:gd name="T49" fmla="*/ 702 h 1190"/>
              <a:gd name="T50" fmla="*/ 8 w 1626"/>
              <a:gd name="T51" fmla="*/ 682 h 1190"/>
              <a:gd name="T52" fmla="*/ 2 w 1626"/>
              <a:gd name="T53" fmla="*/ 662 h 1190"/>
              <a:gd name="T54" fmla="*/ 0 w 1626"/>
              <a:gd name="T55" fmla="*/ 640 h 1190"/>
              <a:gd name="T56" fmla="*/ 2 w 1626"/>
              <a:gd name="T57" fmla="*/ 619 h 1190"/>
              <a:gd name="T58" fmla="*/ 8 w 1626"/>
              <a:gd name="T59" fmla="*/ 598 h 1190"/>
              <a:gd name="T60" fmla="*/ 18 w 1626"/>
              <a:gd name="T61" fmla="*/ 578 h 1190"/>
              <a:gd name="T62" fmla="*/ 33 w 1626"/>
              <a:gd name="T63" fmla="*/ 561 h 1190"/>
              <a:gd name="T64" fmla="*/ 51 w 1626"/>
              <a:gd name="T65" fmla="*/ 546 h 1190"/>
              <a:gd name="T66" fmla="*/ 69 w 1626"/>
              <a:gd name="T67" fmla="*/ 536 h 1190"/>
              <a:gd name="T68" fmla="*/ 90 w 1626"/>
              <a:gd name="T69" fmla="*/ 529 h 1190"/>
              <a:gd name="T70" fmla="*/ 112 w 1626"/>
              <a:gd name="T71" fmla="*/ 527 h 1190"/>
              <a:gd name="T72" fmla="*/ 134 w 1626"/>
              <a:gd name="T73" fmla="*/ 529 h 1190"/>
              <a:gd name="T74" fmla="*/ 155 w 1626"/>
              <a:gd name="T75" fmla="*/ 536 h 1190"/>
              <a:gd name="T76" fmla="*/ 174 w 1626"/>
              <a:gd name="T77" fmla="*/ 546 h 1190"/>
              <a:gd name="T78" fmla="*/ 192 w 1626"/>
              <a:gd name="T79" fmla="*/ 561 h 1190"/>
              <a:gd name="T80" fmla="*/ 550 w 1626"/>
              <a:gd name="T81" fmla="*/ 918 h 1190"/>
              <a:gd name="T82" fmla="*/ 1434 w 1626"/>
              <a:gd name="T83" fmla="*/ 33 h 1190"/>
              <a:gd name="T84" fmla="*/ 1452 w 1626"/>
              <a:gd name="T85" fmla="*/ 19 h 1190"/>
              <a:gd name="T86" fmla="*/ 1471 w 1626"/>
              <a:gd name="T87" fmla="*/ 8 h 1190"/>
              <a:gd name="T88" fmla="*/ 1492 w 1626"/>
              <a:gd name="T89" fmla="*/ 2 h 1190"/>
              <a:gd name="T90" fmla="*/ 1514 w 1626"/>
              <a:gd name="T91" fmla="*/ 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26" h="1190">
                <a:moveTo>
                  <a:pt x="1514" y="0"/>
                </a:moveTo>
                <a:lnTo>
                  <a:pt x="1536" y="2"/>
                </a:lnTo>
                <a:lnTo>
                  <a:pt x="1557" y="8"/>
                </a:lnTo>
                <a:lnTo>
                  <a:pt x="1575" y="19"/>
                </a:lnTo>
                <a:lnTo>
                  <a:pt x="1593" y="33"/>
                </a:lnTo>
                <a:lnTo>
                  <a:pt x="1608" y="51"/>
                </a:lnTo>
                <a:lnTo>
                  <a:pt x="1618" y="71"/>
                </a:lnTo>
                <a:lnTo>
                  <a:pt x="1624" y="92"/>
                </a:lnTo>
                <a:lnTo>
                  <a:pt x="1626" y="112"/>
                </a:lnTo>
                <a:lnTo>
                  <a:pt x="1624" y="134"/>
                </a:lnTo>
                <a:lnTo>
                  <a:pt x="1618" y="155"/>
                </a:lnTo>
                <a:lnTo>
                  <a:pt x="1608" y="175"/>
                </a:lnTo>
                <a:lnTo>
                  <a:pt x="1593" y="193"/>
                </a:lnTo>
                <a:lnTo>
                  <a:pt x="629" y="1157"/>
                </a:lnTo>
                <a:lnTo>
                  <a:pt x="629" y="1157"/>
                </a:lnTo>
                <a:lnTo>
                  <a:pt x="611" y="1171"/>
                </a:lnTo>
                <a:lnTo>
                  <a:pt x="591" y="1182"/>
                </a:lnTo>
                <a:lnTo>
                  <a:pt x="571" y="1188"/>
                </a:lnTo>
                <a:lnTo>
                  <a:pt x="550" y="1190"/>
                </a:lnTo>
                <a:lnTo>
                  <a:pt x="528" y="1188"/>
                </a:lnTo>
                <a:lnTo>
                  <a:pt x="507" y="1182"/>
                </a:lnTo>
                <a:lnTo>
                  <a:pt x="487" y="1171"/>
                </a:lnTo>
                <a:lnTo>
                  <a:pt x="470" y="1157"/>
                </a:lnTo>
                <a:lnTo>
                  <a:pt x="33" y="720"/>
                </a:lnTo>
                <a:lnTo>
                  <a:pt x="18" y="702"/>
                </a:lnTo>
                <a:lnTo>
                  <a:pt x="8" y="682"/>
                </a:lnTo>
                <a:lnTo>
                  <a:pt x="2" y="662"/>
                </a:lnTo>
                <a:lnTo>
                  <a:pt x="0" y="640"/>
                </a:lnTo>
                <a:lnTo>
                  <a:pt x="2" y="619"/>
                </a:lnTo>
                <a:lnTo>
                  <a:pt x="8" y="598"/>
                </a:lnTo>
                <a:lnTo>
                  <a:pt x="18" y="578"/>
                </a:lnTo>
                <a:lnTo>
                  <a:pt x="33" y="561"/>
                </a:lnTo>
                <a:lnTo>
                  <a:pt x="51" y="546"/>
                </a:lnTo>
                <a:lnTo>
                  <a:pt x="69" y="536"/>
                </a:lnTo>
                <a:lnTo>
                  <a:pt x="90" y="529"/>
                </a:lnTo>
                <a:lnTo>
                  <a:pt x="112" y="527"/>
                </a:lnTo>
                <a:lnTo>
                  <a:pt x="134" y="529"/>
                </a:lnTo>
                <a:lnTo>
                  <a:pt x="155" y="536"/>
                </a:lnTo>
                <a:lnTo>
                  <a:pt x="174" y="546"/>
                </a:lnTo>
                <a:lnTo>
                  <a:pt x="192" y="561"/>
                </a:lnTo>
                <a:lnTo>
                  <a:pt x="550" y="918"/>
                </a:lnTo>
                <a:lnTo>
                  <a:pt x="1434" y="33"/>
                </a:lnTo>
                <a:lnTo>
                  <a:pt x="1452" y="19"/>
                </a:lnTo>
                <a:lnTo>
                  <a:pt x="1471" y="8"/>
                </a:lnTo>
                <a:lnTo>
                  <a:pt x="1492" y="2"/>
                </a:lnTo>
                <a:lnTo>
                  <a:pt x="1514"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sp>
        <p:nvSpPr>
          <p:cNvPr id="34" name="Freeform 15">
            <a:extLst>
              <a:ext uri="{FF2B5EF4-FFF2-40B4-BE49-F238E27FC236}">
                <a16:creationId xmlns:a16="http://schemas.microsoft.com/office/drawing/2014/main" id="{728D0A9A-9A94-46A2-AD65-E7B73EA0D239}"/>
              </a:ext>
            </a:extLst>
          </p:cNvPr>
          <p:cNvSpPr>
            <a:spLocks/>
          </p:cNvSpPr>
          <p:nvPr/>
        </p:nvSpPr>
        <p:spPr bwMode="auto">
          <a:xfrm>
            <a:off x="3886201" y="3075018"/>
            <a:ext cx="355635" cy="261032"/>
          </a:xfrm>
          <a:custGeom>
            <a:avLst/>
            <a:gdLst>
              <a:gd name="T0" fmla="*/ 1514 w 1626"/>
              <a:gd name="T1" fmla="*/ 0 h 1190"/>
              <a:gd name="T2" fmla="*/ 1536 w 1626"/>
              <a:gd name="T3" fmla="*/ 2 h 1190"/>
              <a:gd name="T4" fmla="*/ 1557 w 1626"/>
              <a:gd name="T5" fmla="*/ 8 h 1190"/>
              <a:gd name="T6" fmla="*/ 1575 w 1626"/>
              <a:gd name="T7" fmla="*/ 19 h 1190"/>
              <a:gd name="T8" fmla="*/ 1593 w 1626"/>
              <a:gd name="T9" fmla="*/ 33 h 1190"/>
              <a:gd name="T10" fmla="*/ 1608 w 1626"/>
              <a:gd name="T11" fmla="*/ 51 h 1190"/>
              <a:gd name="T12" fmla="*/ 1618 w 1626"/>
              <a:gd name="T13" fmla="*/ 71 h 1190"/>
              <a:gd name="T14" fmla="*/ 1624 w 1626"/>
              <a:gd name="T15" fmla="*/ 92 h 1190"/>
              <a:gd name="T16" fmla="*/ 1626 w 1626"/>
              <a:gd name="T17" fmla="*/ 112 h 1190"/>
              <a:gd name="T18" fmla="*/ 1624 w 1626"/>
              <a:gd name="T19" fmla="*/ 134 h 1190"/>
              <a:gd name="T20" fmla="*/ 1618 w 1626"/>
              <a:gd name="T21" fmla="*/ 155 h 1190"/>
              <a:gd name="T22" fmla="*/ 1608 w 1626"/>
              <a:gd name="T23" fmla="*/ 175 h 1190"/>
              <a:gd name="T24" fmla="*/ 1593 w 1626"/>
              <a:gd name="T25" fmla="*/ 193 h 1190"/>
              <a:gd name="T26" fmla="*/ 629 w 1626"/>
              <a:gd name="T27" fmla="*/ 1157 h 1190"/>
              <a:gd name="T28" fmla="*/ 629 w 1626"/>
              <a:gd name="T29" fmla="*/ 1157 h 1190"/>
              <a:gd name="T30" fmla="*/ 611 w 1626"/>
              <a:gd name="T31" fmla="*/ 1171 h 1190"/>
              <a:gd name="T32" fmla="*/ 591 w 1626"/>
              <a:gd name="T33" fmla="*/ 1182 h 1190"/>
              <a:gd name="T34" fmla="*/ 571 w 1626"/>
              <a:gd name="T35" fmla="*/ 1188 h 1190"/>
              <a:gd name="T36" fmla="*/ 550 w 1626"/>
              <a:gd name="T37" fmla="*/ 1190 h 1190"/>
              <a:gd name="T38" fmla="*/ 528 w 1626"/>
              <a:gd name="T39" fmla="*/ 1188 h 1190"/>
              <a:gd name="T40" fmla="*/ 507 w 1626"/>
              <a:gd name="T41" fmla="*/ 1182 h 1190"/>
              <a:gd name="T42" fmla="*/ 487 w 1626"/>
              <a:gd name="T43" fmla="*/ 1171 h 1190"/>
              <a:gd name="T44" fmla="*/ 470 w 1626"/>
              <a:gd name="T45" fmla="*/ 1157 h 1190"/>
              <a:gd name="T46" fmla="*/ 33 w 1626"/>
              <a:gd name="T47" fmla="*/ 720 h 1190"/>
              <a:gd name="T48" fmla="*/ 18 w 1626"/>
              <a:gd name="T49" fmla="*/ 702 h 1190"/>
              <a:gd name="T50" fmla="*/ 8 w 1626"/>
              <a:gd name="T51" fmla="*/ 682 h 1190"/>
              <a:gd name="T52" fmla="*/ 2 w 1626"/>
              <a:gd name="T53" fmla="*/ 662 h 1190"/>
              <a:gd name="T54" fmla="*/ 0 w 1626"/>
              <a:gd name="T55" fmla="*/ 640 h 1190"/>
              <a:gd name="T56" fmla="*/ 2 w 1626"/>
              <a:gd name="T57" fmla="*/ 619 h 1190"/>
              <a:gd name="T58" fmla="*/ 8 w 1626"/>
              <a:gd name="T59" fmla="*/ 598 h 1190"/>
              <a:gd name="T60" fmla="*/ 18 w 1626"/>
              <a:gd name="T61" fmla="*/ 578 h 1190"/>
              <a:gd name="T62" fmla="*/ 33 w 1626"/>
              <a:gd name="T63" fmla="*/ 561 h 1190"/>
              <a:gd name="T64" fmla="*/ 51 w 1626"/>
              <a:gd name="T65" fmla="*/ 546 h 1190"/>
              <a:gd name="T66" fmla="*/ 69 w 1626"/>
              <a:gd name="T67" fmla="*/ 536 h 1190"/>
              <a:gd name="T68" fmla="*/ 90 w 1626"/>
              <a:gd name="T69" fmla="*/ 529 h 1190"/>
              <a:gd name="T70" fmla="*/ 112 w 1626"/>
              <a:gd name="T71" fmla="*/ 527 h 1190"/>
              <a:gd name="T72" fmla="*/ 134 w 1626"/>
              <a:gd name="T73" fmla="*/ 529 h 1190"/>
              <a:gd name="T74" fmla="*/ 155 w 1626"/>
              <a:gd name="T75" fmla="*/ 536 h 1190"/>
              <a:gd name="T76" fmla="*/ 174 w 1626"/>
              <a:gd name="T77" fmla="*/ 546 h 1190"/>
              <a:gd name="T78" fmla="*/ 192 w 1626"/>
              <a:gd name="T79" fmla="*/ 561 h 1190"/>
              <a:gd name="T80" fmla="*/ 550 w 1626"/>
              <a:gd name="T81" fmla="*/ 918 h 1190"/>
              <a:gd name="T82" fmla="*/ 1434 w 1626"/>
              <a:gd name="T83" fmla="*/ 33 h 1190"/>
              <a:gd name="T84" fmla="*/ 1452 w 1626"/>
              <a:gd name="T85" fmla="*/ 19 h 1190"/>
              <a:gd name="T86" fmla="*/ 1471 w 1626"/>
              <a:gd name="T87" fmla="*/ 8 h 1190"/>
              <a:gd name="T88" fmla="*/ 1492 w 1626"/>
              <a:gd name="T89" fmla="*/ 2 h 1190"/>
              <a:gd name="T90" fmla="*/ 1514 w 1626"/>
              <a:gd name="T91" fmla="*/ 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26" h="1190">
                <a:moveTo>
                  <a:pt x="1514" y="0"/>
                </a:moveTo>
                <a:lnTo>
                  <a:pt x="1536" y="2"/>
                </a:lnTo>
                <a:lnTo>
                  <a:pt x="1557" y="8"/>
                </a:lnTo>
                <a:lnTo>
                  <a:pt x="1575" y="19"/>
                </a:lnTo>
                <a:lnTo>
                  <a:pt x="1593" y="33"/>
                </a:lnTo>
                <a:lnTo>
                  <a:pt x="1608" y="51"/>
                </a:lnTo>
                <a:lnTo>
                  <a:pt x="1618" y="71"/>
                </a:lnTo>
                <a:lnTo>
                  <a:pt x="1624" y="92"/>
                </a:lnTo>
                <a:lnTo>
                  <a:pt x="1626" y="112"/>
                </a:lnTo>
                <a:lnTo>
                  <a:pt x="1624" y="134"/>
                </a:lnTo>
                <a:lnTo>
                  <a:pt x="1618" y="155"/>
                </a:lnTo>
                <a:lnTo>
                  <a:pt x="1608" y="175"/>
                </a:lnTo>
                <a:lnTo>
                  <a:pt x="1593" y="193"/>
                </a:lnTo>
                <a:lnTo>
                  <a:pt x="629" y="1157"/>
                </a:lnTo>
                <a:lnTo>
                  <a:pt x="629" y="1157"/>
                </a:lnTo>
                <a:lnTo>
                  <a:pt x="611" y="1171"/>
                </a:lnTo>
                <a:lnTo>
                  <a:pt x="591" y="1182"/>
                </a:lnTo>
                <a:lnTo>
                  <a:pt x="571" y="1188"/>
                </a:lnTo>
                <a:lnTo>
                  <a:pt x="550" y="1190"/>
                </a:lnTo>
                <a:lnTo>
                  <a:pt x="528" y="1188"/>
                </a:lnTo>
                <a:lnTo>
                  <a:pt x="507" y="1182"/>
                </a:lnTo>
                <a:lnTo>
                  <a:pt x="487" y="1171"/>
                </a:lnTo>
                <a:lnTo>
                  <a:pt x="470" y="1157"/>
                </a:lnTo>
                <a:lnTo>
                  <a:pt x="33" y="720"/>
                </a:lnTo>
                <a:lnTo>
                  <a:pt x="18" y="702"/>
                </a:lnTo>
                <a:lnTo>
                  <a:pt x="8" y="682"/>
                </a:lnTo>
                <a:lnTo>
                  <a:pt x="2" y="662"/>
                </a:lnTo>
                <a:lnTo>
                  <a:pt x="0" y="640"/>
                </a:lnTo>
                <a:lnTo>
                  <a:pt x="2" y="619"/>
                </a:lnTo>
                <a:lnTo>
                  <a:pt x="8" y="598"/>
                </a:lnTo>
                <a:lnTo>
                  <a:pt x="18" y="578"/>
                </a:lnTo>
                <a:lnTo>
                  <a:pt x="33" y="561"/>
                </a:lnTo>
                <a:lnTo>
                  <a:pt x="51" y="546"/>
                </a:lnTo>
                <a:lnTo>
                  <a:pt x="69" y="536"/>
                </a:lnTo>
                <a:lnTo>
                  <a:pt x="90" y="529"/>
                </a:lnTo>
                <a:lnTo>
                  <a:pt x="112" y="527"/>
                </a:lnTo>
                <a:lnTo>
                  <a:pt x="134" y="529"/>
                </a:lnTo>
                <a:lnTo>
                  <a:pt x="155" y="536"/>
                </a:lnTo>
                <a:lnTo>
                  <a:pt x="174" y="546"/>
                </a:lnTo>
                <a:lnTo>
                  <a:pt x="192" y="561"/>
                </a:lnTo>
                <a:lnTo>
                  <a:pt x="550" y="918"/>
                </a:lnTo>
                <a:lnTo>
                  <a:pt x="1434" y="33"/>
                </a:lnTo>
                <a:lnTo>
                  <a:pt x="1452" y="19"/>
                </a:lnTo>
                <a:lnTo>
                  <a:pt x="1471" y="8"/>
                </a:lnTo>
                <a:lnTo>
                  <a:pt x="1492" y="2"/>
                </a:lnTo>
                <a:lnTo>
                  <a:pt x="1514"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sp>
        <p:nvSpPr>
          <p:cNvPr id="35" name="Freeform 15">
            <a:extLst>
              <a:ext uri="{FF2B5EF4-FFF2-40B4-BE49-F238E27FC236}">
                <a16:creationId xmlns:a16="http://schemas.microsoft.com/office/drawing/2014/main" id="{5CA720B9-E606-4510-948F-77A7BCFEBA28}"/>
              </a:ext>
            </a:extLst>
          </p:cNvPr>
          <p:cNvSpPr>
            <a:spLocks/>
          </p:cNvSpPr>
          <p:nvPr/>
        </p:nvSpPr>
        <p:spPr bwMode="auto">
          <a:xfrm>
            <a:off x="5410201" y="3618691"/>
            <a:ext cx="355635" cy="261032"/>
          </a:xfrm>
          <a:custGeom>
            <a:avLst/>
            <a:gdLst>
              <a:gd name="T0" fmla="*/ 1514 w 1626"/>
              <a:gd name="T1" fmla="*/ 0 h 1190"/>
              <a:gd name="T2" fmla="*/ 1536 w 1626"/>
              <a:gd name="T3" fmla="*/ 2 h 1190"/>
              <a:gd name="T4" fmla="*/ 1557 w 1626"/>
              <a:gd name="T5" fmla="*/ 8 h 1190"/>
              <a:gd name="T6" fmla="*/ 1575 w 1626"/>
              <a:gd name="T7" fmla="*/ 19 h 1190"/>
              <a:gd name="T8" fmla="*/ 1593 w 1626"/>
              <a:gd name="T9" fmla="*/ 33 h 1190"/>
              <a:gd name="T10" fmla="*/ 1608 w 1626"/>
              <a:gd name="T11" fmla="*/ 51 h 1190"/>
              <a:gd name="T12" fmla="*/ 1618 w 1626"/>
              <a:gd name="T13" fmla="*/ 71 h 1190"/>
              <a:gd name="T14" fmla="*/ 1624 w 1626"/>
              <a:gd name="T15" fmla="*/ 92 h 1190"/>
              <a:gd name="T16" fmla="*/ 1626 w 1626"/>
              <a:gd name="T17" fmla="*/ 112 h 1190"/>
              <a:gd name="T18" fmla="*/ 1624 w 1626"/>
              <a:gd name="T19" fmla="*/ 134 h 1190"/>
              <a:gd name="T20" fmla="*/ 1618 w 1626"/>
              <a:gd name="T21" fmla="*/ 155 h 1190"/>
              <a:gd name="T22" fmla="*/ 1608 w 1626"/>
              <a:gd name="T23" fmla="*/ 175 h 1190"/>
              <a:gd name="T24" fmla="*/ 1593 w 1626"/>
              <a:gd name="T25" fmla="*/ 193 h 1190"/>
              <a:gd name="T26" fmla="*/ 629 w 1626"/>
              <a:gd name="T27" fmla="*/ 1157 h 1190"/>
              <a:gd name="T28" fmla="*/ 629 w 1626"/>
              <a:gd name="T29" fmla="*/ 1157 h 1190"/>
              <a:gd name="T30" fmla="*/ 611 w 1626"/>
              <a:gd name="T31" fmla="*/ 1171 h 1190"/>
              <a:gd name="T32" fmla="*/ 591 w 1626"/>
              <a:gd name="T33" fmla="*/ 1182 h 1190"/>
              <a:gd name="T34" fmla="*/ 571 w 1626"/>
              <a:gd name="T35" fmla="*/ 1188 h 1190"/>
              <a:gd name="T36" fmla="*/ 550 w 1626"/>
              <a:gd name="T37" fmla="*/ 1190 h 1190"/>
              <a:gd name="T38" fmla="*/ 528 w 1626"/>
              <a:gd name="T39" fmla="*/ 1188 h 1190"/>
              <a:gd name="T40" fmla="*/ 507 w 1626"/>
              <a:gd name="T41" fmla="*/ 1182 h 1190"/>
              <a:gd name="T42" fmla="*/ 487 w 1626"/>
              <a:gd name="T43" fmla="*/ 1171 h 1190"/>
              <a:gd name="T44" fmla="*/ 470 w 1626"/>
              <a:gd name="T45" fmla="*/ 1157 h 1190"/>
              <a:gd name="T46" fmla="*/ 33 w 1626"/>
              <a:gd name="T47" fmla="*/ 720 h 1190"/>
              <a:gd name="T48" fmla="*/ 18 w 1626"/>
              <a:gd name="T49" fmla="*/ 702 h 1190"/>
              <a:gd name="T50" fmla="*/ 8 w 1626"/>
              <a:gd name="T51" fmla="*/ 682 h 1190"/>
              <a:gd name="T52" fmla="*/ 2 w 1626"/>
              <a:gd name="T53" fmla="*/ 662 h 1190"/>
              <a:gd name="T54" fmla="*/ 0 w 1626"/>
              <a:gd name="T55" fmla="*/ 640 h 1190"/>
              <a:gd name="T56" fmla="*/ 2 w 1626"/>
              <a:gd name="T57" fmla="*/ 619 h 1190"/>
              <a:gd name="T58" fmla="*/ 8 w 1626"/>
              <a:gd name="T59" fmla="*/ 598 h 1190"/>
              <a:gd name="T60" fmla="*/ 18 w 1626"/>
              <a:gd name="T61" fmla="*/ 578 h 1190"/>
              <a:gd name="T62" fmla="*/ 33 w 1626"/>
              <a:gd name="T63" fmla="*/ 561 h 1190"/>
              <a:gd name="T64" fmla="*/ 51 w 1626"/>
              <a:gd name="T65" fmla="*/ 546 h 1190"/>
              <a:gd name="T66" fmla="*/ 69 w 1626"/>
              <a:gd name="T67" fmla="*/ 536 h 1190"/>
              <a:gd name="T68" fmla="*/ 90 w 1626"/>
              <a:gd name="T69" fmla="*/ 529 h 1190"/>
              <a:gd name="T70" fmla="*/ 112 w 1626"/>
              <a:gd name="T71" fmla="*/ 527 h 1190"/>
              <a:gd name="T72" fmla="*/ 134 w 1626"/>
              <a:gd name="T73" fmla="*/ 529 h 1190"/>
              <a:gd name="T74" fmla="*/ 155 w 1626"/>
              <a:gd name="T75" fmla="*/ 536 h 1190"/>
              <a:gd name="T76" fmla="*/ 174 w 1626"/>
              <a:gd name="T77" fmla="*/ 546 h 1190"/>
              <a:gd name="T78" fmla="*/ 192 w 1626"/>
              <a:gd name="T79" fmla="*/ 561 h 1190"/>
              <a:gd name="T80" fmla="*/ 550 w 1626"/>
              <a:gd name="T81" fmla="*/ 918 h 1190"/>
              <a:gd name="T82" fmla="*/ 1434 w 1626"/>
              <a:gd name="T83" fmla="*/ 33 h 1190"/>
              <a:gd name="T84" fmla="*/ 1452 w 1626"/>
              <a:gd name="T85" fmla="*/ 19 h 1190"/>
              <a:gd name="T86" fmla="*/ 1471 w 1626"/>
              <a:gd name="T87" fmla="*/ 8 h 1190"/>
              <a:gd name="T88" fmla="*/ 1492 w 1626"/>
              <a:gd name="T89" fmla="*/ 2 h 1190"/>
              <a:gd name="T90" fmla="*/ 1514 w 1626"/>
              <a:gd name="T91" fmla="*/ 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26" h="1190">
                <a:moveTo>
                  <a:pt x="1514" y="0"/>
                </a:moveTo>
                <a:lnTo>
                  <a:pt x="1536" y="2"/>
                </a:lnTo>
                <a:lnTo>
                  <a:pt x="1557" y="8"/>
                </a:lnTo>
                <a:lnTo>
                  <a:pt x="1575" y="19"/>
                </a:lnTo>
                <a:lnTo>
                  <a:pt x="1593" y="33"/>
                </a:lnTo>
                <a:lnTo>
                  <a:pt x="1608" y="51"/>
                </a:lnTo>
                <a:lnTo>
                  <a:pt x="1618" y="71"/>
                </a:lnTo>
                <a:lnTo>
                  <a:pt x="1624" y="92"/>
                </a:lnTo>
                <a:lnTo>
                  <a:pt x="1626" y="112"/>
                </a:lnTo>
                <a:lnTo>
                  <a:pt x="1624" y="134"/>
                </a:lnTo>
                <a:lnTo>
                  <a:pt x="1618" y="155"/>
                </a:lnTo>
                <a:lnTo>
                  <a:pt x="1608" y="175"/>
                </a:lnTo>
                <a:lnTo>
                  <a:pt x="1593" y="193"/>
                </a:lnTo>
                <a:lnTo>
                  <a:pt x="629" y="1157"/>
                </a:lnTo>
                <a:lnTo>
                  <a:pt x="629" y="1157"/>
                </a:lnTo>
                <a:lnTo>
                  <a:pt x="611" y="1171"/>
                </a:lnTo>
                <a:lnTo>
                  <a:pt x="591" y="1182"/>
                </a:lnTo>
                <a:lnTo>
                  <a:pt x="571" y="1188"/>
                </a:lnTo>
                <a:lnTo>
                  <a:pt x="550" y="1190"/>
                </a:lnTo>
                <a:lnTo>
                  <a:pt x="528" y="1188"/>
                </a:lnTo>
                <a:lnTo>
                  <a:pt x="507" y="1182"/>
                </a:lnTo>
                <a:lnTo>
                  <a:pt x="487" y="1171"/>
                </a:lnTo>
                <a:lnTo>
                  <a:pt x="470" y="1157"/>
                </a:lnTo>
                <a:lnTo>
                  <a:pt x="33" y="720"/>
                </a:lnTo>
                <a:lnTo>
                  <a:pt x="18" y="702"/>
                </a:lnTo>
                <a:lnTo>
                  <a:pt x="8" y="682"/>
                </a:lnTo>
                <a:lnTo>
                  <a:pt x="2" y="662"/>
                </a:lnTo>
                <a:lnTo>
                  <a:pt x="0" y="640"/>
                </a:lnTo>
                <a:lnTo>
                  <a:pt x="2" y="619"/>
                </a:lnTo>
                <a:lnTo>
                  <a:pt x="8" y="598"/>
                </a:lnTo>
                <a:lnTo>
                  <a:pt x="18" y="578"/>
                </a:lnTo>
                <a:lnTo>
                  <a:pt x="33" y="561"/>
                </a:lnTo>
                <a:lnTo>
                  <a:pt x="51" y="546"/>
                </a:lnTo>
                <a:lnTo>
                  <a:pt x="69" y="536"/>
                </a:lnTo>
                <a:lnTo>
                  <a:pt x="90" y="529"/>
                </a:lnTo>
                <a:lnTo>
                  <a:pt x="112" y="527"/>
                </a:lnTo>
                <a:lnTo>
                  <a:pt x="134" y="529"/>
                </a:lnTo>
                <a:lnTo>
                  <a:pt x="155" y="536"/>
                </a:lnTo>
                <a:lnTo>
                  <a:pt x="174" y="546"/>
                </a:lnTo>
                <a:lnTo>
                  <a:pt x="192" y="561"/>
                </a:lnTo>
                <a:lnTo>
                  <a:pt x="550" y="918"/>
                </a:lnTo>
                <a:lnTo>
                  <a:pt x="1434" y="33"/>
                </a:lnTo>
                <a:lnTo>
                  <a:pt x="1452" y="19"/>
                </a:lnTo>
                <a:lnTo>
                  <a:pt x="1471" y="8"/>
                </a:lnTo>
                <a:lnTo>
                  <a:pt x="1492" y="2"/>
                </a:lnTo>
                <a:lnTo>
                  <a:pt x="1514"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spTree>
    <p:extLst>
      <p:ext uri="{BB962C8B-B14F-4D97-AF65-F5344CB8AC3E}">
        <p14:creationId xmlns:p14="http://schemas.microsoft.com/office/powerpoint/2010/main" val="332120058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Freeform 14">
            <a:extLst>
              <a:ext uri="{FF2B5EF4-FFF2-40B4-BE49-F238E27FC236}">
                <a16:creationId xmlns:a16="http://schemas.microsoft.com/office/drawing/2014/main" id="{F9B6E09E-FD89-4573-9506-88D543475211}"/>
              </a:ext>
            </a:extLst>
          </p:cNvPr>
          <p:cNvSpPr>
            <a:spLocks/>
          </p:cNvSpPr>
          <p:nvPr/>
        </p:nvSpPr>
        <p:spPr bwMode="auto">
          <a:xfrm>
            <a:off x="377967" y="1436370"/>
            <a:ext cx="2008644" cy="2008644"/>
          </a:xfrm>
          <a:prstGeom prst="ellipse">
            <a:avLst/>
          </a:prstGeom>
          <a:solidFill>
            <a:schemeClr val="accent1"/>
          </a:solidFill>
          <a:ln>
            <a:noFill/>
          </a:ln>
        </p:spPr>
        <p:txBody>
          <a:bodyPr vert="horz" wrap="square" lIns="68580" tIns="34290" rIns="68580" bIns="34290" numCol="1" anchor="ctr" anchorCtr="0" compatLnSpc="1">
            <a:prstTxWarp prst="textNoShape">
              <a:avLst/>
            </a:prstTxWarp>
          </a:bodyPr>
          <a:lstStyle/>
          <a:p>
            <a:endParaRPr lang="en-US" sz="1350" dirty="0"/>
          </a:p>
        </p:txBody>
      </p:sp>
      <p:sp>
        <p:nvSpPr>
          <p:cNvPr id="7" name="Text Placeholder 6">
            <a:extLst>
              <a:ext uri="{FF2B5EF4-FFF2-40B4-BE49-F238E27FC236}">
                <a16:creationId xmlns:a16="http://schemas.microsoft.com/office/drawing/2014/main" id="{D904ED9E-FD4A-4925-98B0-CEF9D100C0E6}"/>
              </a:ext>
            </a:extLst>
          </p:cNvPr>
          <p:cNvSpPr>
            <a:spLocks noGrp="1"/>
          </p:cNvSpPr>
          <p:nvPr>
            <p:ph type="body" sz="half" idx="2"/>
          </p:nvPr>
        </p:nvSpPr>
        <p:spPr/>
        <p:txBody>
          <a:bodyPr/>
          <a:lstStyle/>
          <a:p>
            <a:r>
              <a:rPr lang="en-US" dirty="0"/>
              <a:t>Identify features and unique selling points that will convince prospective clients to invest in your brand</a:t>
            </a:r>
          </a:p>
        </p:txBody>
      </p:sp>
      <p:sp>
        <p:nvSpPr>
          <p:cNvPr id="2" name="Title 1">
            <a:extLst>
              <a:ext uri="{FF2B5EF4-FFF2-40B4-BE49-F238E27FC236}">
                <a16:creationId xmlns:a16="http://schemas.microsoft.com/office/drawing/2014/main" id="{3196340C-A7BF-420B-85A9-4AA7DCF5480E}"/>
              </a:ext>
            </a:extLst>
          </p:cNvPr>
          <p:cNvSpPr>
            <a:spLocks noGrp="1"/>
          </p:cNvSpPr>
          <p:nvPr>
            <p:ph type="title"/>
          </p:nvPr>
        </p:nvSpPr>
        <p:spPr/>
        <p:txBody>
          <a:bodyPr/>
          <a:lstStyle/>
          <a:p>
            <a:r>
              <a:rPr lang="en-US" dirty="0"/>
              <a:t>Why We are Better?</a:t>
            </a:r>
          </a:p>
        </p:txBody>
      </p:sp>
      <p:sp>
        <p:nvSpPr>
          <p:cNvPr id="202" name="Freeform 76">
            <a:extLst>
              <a:ext uri="{FF2B5EF4-FFF2-40B4-BE49-F238E27FC236}">
                <a16:creationId xmlns:a16="http://schemas.microsoft.com/office/drawing/2014/main" id="{B3232AD6-15A0-4309-8A9B-2DB39A7CD676}"/>
              </a:ext>
            </a:extLst>
          </p:cNvPr>
          <p:cNvSpPr>
            <a:spLocks noEditPoints="1"/>
          </p:cNvSpPr>
          <p:nvPr/>
        </p:nvSpPr>
        <p:spPr bwMode="auto">
          <a:xfrm>
            <a:off x="988989" y="2047390"/>
            <a:ext cx="786600" cy="786600"/>
          </a:xfrm>
          <a:custGeom>
            <a:avLst/>
            <a:gdLst/>
            <a:ahLst/>
            <a:cxnLst>
              <a:cxn ang="0">
                <a:pos x="222" y="154"/>
              </a:cxn>
              <a:cxn ang="0">
                <a:pos x="213" y="176"/>
              </a:cxn>
              <a:cxn ang="0">
                <a:pos x="221" y="215"/>
              </a:cxn>
              <a:cxn ang="0">
                <a:pos x="215" y="222"/>
              </a:cxn>
              <a:cxn ang="0">
                <a:pos x="176" y="212"/>
              </a:cxn>
              <a:cxn ang="0">
                <a:pos x="152" y="222"/>
              </a:cxn>
              <a:cxn ang="0">
                <a:pos x="154" y="222"/>
              </a:cxn>
              <a:cxn ang="0">
                <a:pos x="131" y="256"/>
              </a:cxn>
              <a:cxn ang="0">
                <a:pos x="125" y="256"/>
              </a:cxn>
              <a:cxn ang="0">
                <a:pos x="102" y="221"/>
              </a:cxn>
              <a:cxn ang="0">
                <a:pos x="79" y="211"/>
              </a:cxn>
              <a:cxn ang="0">
                <a:pos x="80" y="213"/>
              </a:cxn>
              <a:cxn ang="0">
                <a:pos x="40" y="221"/>
              </a:cxn>
              <a:cxn ang="0">
                <a:pos x="35" y="216"/>
              </a:cxn>
              <a:cxn ang="0">
                <a:pos x="44" y="175"/>
              </a:cxn>
              <a:cxn ang="0">
                <a:pos x="35" y="154"/>
              </a:cxn>
              <a:cxn ang="0">
                <a:pos x="0" y="131"/>
              </a:cxn>
              <a:cxn ang="0">
                <a:pos x="0" y="125"/>
              </a:cxn>
              <a:cxn ang="0">
                <a:pos x="35" y="102"/>
              </a:cxn>
              <a:cxn ang="0">
                <a:pos x="44" y="80"/>
              </a:cxn>
              <a:cxn ang="0">
                <a:pos x="34" y="40"/>
              </a:cxn>
              <a:cxn ang="0">
                <a:pos x="40" y="35"/>
              </a:cxn>
              <a:cxn ang="0">
                <a:pos x="80" y="43"/>
              </a:cxn>
              <a:cxn ang="0">
                <a:pos x="102" y="34"/>
              </a:cxn>
              <a:cxn ang="0">
                <a:pos x="125" y="0"/>
              </a:cxn>
              <a:cxn ang="0">
                <a:pos x="131" y="0"/>
              </a:cxn>
              <a:cxn ang="0">
                <a:pos x="154" y="34"/>
              </a:cxn>
              <a:cxn ang="0">
                <a:pos x="176" y="43"/>
              </a:cxn>
              <a:cxn ang="0">
                <a:pos x="216" y="34"/>
              </a:cxn>
              <a:cxn ang="0">
                <a:pos x="222" y="40"/>
              </a:cxn>
              <a:cxn ang="0">
                <a:pos x="213" y="80"/>
              </a:cxn>
              <a:cxn ang="0">
                <a:pos x="222" y="102"/>
              </a:cxn>
              <a:cxn ang="0">
                <a:pos x="256" y="125"/>
              </a:cxn>
              <a:cxn ang="0">
                <a:pos x="256" y="131"/>
              </a:cxn>
              <a:cxn ang="0">
                <a:pos x="222" y="154"/>
              </a:cxn>
              <a:cxn ang="0">
                <a:pos x="128" y="56"/>
              </a:cxn>
              <a:cxn ang="0">
                <a:pos x="56" y="128"/>
              </a:cxn>
              <a:cxn ang="0">
                <a:pos x="128" y="200"/>
              </a:cxn>
              <a:cxn ang="0">
                <a:pos x="200" y="128"/>
              </a:cxn>
              <a:cxn ang="0">
                <a:pos x="128" y="56"/>
              </a:cxn>
              <a:cxn ang="0">
                <a:pos x="128" y="176"/>
              </a:cxn>
              <a:cxn ang="0">
                <a:pos x="80" y="128"/>
              </a:cxn>
              <a:cxn ang="0">
                <a:pos x="128" y="80"/>
              </a:cxn>
              <a:cxn ang="0">
                <a:pos x="176" y="128"/>
              </a:cxn>
              <a:cxn ang="0">
                <a:pos x="128" y="176"/>
              </a:cxn>
              <a:cxn ang="0">
                <a:pos x="128" y="104"/>
              </a:cxn>
              <a:cxn ang="0">
                <a:pos x="104" y="128"/>
              </a:cxn>
              <a:cxn ang="0">
                <a:pos x="128" y="152"/>
              </a:cxn>
              <a:cxn ang="0">
                <a:pos x="152" y="128"/>
              </a:cxn>
              <a:cxn ang="0">
                <a:pos x="128" y="104"/>
              </a:cxn>
            </a:cxnLst>
            <a:rect l="0" t="0" r="r" b="b"/>
            <a:pathLst>
              <a:path w="256" h="256">
                <a:moveTo>
                  <a:pt x="222" y="154"/>
                </a:moveTo>
                <a:cubicBezTo>
                  <a:pt x="220" y="162"/>
                  <a:pt x="217" y="169"/>
                  <a:pt x="213" y="176"/>
                </a:cubicBezTo>
                <a:cubicBezTo>
                  <a:pt x="213" y="177"/>
                  <a:pt x="234" y="203"/>
                  <a:pt x="221" y="215"/>
                </a:cubicBezTo>
                <a:cubicBezTo>
                  <a:pt x="215" y="222"/>
                  <a:pt x="215" y="222"/>
                  <a:pt x="215" y="222"/>
                </a:cubicBezTo>
                <a:cubicBezTo>
                  <a:pt x="205" y="231"/>
                  <a:pt x="182" y="216"/>
                  <a:pt x="176" y="212"/>
                </a:cubicBezTo>
                <a:cubicBezTo>
                  <a:pt x="169" y="217"/>
                  <a:pt x="161" y="220"/>
                  <a:pt x="152" y="222"/>
                </a:cubicBezTo>
                <a:cubicBezTo>
                  <a:pt x="154" y="222"/>
                  <a:pt x="154" y="222"/>
                  <a:pt x="154" y="222"/>
                </a:cubicBezTo>
                <a:cubicBezTo>
                  <a:pt x="154" y="222"/>
                  <a:pt x="150" y="256"/>
                  <a:pt x="131" y="256"/>
                </a:cubicBezTo>
                <a:cubicBezTo>
                  <a:pt x="125" y="256"/>
                  <a:pt x="125" y="256"/>
                  <a:pt x="125" y="256"/>
                </a:cubicBezTo>
                <a:cubicBezTo>
                  <a:pt x="111" y="256"/>
                  <a:pt x="103" y="227"/>
                  <a:pt x="102" y="221"/>
                </a:cubicBezTo>
                <a:cubicBezTo>
                  <a:pt x="94" y="219"/>
                  <a:pt x="86" y="216"/>
                  <a:pt x="79" y="211"/>
                </a:cubicBezTo>
                <a:cubicBezTo>
                  <a:pt x="80" y="213"/>
                  <a:pt x="80" y="213"/>
                  <a:pt x="80" y="213"/>
                </a:cubicBezTo>
                <a:cubicBezTo>
                  <a:pt x="80" y="213"/>
                  <a:pt x="53" y="234"/>
                  <a:pt x="40" y="221"/>
                </a:cubicBezTo>
                <a:cubicBezTo>
                  <a:pt x="35" y="216"/>
                  <a:pt x="35" y="216"/>
                  <a:pt x="35" y="216"/>
                </a:cubicBezTo>
                <a:cubicBezTo>
                  <a:pt x="25" y="206"/>
                  <a:pt x="41" y="180"/>
                  <a:pt x="44" y="175"/>
                </a:cubicBezTo>
                <a:cubicBezTo>
                  <a:pt x="40" y="169"/>
                  <a:pt x="37" y="162"/>
                  <a:pt x="35" y="154"/>
                </a:cubicBezTo>
                <a:cubicBezTo>
                  <a:pt x="29" y="153"/>
                  <a:pt x="0" y="145"/>
                  <a:pt x="0" y="131"/>
                </a:cubicBezTo>
                <a:cubicBezTo>
                  <a:pt x="0" y="125"/>
                  <a:pt x="0" y="125"/>
                  <a:pt x="0" y="125"/>
                </a:cubicBezTo>
                <a:cubicBezTo>
                  <a:pt x="0" y="108"/>
                  <a:pt x="28" y="103"/>
                  <a:pt x="35" y="102"/>
                </a:cubicBezTo>
                <a:cubicBezTo>
                  <a:pt x="37" y="94"/>
                  <a:pt x="40" y="87"/>
                  <a:pt x="44" y="80"/>
                </a:cubicBezTo>
                <a:cubicBezTo>
                  <a:pt x="41" y="76"/>
                  <a:pt x="24" y="50"/>
                  <a:pt x="34" y="40"/>
                </a:cubicBezTo>
                <a:cubicBezTo>
                  <a:pt x="40" y="35"/>
                  <a:pt x="40" y="35"/>
                  <a:pt x="40" y="35"/>
                </a:cubicBezTo>
                <a:cubicBezTo>
                  <a:pt x="51" y="23"/>
                  <a:pt x="75" y="39"/>
                  <a:pt x="80" y="43"/>
                </a:cubicBezTo>
                <a:cubicBezTo>
                  <a:pt x="87" y="39"/>
                  <a:pt x="94" y="36"/>
                  <a:pt x="102" y="34"/>
                </a:cubicBezTo>
                <a:cubicBezTo>
                  <a:pt x="104" y="27"/>
                  <a:pt x="112" y="0"/>
                  <a:pt x="125" y="0"/>
                </a:cubicBezTo>
                <a:cubicBezTo>
                  <a:pt x="131" y="0"/>
                  <a:pt x="131" y="0"/>
                  <a:pt x="131" y="0"/>
                </a:cubicBezTo>
                <a:cubicBezTo>
                  <a:pt x="147" y="0"/>
                  <a:pt x="153" y="26"/>
                  <a:pt x="154" y="34"/>
                </a:cubicBezTo>
                <a:cubicBezTo>
                  <a:pt x="162" y="36"/>
                  <a:pt x="169" y="39"/>
                  <a:pt x="176" y="43"/>
                </a:cubicBezTo>
                <a:cubicBezTo>
                  <a:pt x="182" y="39"/>
                  <a:pt x="206" y="24"/>
                  <a:pt x="216" y="34"/>
                </a:cubicBezTo>
                <a:cubicBezTo>
                  <a:pt x="222" y="40"/>
                  <a:pt x="222" y="40"/>
                  <a:pt x="222" y="40"/>
                </a:cubicBezTo>
                <a:cubicBezTo>
                  <a:pt x="233" y="51"/>
                  <a:pt x="217" y="74"/>
                  <a:pt x="213" y="80"/>
                </a:cubicBezTo>
                <a:cubicBezTo>
                  <a:pt x="217" y="87"/>
                  <a:pt x="220" y="94"/>
                  <a:pt x="222" y="102"/>
                </a:cubicBezTo>
                <a:cubicBezTo>
                  <a:pt x="224" y="102"/>
                  <a:pt x="256" y="107"/>
                  <a:pt x="256" y="125"/>
                </a:cubicBezTo>
                <a:cubicBezTo>
                  <a:pt x="256" y="131"/>
                  <a:pt x="256" y="131"/>
                  <a:pt x="256" y="131"/>
                </a:cubicBezTo>
                <a:cubicBezTo>
                  <a:pt x="256" y="144"/>
                  <a:pt x="229" y="152"/>
                  <a:pt x="222" y="154"/>
                </a:cubicBezTo>
                <a:moveTo>
                  <a:pt x="128" y="56"/>
                </a:moveTo>
                <a:cubicBezTo>
                  <a:pt x="88" y="56"/>
                  <a:pt x="56" y="88"/>
                  <a:pt x="56" y="128"/>
                </a:cubicBezTo>
                <a:cubicBezTo>
                  <a:pt x="56" y="168"/>
                  <a:pt x="88" y="200"/>
                  <a:pt x="128" y="200"/>
                </a:cubicBezTo>
                <a:cubicBezTo>
                  <a:pt x="168" y="200"/>
                  <a:pt x="200" y="168"/>
                  <a:pt x="200" y="128"/>
                </a:cubicBezTo>
                <a:cubicBezTo>
                  <a:pt x="200" y="88"/>
                  <a:pt x="168" y="56"/>
                  <a:pt x="128" y="56"/>
                </a:cubicBezTo>
                <a:moveTo>
                  <a:pt x="128" y="176"/>
                </a:moveTo>
                <a:cubicBezTo>
                  <a:pt x="101" y="176"/>
                  <a:pt x="80" y="155"/>
                  <a:pt x="80" y="128"/>
                </a:cubicBezTo>
                <a:cubicBezTo>
                  <a:pt x="80" y="101"/>
                  <a:pt x="101" y="80"/>
                  <a:pt x="128" y="80"/>
                </a:cubicBezTo>
                <a:cubicBezTo>
                  <a:pt x="155" y="80"/>
                  <a:pt x="176" y="101"/>
                  <a:pt x="176" y="128"/>
                </a:cubicBezTo>
                <a:cubicBezTo>
                  <a:pt x="176" y="155"/>
                  <a:pt x="155" y="176"/>
                  <a:pt x="128" y="176"/>
                </a:cubicBezTo>
                <a:moveTo>
                  <a:pt x="128" y="104"/>
                </a:moveTo>
                <a:cubicBezTo>
                  <a:pt x="115" y="104"/>
                  <a:pt x="104" y="115"/>
                  <a:pt x="104" y="128"/>
                </a:cubicBezTo>
                <a:cubicBezTo>
                  <a:pt x="104" y="141"/>
                  <a:pt x="115" y="152"/>
                  <a:pt x="128" y="152"/>
                </a:cubicBezTo>
                <a:cubicBezTo>
                  <a:pt x="141" y="152"/>
                  <a:pt x="152" y="141"/>
                  <a:pt x="152" y="128"/>
                </a:cubicBezTo>
                <a:cubicBezTo>
                  <a:pt x="152" y="115"/>
                  <a:pt x="141" y="104"/>
                  <a:pt x="128" y="104"/>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3" name="Inhaltsplatzhalter 4">
            <a:extLst>
              <a:ext uri="{FF2B5EF4-FFF2-40B4-BE49-F238E27FC236}">
                <a16:creationId xmlns:a16="http://schemas.microsoft.com/office/drawing/2014/main" id="{BE4916E7-65F5-4D58-A05B-118F058ED45F}"/>
              </a:ext>
            </a:extLst>
          </p:cNvPr>
          <p:cNvSpPr txBox="1">
            <a:spLocks/>
          </p:cNvSpPr>
          <p:nvPr/>
        </p:nvSpPr>
        <p:spPr>
          <a:xfrm>
            <a:off x="466373" y="3647128"/>
            <a:ext cx="1831833" cy="761042"/>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20000"/>
              </a:lnSpc>
              <a:spcAft>
                <a:spcPts val="900"/>
              </a:spcAft>
              <a:buNone/>
            </a:pPr>
            <a:r>
              <a:rPr lang="en-US" sz="1200" b="1" dirty="0">
                <a:solidFill>
                  <a:schemeClr val="accent1"/>
                </a:solidFill>
                <a:latin typeface="+mj-lt"/>
              </a:rPr>
              <a:t>Element Title</a:t>
            </a:r>
            <a:br>
              <a:rPr lang="en-US" sz="1051" b="1" dirty="0">
                <a:solidFill>
                  <a:schemeClr val="bg1">
                    <a:lumMod val="50000"/>
                  </a:schemeClr>
                </a:solidFill>
                <a:latin typeface="+mj-lt"/>
              </a:rPr>
            </a:br>
            <a:r>
              <a:rPr lang="en-US" sz="1000" dirty="0">
                <a:solidFill>
                  <a:schemeClr val="bg1">
                    <a:lumMod val="50000"/>
                  </a:schemeClr>
                </a:solidFill>
                <a:latin typeface="+mn-lt"/>
              </a:rPr>
              <a:t>This is a sample text. You simply add your own text and description here. </a:t>
            </a:r>
          </a:p>
        </p:txBody>
      </p:sp>
      <p:sp>
        <p:nvSpPr>
          <p:cNvPr id="205" name="Freeform 6">
            <a:extLst>
              <a:ext uri="{FF2B5EF4-FFF2-40B4-BE49-F238E27FC236}">
                <a16:creationId xmlns:a16="http://schemas.microsoft.com/office/drawing/2014/main" id="{B1963EC2-F766-4175-AB7D-E28C16F96DDC}"/>
              </a:ext>
            </a:extLst>
          </p:cNvPr>
          <p:cNvSpPr>
            <a:spLocks/>
          </p:cNvSpPr>
          <p:nvPr/>
        </p:nvSpPr>
        <p:spPr bwMode="auto">
          <a:xfrm>
            <a:off x="2655537" y="2121603"/>
            <a:ext cx="636985" cy="638175"/>
          </a:xfrm>
          <a:custGeom>
            <a:avLst/>
            <a:gdLst>
              <a:gd name="T0" fmla="*/ 1913 w 3748"/>
              <a:gd name="T1" fmla="*/ 2 h 3752"/>
              <a:gd name="T2" fmla="*/ 1980 w 3748"/>
              <a:gd name="T3" fmla="*/ 19 h 3752"/>
              <a:gd name="T4" fmla="*/ 2036 w 3748"/>
              <a:gd name="T5" fmla="*/ 50 h 3752"/>
              <a:gd name="T6" fmla="*/ 2079 w 3748"/>
              <a:gd name="T7" fmla="*/ 87 h 3752"/>
              <a:gd name="T8" fmla="*/ 2110 w 3748"/>
              <a:gd name="T9" fmla="*/ 129 h 3752"/>
              <a:gd name="T10" fmla="*/ 2130 w 3748"/>
              <a:gd name="T11" fmla="*/ 170 h 3752"/>
              <a:gd name="T12" fmla="*/ 2135 w 3748"/>
              <a:gd name="T13" fmla="*/ 204 h 3752"/>
              <a:gd name="T14" fmla="*/ 3544 w 3748"/>
              <a:gd name="T15" fmla="*/ 1614 h 3752"/>
              <a:gd name="T16" fmla="*/ 3579 w 3748"/>
              <a:gd name="T17" fmla="*/ 1620 h 3752"/>
              <a:gd name="T18" fmla="*/ 3618 w 3748"/>
              <a:gd name="T19" fmla="*/ 1638 h 3752"/>
              <a:gd name="T20" fmla="*/ 3661 w 3748"/>
              <a:gd name="T21" fmla="*/ 1669 h 3752"/>
              <a:gd name="T22" fmla="*/ 3698 w 3748"/>
              <a:gd name="T23" fmla="*/ 1713 h 3752"/>
              <a:gd name="T24" fmla="*/ 3728 w 3748"/>
              <a:gd name="T25" fmla="*/ 1768 h 3752"/>
              <a:gd name="T26" fmla="*/ 3745 w 3748"/>
              <a:gd name="T27" fmla="*/ 1837 h 3752"/>
              <a:gd name="T28" fmla="*/ 3745 w 3748"/>
              <a:gd name="T29" fmla="*/ 1915 h 3752"/>
              <a:gd name="T30" fmla="*/ 3728 w 3748"/>
              <a:gd name="T31" fmla="*/ 1983 h 3752"/>
              <a:gd name="T32" fmla="*/ 3698 w 3748"/>
              <a:gd name="T33" fmla="*/ 2038 h 3752"/>
              <a:gd name="T34" fmla="*/ 3661 w 3748"/>
              <a:gd name="T35" fmla="*/ 2081 h 3752"/>
              <a:gd name="T36" fmla="*/ 3618 w 3748"/>
              <a:gd name="T37" fmla="*/ 2113 h 3752"/>
              <a:gd name="T38" fmla="*/ 3579 w 3748"/>
              <a:gd name="T39" fmla="*/ 2131 h 3752"/>
              <a:gd name="T40" fmla="*/ 3544 w 3748"/>
              <a:gd name="T41" fmla="*/ 2137 h 3752"/>
              <a:gd name="T42" fmla="*/ 2135 w 3748"/>
              <a:gd name="T43" fmla="*/ 3548 h 3752"/>
              <a:gd name="T44" fmla="*/ 2130 w 3748"/>
              <a:gd name="T45" fmla="*/ 3582 h 3752"/>
              <a:gd name="T46" fmla="*/ 2110 w 3748"/>
              <a:gd name="T47" fmla="*/ 3622 h 3752"/>
              <a:gd name="T48" fmla="*/ 2079 w 3748"/>
              <a:gd name="T49" fmla="*/ 3664 h 3752"/>
              <a:gd name="T50" fmla="*/ 2036 w 3748"/>
              <a:gd name="T51" fmla="*/ 3702 h 3752"/>
              <a:gd name="T52" fmla="*/ 1980 w 3748"/>
              <a:gd name="T53" fmla="*/ 3731 h 3752"/>
              <a:gd name="T54" fmla="*/ 1913 w 3748"/>
              <a:gd name="T55" fmla="*/ 3750 h 3752"/>
              <a:gd name="T56" fmla="*/ 1835 w 3748"/>
              <a:gd name="T57" fmla="*/ 3750 h 3752"/>
              <a:gd name="T58" fmla="*/ 1767 w 3748"/>
              <a:gd name="T59" fmla="*/ 3731 h 3752"/>
              <a:gd name="T60" fmla="*/ 1711 w 3748"/>
              <a:gd name="T61" fmla="*/ 3702 h 3752"/>
              <a:gd name="T62" fmla="*/ 1668 w 3748"/>
              <a:gd name="T63" fmla="*/ 3664 h 3752"/>
              <a:gd name="T64" fmla="*/ 1637 w 3748"/>
              <a:gd name="T65" fmla="*/ 3622 h 3752"/>
              <a:gd name="T66" fmla="*/ 1619 w 3748"/>
              <a:gd name="T67" fmla="*/ 3582 h 3752"/>
              <a:gd name="T68" fmla="*/ 1613 w 3748"/>
              <a:gd name="T69" fmla="*/ 3548 h 3752"/>
              <a:gd name="T70" fmla="*/ 204 w 3748"/>
              <a:gd name="T71" fmla="*/ 2137 h 3752"/>
              <a:gd name="T72" fmla="*/ 170 w 3748"/>
              <a:gd name="T73" fmla="*/ 2131 h 3752"/>
              <a:gd name="T74" fmla="*/ 129 w 3748"/>
              <a:gd name="T75" fmla="*/ 2113 h 3752"/>
              <a:gd name="T76" fmla="*/ 88 w 3748"/>
              <a:gd name="T77" fmla="*/ 2081 h 3752"/>
              <a:gd name="T78" fmla="*/ 50 w 3748"/>
              <a:gd name="T79" fmla="*/ 2038 h 3752"/>
              <a:gd name="T80" fmla="*/ 19 w 3748"/>
              <a:gd name="T81" fmla="*/ 1983 h 3752"/>
              <a:gd name="T82" fmla="*/ 2 w 3748"/>
              <a:gd name="T83" fmla="*/ 1915 h 3752"/>
              <a:gd name="T84" fmla="*/ 2 w 3748"/>
              <a:gd name="T85" fmla="*/ 1837 h 3752"/>
              <a:gd name="T86" fmla="*/ 19 w 3748"/>
              <a:gd name="T87" fmla="*/ 1768 h 3752"/>
              <a:gd name="T88" fmla="*/ 50 w 3748"/>
              <a:gd name="T89" fmla="*/ 1713 h 3752"/>
              <a:gd name="T90" fmla="*/ 88 w 3748"/>
              <a:gd name="T91" fmla="*/ 1669 h 3752"/>
              <a:gd name="T92" fmla="*/ 129 w 3748"/>
              <a:gd name="T93" fmla="*/ 1638 h 3752"/>
              <a:gd name="T94" fmla="*/ 170 w 3748"/>
              <a:gd name="T95" fmla="*/ 1620 h 3752"/>
              <a:gd name="T96" fmla="*/ 204 w 3748"/>
              <a:gd name="T97" fmla="*/ 1614 h 3752"/>
              <a:gd name="T98" fmla="*/ 1612 w 3748"/>
              <a:gd name="T99" fmla="*/ 204 h 3752"/>
              <a:gd name="T100" fmla="*/ 1619 w 3748"/>
              <a:gd name="T101" fmla="*/ 170 h 3752"/>
              <a:gd name="T102" fmla="*/ 1637 w 3748"/>
              <a:gd name="T103" fmla="*/ 129 h 3752"/>
              <a:gd name="T104" fmla="*/ 1668 w 3748"/>
              <a:gd name="T105" fmla="*/ 87 h 3752"/>
              <a:gd name="T106" fmla="*/ 1711 w 3748"/>
              <a:gd name="T107" fmla="*/ 50 h 3752"/>
              <a:gd name="T108" fmla="*/ 1767 w 3748"/>
              <a:gd name="T109" fmla="*/ 19 h 3752"/>
              <a:gd name="T110" fmla="*/ 1835 w 3748"/>
              <a:gd name="T111" fmla="*/ 2 h 3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48" h="3752">
                <a:moveTo>
                  <a:pt x="1874" y="0"/>
                </a:moveTo>
                <a:lnTo>
                  <a:pt x="1913" y="2"/>
                </a:lnTo>
                <a:lnTo>
                  <a:pt x="1948" y="9"/>
                </a:lnTo>
                <a:lnTo>
                  <a:pt x="1980" y="19"/>
                </a:lnTo>
                <a:lnTo>
                  <a:pt x="2010" y="33"/>
                </a:lnTo>
                <a:lnTo>
                  <a:pt x="2036" y="50"/>
                </a:lnTo>
                <a:lnTo>
                  <a:pt x="2060" y="68"/>
                </a:lnTo>
                <a:lnTo>
                  <a:pt x="2079" y="87"/>
                </a:lnTo>
                <a:lnTo>
                  <a:pt x="2096" y="108"/>
                </a:lnTo>
                <a:lnTo>
                  <a:pt x="2110" y="129"/>
                </a:lnTo>
                <a:lnTo>
                  <a:pt x="2122" y="149"/>
                </a:lnTo>
                <a:lnTo>
                  <a:pt x="2130" y="170"/>
                </a:lnTo>
                <a:lnTo>
                  <a:pt x="2134" y="188"/>
                </a:lnTo>
                <a:lnTo>
                  <a:pt x="2135" y="204"/>
                </a:lnTo>
                <a:lnTo>
                  <a:pt x="2135" y="1614"/>
                </a:lnTo>
                <a:lnTo>
                  <a:pt x="3544" y="1614"/>
                </a:lnTo>
                <a:lnTo>
                  <a:pt x="3560" y="1616"/>
                </a:lnTo>
                <a:lnTo>
                  <a:pt x="3579" y="1620"/>
                </a:lnTo>
                <a:lnTo>
                  <a:pt x="3598" y="1628"/>
                </a:lnTo>
                <a:lnTo>
                  <a:pt x="3618" y="1638"/>
                </a:lnTo>
                <a:lnTo>
                  <a:pt x="3640" y="1653"/>
                </a:lnTo>
                <a:lnTo>
                  <a:pt x="3661" y="1669"/>
                </a:lnTo>
                <a:lnTo>
                  <a:pt x="3680" y="1690"/>
                </a:lnTo>
                <a:lnTo>
                  <a:pt x="3698" y="1713"/>
                </a:lnTo>
                <a:lnTo>
                  <a:pt x="3714" y="1740"/>
                </a:lnTo>
                <a:lnTo>
                  <a:pt x="3728" y="1768"/>
                </a:lnTo>
                <a:lnTo>
                  <a:pt x="3739" y="1802"/>
                </a:lnTo>
                <a:lnTo>
                  <a:pt x="3745" y="1837"/>
                </a:lnTo>
                <a:lnTo>
                  <a:pt x="3748" y="1876"/>
                </a:lnTo>
                <a:lnTo>
                  <a:pt x="3745" y="1915"/>
                </a:lnTo>
                <a:lnTo>
                  <a:pt x="3739" y="1950"/>
                </a:lnTo>
                <a:lnTo>
                  <a:pt x="3728" y="1983"/>
                </a:lnTo>
                <a:lnTo>
                  <a:pt x="3714" y="2012"/>
                </a:lnTo>
                <a:lnTo>
                  <a:pt x="3698" y="2038"/>
                </a:lnTo>
                <a:lnTo>
                  <a:pt x="3680" y="2062"/>
                </a:lnTo>
                <a:lnTo>
                  <a:pt x="3661" y="2081"/>
                </a:lnTo>
                <a:lnTo>
                  <a:pt x="3640" y="2098"/>
                </a:lnTo>
                <a:lnTo>
                  <a:pt x="3618" y="2113"/>
                </a:lnTo>
                <a:lnTo>
                  <a:pt x="3598" y="2123"/>
                </a:lnTo>
                <a:lnTo>
                  <a:pt x="3579" y="2131"/>
                </a:lnTo>
                <a:lnTo>
                  <a:pt x="3560" y="2136"/>
                </a:lnTo>
                <a:lnTo>
                  <a:pt x="3544" y="2137"/>
                </a:lnTo>
                <a:lnTo>
                  <a:pt x="2135" y="2137"/>
                </a:lnTo>
                <a:lnTo>
                  <a:pt x="2135" y="3548"/>
                </a:lnTo>
                <a:lnTo>
                  <a:pt x="2134" y="3564"/>
                </a:lnTo>
                <a:lnTo>
                  <a:pt x="2130" y="3582"/>
                </a:lnTo>
                <a:lnTo>
                  <a:pt x="2122" y="3601"/>
                </a:lnTo>
                <a:lnTo>
                  <a:pt x="2110" y="3622"/>
                </a:lnTo>
                <a:lnTo>
                  <a:pt x="2096" y="3643"/>
                </a:lnTo>
                <a:lnTo>
                  <a:pt x="2079" y="3664"/>
                </a:lnTo>
                <a:lnTo>
                  <a:pt x="2060" y="3683"/>
                </a:lnTo>
                <a:lnTo>
                  <a:pt x="2036" y="3702"/>
                </a:lnTo>
                <a:lnTo>
                  <a:pt x="2010" y="3718"/>
                </a:lnTo>
                <a:lnTo>
                  <a:pt x="1980" y="3731"/>
                </a:lnTo>
                <a:lnTo>
                  <a:pt x="1948" y="3743"/>
                </a:lnTo>
                <a:lnTo>
                  <a:pt x="1913" y="3750"/>
                </a:lnTo>
                <a:lnTo>
                  <a:pt x="1874" y="3752"/>
                </a:lnTo>
                <a:lnTo>
                  <a:pt x="1835" y="3750"/>
                </a:lnTo>
                <a:lnTo>
                  <a:pt x="1800" y="3743"/>
                </a:lnTo>
                <a:lnTo>
                  <a:pt x="1767" y="3731"/>
                </a:lnTo>
                <a:lnTo>
                  <a:pt x="1737" y="3718"/>
                </a:lnTo>
                <a:lnTo>
                  <a:pt x="1711" y="3702"/>
                </a:lnTo>
                <a:lnTo>
                  <a:pt x="1688" y="3683"/>
                </a:lnTo>
                <a:lnTo>
                  <a:pt x="1668" y="3664"/>
                </a:lnTo>
                <a:lnTo>
                  <a:pt x="1651" y="3643"/>
                </a:lnTo>
                <a:lnTo>
                  <a:pt x="1637" y="3622"/>
                </a:lnTo>
                <a:lnTo>
                  <a:pt x="1627" y="3601"/>
                </a:lnTo>
                <a:lnTo>
                  <a:pt x="1619" y="3582"/>
                </a:lnTo>
                <a:lnTo>
                  <a:pt x="1614" y="3564"/>
                </a:lnTo>
                <a:lnTo>
                  <a:pt x="1613" y="3548"/>
                </a:lnTo>
                <a:lnTo>
                  <a:pt x="1613" y="2137"/>
                </a:lnTo>
                <a:lnTo>
                  <a:pt x="204" y="2137"/>
                </a:lnTo>
                <a:lnTo>
                  <a:pt x="187" y="2136"/>
                </a:lnTo>
                <a:lnTo>
                  <a:pt x="170" y="2131"/>
                </a:lnTo>
                <a:lnTo>
                  <a:pt x="149" y="2123"/>
                </a:lnTo>
                <a:lnTo>
                  <a:pt x="129" y="2113"/>
                </a:lnTo>
                <a:lnTo>
                  <a:pt x="108" y="2098"/>
                </a:lnTo>
                <a:lnTo>
                  <a:pt x="88" y="2081"/>
                </a:lnTo>
                <a:lnTo>
                  <a:pt x="68" y="2062"/>
                </a:lnTo>
                <a:lnTo>
                  <a:pt x="50" y="2038"/>
                </a:lnTo>
                <a:lnTo>
                  <a:pt x="33" y="2012"/>
                </a:lnTo>
                <a:lnTo>
                  <a:pt x="19" y="1983"/>
                </a:lnTo>
                <a:lnTo>
                  <a:pt x="9" y="1950"/>
                </a:lnTo>
                <a:lnTo>
                  <a:pt x="2" y="1915"/>
                </a:lnTo>
                <a:lnTo>
                  <a:pt x="0" y="1876"/>
                </a:lnTo>
                <a:lnTo>
                  <a:pt x="2" y="1837"/>
                </a:lnTo>
                <a:lnTo>
                  <a:pt x="9" y="1802"/>
                </a:lnTo>
                <a:lnTo>
                  <a:pt x="19" y="1768"/>
                </a:lnTo>
                <a:lnTo>
                  <a:pt x="33" y="1740"/>
                </a:lnTo>
                <a:lnTo>
                  <a:pt x="50" y="1713"/>
                </a:lnTo>
                <a:lnTo>
                  <a:pt x="68" y="1690"/>
                </a:lnTo>
                <a:lnTo>
                  <a:pt x="88" y="1669"/>
                </a:lnTo>
                <a:lnTo>
                  <a:pt x="108" y="1653"/>
                </a:lnTo>
                <a:lnTo>
                  <a:pt x="129" y="1638"/>
                </a:lnTo>
                <a:lnTo>
                  <a:pt x="149" y="1628"/>
                </a:lnTo>
                <a:lnTo>
                  <a:pt x="170" y="1620"/>
                </a:lnTo>
                <a:lnTo>
                  <a:pt x="187" y="1616"/>
                </a:lnTo>
                <a:lnTo>
                  <a:pt x="204" y="1614"/>
                </a:lnTo>
                <a:lnTo>
                  <a:pt x="1612" y="1614"/>
                </a:lnTo>
                <a:lnTo>
                  <a:pt x="1612" y="204"/>
                </a:lnTo>
                <a:lnTo>
                  <a:pt x="1614" y="188"/>
                </a:lnTo>
                <a:lnTo>
                  <a:pt x="1619" y="170"/>
                </a:lnTo>
                <a:lnTo>
                  <a:pt x="1627" y="149"/>
                </a:lnTo>
                <a:lnTo>
                  <a:pt x="1637" y="129"/>
                </a:lnTo>
                <a:lnTo>
                  <a:pt x="1651" y="108"/>
                </a:lnTo>
                <a:lnTo>
                  <a:pt x="1668" y="87"/>
                </a:lnTo>
                <a:lnTo>
                  <a:pt x="1688" y="68"/>
                </a:lnTo>
                <a:lnTo>
                  <a:pt x="1711" y="50"/>
                </a:lnTo>
                <a:lnTo>
                  <a:pt x="1737" y="33"/>
                </a:lnTo>
                <a:lnTo>
                  <a:pt x="1767" y="19"/>
                </a:lnTo>
                <a:lnTo>
                  <a:pt x="1800" y="9"/>
                </a:lnTo>
                <a:lnTo>
                  <a:pt x="1835" y="2"/>
                </a:lnTo>
                <a:lnTo>
                  <a:pt x="1874" y="0"/>
                </a:lnTo>
                <a:close/>
              </a:path>
            </a:pathLst>
          </a:custGeom>
          <a:solidFill>
            <a:schemeClr val="accent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07" name="Freeform 14">
            <a:extLst>
              <a:ext uri="{FF2B5EF4-FFF2-40B4-BE49-F238E27FC236}">
                <a16:creationId xmlns:a16="http://schemas.microsoft.com/office/drawing/2014/main" id="{B6228E0D-864B-408F-880D-386621D0EC7F}"/>
              </a:ext>
            </a:extLst>
          </p:cNvPr>
          <p:cNvSpPr>
            <a:spLocks/>
          </p:cNvSpPr>
          <p:nvPr/>
        </p:nvSpPr>
        <p:spPr bwMode="auto">
          <a:xfrm>
            <a:off x="3567679" y="1436370"/>
            <a:ext cx="2008644" cy="2008644"/>
          </a:xfrm>
          <a:prstGeom prst="ellipse">
            <a:avLst/>
          </a:prstGeom>
          <a:solidFill>
            <a:schemeClr val="accent2"/>
          </a:solidFill>
          <a:ln>
            <a:noFill/>
          </a:ln>
        </p:spPr>
        <p:txBody>
          <a:bodyPr vert="horz" wrap="square" lIns="68580" tIns="34290" rIns="68580" bIns="34290" numCol="1" anchor="ctr" anchorCtr="0" compatLnSpc="1">
            <a:prstTxWarp prst="textNoShape">
              <a:avLst/>
            </a:prstTxWarp>
          </a:bodyPr>
          <a:lstStyle/>
          <a:p>
            <a:endParaRPr lang="en-US" sz="1350" dirty="0"/>
          </a:p>
        </p:txBody>
      </p:sp>
      <p:sp>
        <p:nvSpPr>
          <p:cNvPr id="209" name="Freeform 92">
            <a:extLst>
              <a:ext uri="{FF2B5EF4-FFF2-40B4-BE49-F238E27FC236}">
                <a16:creationId xmlns:a16="http://schemas.microsoft.com/office/drawing/2014/main" id="{7912DD53-0420-4726-B84F-E0508CB6F2BE}"/>
              </a:ext>
            </a:extLst>
          </p:cNvPr>
          <p:cNvSpPr>
            <a:spLocks/>
          </p:cNvSpPr>
          <p:nvPr/>
        </p:nvSpPr>
        <p:spPr bwMode="auto">
          <a:xfrm>
            <a:off x="4193711" y="2074413"/>
            <a:ext cx="756580" cy="732558"/>
          </a:xfrm>
          <a:custGeom>
            <a:avLst/>
            <a:gdLst/>
            <a:ahLst/>
            <a:cxnLst>
              <a:cxn ang="0">
                <a:pos x="256" y="236"/>
              </a:cxn>
              <a:cxn ang="0">
                <a:pos x="256" y="236"/>
              </a:cxn>
              <a:cxn ang="0">
                <a:pos x="244" y="248"/>
              </a:cxn>
              <a:cxn ang="0">
                <a:pos x="12" y="248"/>
              </a:cxn>
              <a:cxn ang="0">
                <a:pos x="0" y="236"/>
              </a:cxn>
              <a:cxn ang="0">
                <a:pos x="0" y="236"/>
              </a:cxn>
              <a:cxn ang="0">
                <a:pos x="0" y="236"/>
              </a:cxn>
              <a:cxn ang="0">
                <a:pos x="32" y="176"/>
              </a:cxn>
              <a:cxn ang="0">
                <a:pos x="69" y="164"/>
              </a:cxn>
              <a:cxn ang="0">
                <a:pos x="100" y="150"/>
              </a:cxn>
              <a:cxn ang="0">
                <a:pos x="100" y="127"/>
              </a:cxn>
              <a:cxn ang="0">
                <a:pos x="88" y="97"/>
              </a:cxn>
              <a:cxn ang="0">
                <a:pos x="80" y="85"/>
              </a:cxn>
              <a:cxn ang="0">
                <a:pos x="84" y="65"/>
              </a:cxn>
              <a:cxn ang="0">
                <a:pos x="82" y="39"/>
              </a:cxn>
              <a:cxn ang="0">
                <a:pos x="128" y="0"/>
              </a:cxn>
              <a:cxn ang="0">
                <a:pos x="175" y="39"/>
              </a:cxn>
              <a:cxn ang="0">
                <a:pos x="172" y="65"/>
              </a:cxn>
              <a:cxn ang="0">
                <a:pos x="176" y="85"/>
              </a:cxn>
              <a:cxn ang="0">
                <a:pos x="168" y="97"/>
              </a:cxn>
              <a:cxn ang="0">
                <a:pos x="156" y="126"/>
              </a:cxn>
              <a:cxn ang="0">
                <a:pos x="156" y="150"/>
              </a:cxn>
              <a:cxn ang="0">
                <a:pos x="187" y="164"/>
              </a:cxn>
              <a:cxn ang="0">
                <a:pos x="224" y="176"/>
              </a:cxn>
              <a:cxn ang="0">
                <a:pos x="256" y="236"/>
              </a:cxn>
            </a:cxnLst>
            <a:rect l="0" t="0" r="r" b="b"/>
            <a:pathLst>
              <a:path w="256" h="248">
                <a:moveTo>
                  <a:pt x="256" y="236"/>
                </a:moveTo>
                <a:cubicBezTo>
                  <a:pt x="256" y="236"/>
                  <a:pt x="256" y="236"/>
                  <a:pt x="256" y="236"/>
                </a:cubicBezTo>
                <a:cubicBezTo>
                  <a:pt x="256" y="243"/>
                  <a:pt x="251" y="248"/>
                  <a:pt x="244" y="248"/>
                </a:cubicBezTo>
                <a:cubicBezTo>
                  <a:pt x="12" y="248"/>
                  <a:pt x="12" y="248"/>
                  <a:pt x="12" y="248"/>
                </a:cubicBezTo>
                <a:cubicBezTo>
                  <a:pt x="5" y="248"/>
                  <a:pt x="0" y="243"/>
                  <a:pt x="0" y="236"/>
                </a:cubicBezTo>
                <a:cubicBezTo>
                  <a:pt x="0" y="236"/>
                  <a:pt x="0" y="236"/>
                  <a:pt x="0" y="236"/>
                </a:cubicBezTo>
                <a:cubicBezTo>
                  <a:pt x="0" y="236"/>
                  <a:pt x="0" y="236"/>
                  <a:pt x="0" y="236"/>
                </a:cubicBezTo>
                <a:cubicBezTo>
                  <a:pt x="0" y="236"/>
                  <a:pt x="0" y="192"/>
                  <a:pt x="32" y="176"/>
                </a:cubicBezTo>
                <a:cubicBezTo>
                  <a:pt x="52" y="166"/>
                  <a:pt x="44" y="174"/>
                  <a:pt x="69" y="164"/>
                </a:cubicBezTo>
                <a:cubicBezTo>
                  <a:pt x="94" y="154"/>
                  <a:pt x="100" y="150"/>
                  <a:pt x="100" y="150"/>
                </a:cubicBezTo>
                <a:cubicBezTo>
                  <a:pt x="100" y="127"/>
                  <a:pt x="100" y="127"/>
                  <a:pt x="100" y="127"/>
                </a:cubicBezTo>
                <a:cubicBezTo>
                  <a:pt x="100" y="127"/>
                  <a:pt x="91" y="119"/>
                  <a:pt x="88" y="97"/>
                </a:cubicBezTo>
                <a:cubicBezTo>
                  <a:pt x="82" y="99"/>
                  <a:pt x="80" y="90"/>
                  <a:pt x="80" y="85"/>
                </a:cubicBezTo>
                <a:cubicBezTo>
                  <a:pt x="80" y="80"/>
                  <a:pt x="77" y="63"/>
                  <a:pt x="84" y="65"/>
                </a:cubicBezTo>
                <a:cubicBezTo>
                  <a:pt x="82" y="54"/>
                  <a:pt x="81" y="44"/>
                  <a:pt x="82" y="39"/>
                </a:cubicBezTo>
                <a:cubicBezTo>
                  <a:pt x="83" y="21"/>
                  <a:pt x="101" y="1"/>
                  <a:pt x="128" y="0"/>
                </a:cubicBezTo>
                <a:cubicBezTo>
                  <a:pt x="160" y="1"/>
                  <a:pt x="173" y="21"/>
                  <a:pt x="175" y="39"/>
                </a:cubicBezTo>
                <a:cubicBezTo>
                  <a:pt x="175" y="44"/>
                  <a:pt x="174" y="54"/>
                  <a:pt x="172" y="65"/>
                </a:cubicBezTo>
                <a:cubicBezTo>
                  <a:pt x="180" y="63"/>
                  <a:pt x="177" y="80"/>
                  <a:pt x="176" y="85"/>
                </a:cubicBezTo>
                <a:cubicBezTo>
                  <a:pt x="176" y="90"/>
                  <a:pt x="174" y="99"/>
                  <a:pt x="168" y="97"/>
                </a:cubicBezTo>
                <a:cubicBezTo>
                  <a:pt x="165" y="119"/>
                  <a:pt x="156" y="126"/>
                  <a:pt x="156" y="126"/>
                </a:cubicBezTo>
                <a:cubicBezTo>
                  <a:pt x="156" y="150"/>
                  <a:pt x="156" y="150"/>
                  <a:pt x="156" y="150"/>
                </a:cubicBezTo>
                <a:cubicBezTo>
                  <a:pt x="156" y="150"/>
                  <a:pt x="162" y="153"/>
                  <a:pt x="187" y="164"/>
                </a:cubicBezTo>
                <a:cubicBezTo>
                  <a:pt x="212" y="174"/>
                  <a:pt x="204" y="166"/>
                  <a:pt x="224" y="176"/>
                </a:cubicBezTo>
                <a:cubicBezTo>
                  <a:pt x="256" y="192"/>
                  <a:pt x="256" y="236"/>
                  <a:pt x="256" y="236"/>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0" name="Inhaltsplatzhalter 4">
            <a:extLst>
              <a:ext uri="{FF2B5EF4-FFF2-40B4-BE49-F238E27FC236}">
                <a16:creationId xmlns:a16="http://schemas.microsoft.com/office/drawing/2014/main" id="{7562F3EF-132E-4E21-BEC5-317ADE95B16C}"/>
              </a:ext>
            </a:extLst>
          </p:cNvPr>
          <p:cNvSpPr txBox="1">
            <a:spLocks/>
          </p:cNvSpPr>
          <p:nvPr/>
        </p:nvSpPr>
        <p:spPr>
          <a:xfrm>
            <a:off x="3647749" y="3647128"/>
            <a:ext cx="1831833" cy="761042"/>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20000"/>
              </a:lnSpc>
              <a:spcAft>
                <a:spcPts val="900"/>
              </a:spcAft>
              <a:buNone/>
            </a:pPr>
            <a:r>
              <a:rPr lang="en-US" sz="1200" b="1" dirty="0">
                <a:solidFill>
                  <a:schemeClr val="accent2"/>
                </a:solidFill>
                <a:latin typeface="+mj-lt"/>
              </a:rPr>
              <a:t>Element Title</a:t>
            </a:r>
            <a:br>
              <a:rPr lang="en-US" sz="1051" b="1" dirty="0">
                <a:solidFill>
                  <a:schemeClr val="bg1">
                    <a:lumMod val="50000"/>
                  </a:schemeClr>
                </a:solidFill>
                <a:latin typeface="+mj-lt"/>
              </a:rPr>
            </a:br>
            <a:r>
              <a:rPr lang="en-US" sz="1000" dirty="0">
                <a:solidFill>
                  <a:schemeClr val="bg1">
                    <a:lumMod val="50000"/>
                  </a:schemeClr>
                </a:solidFill>
                <a:latin typeface="+mn-lt"/>
              </a:rPr>
              <a:t>This is a sample text. You simply add your own text and description here. </a:t>
            </a:r>
          </a:p>
        </p:txBody>
      </p:sp>
      <p:grpSp>
        <p:nvGrpSpPr>
          <p:cNvPr id="211" name="Group 210">
            <a:extLst>
              <a:ext uri="{FF2B5EF4-FFF2-40B4-BE49-F238E27FC236}">
                <a16:creationId xmlns:a16="http://schemas.microsoft.com/office/drawing/2014/main" id="{F14458E1-0F25-4787-A363-373928A98E27}"/>
              </a:ext>
            </a:extLst>
          </p:cNvPr>
          <p:cNvGrpSpPr/>
          <p:nvPr/>
        </p:nvGrpSpPr>
        <p:grpSpPr>
          <a:xfrm>
            <a:off x="5816031" y="2245428"/>
            <a:ext cx="634603" cy="390525"/>
            <a:chOff x="7897813" y="3090863"/>
            <a:chExt cx="846137" cy="520700"/>
          </a:xfrm>
          <a:solidFill>
            <a:schemeClr val="accent2"/>
          </a:solidFill>
        </p:grpSpPr>
        <p:sp>
          <p:nvSpPr>
            <p:cNvPr id="212" name="Freeform 11">
              <a:extLst>
                <a:ext uri="{FF2B5EF4-FFF2-40B4-BE49-F238E27FC236}">
                  <a16:creationId xmlns:a16="http://schemas.microsoft.com/office/drawing/2014/main" id="{58AA59F3-1A30-4211-80AE-E6D5D19CC859}"/>
                </a:ext>
              </a:extLst>
            </p:cNvPr>
            <p:cNvSpPr>
              <a:spLocks/>
            </p:cNvSpPr>
            <p:nvPr/>
          </p:nvSpPr>
          <p:spPr bwMode="auto">
            <a:xfrm>
              <a:off x="7897813" y="3090863"/>
              <a:ext cx="846137" cy="200025"/>
            </a:xfrm>
            <a:custGeom>
              <a:avLst/>
              <a:gdLst>
                <a:gd name="T0" fmla="*/ 439 w 3728"/>
                <a:gd name="T1" fmla="*/ 0 h 882"/>
                <a:gd name="T2" fmla="*/ 3291 w 3728"/>
                <a:gd name="T3" fmla="*/ 0 h 882"/>
                <a:gd name="T4" fmla="*/ 3345 w 3728"/>
                <a:gd name="T5" fmla="*/ 3 h 882"/>
                <a:gd name="T6" fmla="*/ 3398 w 3728"/>
                <a:gd name="T7" fmla="*/ 13 h 882"/>
                <a:gd name="T8" fmla="*/ 3448 w 3728"/>
                <a:gd name="T9" fmla="*/ 29 h 882"/>
                <a:gd name="T10" fmla="*/ 3496 w 3728"/>
                <a:gd name="T11" fmla="*/ 52 h 882"/>
                <a:gd name="T12" fmla="*/ 3540 w 3728"/>
                <a:gd name="T13" fmla="*/ 79 h 882"/>
                <a:gd name="T14" fmla="*/ 3581 w 3728"/>
                <a:gd name="T15" fmla="*/ 112 h 882"/>
                <a:gd name="T16" fmla="*/ 3618 w 3728"/>
                <a:gd name="T17" fmla="*/ 149 h 882"/>
                <a:gd name="T18" fmla="*/ 3650 w 3728"/>
                <a:gd name="T19" fmla="*/ 191 h 882"/>
                <a:gd name="T20" fmla="*/ 3677 w 3728"/>
                <a:gd name="T21" fmla="*/ 235 h 882"/>
                <a:gd name="T22" fmla="*/ 3699 w 3728"/>
                <a:gd name="T23" fmla="*/ 283 h 882"/>
                <a:gd name="T24" fmla="*/ 3716 w 3728"/>
                <a:gd name="T25" fmla="*/ 333 h 882"/>
                <a:gd name="T26" fmla="*/ 3725 w 3728"/>
                <a:gd name="T27" fmla="*/ 386 h 882"/>
                <a:gd name="T28" fmla="*/ 3728 w 3728"/>
                <a:gd name="T29" fmla="*/ 441 h 882"/>
                <a:gd name="T30" fmla="*/ 3725 w 3728"/>
                <a:gd name="T31" fmla="*/ 496 h 882"/>
                <a:gd name="T32" fmla="*/ 3716 w 3728"/>
                <a:gd name="T33" fmla="*/ 549 h 882"/>
                <a:gd name="T34" fmla="*/ 3699 w 3728"/>
                <a:gd name="T35" fmla="*/ 599 h 882"/>
                <a:gd name="T36" fmla="*/ 3677 w 3728"/>
                <a:gd name="T37" fmla="*/ 647 h 882"/>
                <a:gd name="T38" fmla="*/ 3650 w 3728"/>
                <a:gd name="T39" fmla="*/ 691 h 882"/>
                <a:gd name="T40" fmla="*/ 3618 w 3728"/>
                <a:gd name="T41" fmla="*/ 733 h 882"/>
                <a:gd name="T42" fmla="*/ 3581 w 3728"/>
                <a:gd name="T43" fmla="*/ 770 h 882"/>
                <a:gd name="T44" fmla="*/ 3540 w 3728"/>
                <a:gd name="T45" fmla="*/ 803 h 882"/>
                <a:gd name="T46" fmla="*/ 3496 w 3728"/>
                <a:gd name="T47" fmla="*/ 830 h 882"/>
                <a:gd name="T48" fmla="*/ 3448 w 3728"/>
                <a:gd name="T49" fmla="*/ 853 h 882"/>
                <a:gd name="T50" fmla="*/ 3398 w 3728"/>
                <a:gd name="T51" fmla="*/ 869 h 882"/>
                <a:gd name="T52" fmla="*/ 3345 w 3728"/>
                <a:gd name="T53" fmla="*/ 879 h 882"/>
                <a:gd name="T54" fmla="*/ 3291 w 3728"/>
                <a:gd name="T55" fmla="*/ 882 h 882"/>
                <a:gd name="T56" fmla="*/ 439 w 3728"/>
                <a:gd name="T57" fmla="*/ 882 h 882"/>
                <a:gd name="T58" fmla="*/ 384 w 3728"/>
                <a:gd name="T59" fmla="*/ 879 h 882"/>
                <a:gd name="T60" fmla="*/ 330 w 3728"/>
                <a:gd name="T61" fmla="*/ 869 h 882"/>
                <a:gd name="T62" fmla="*/ 280 w 3728"/>
                <a:gd name="T63" fmla="*/ 853 h 882"/>
                <a:gd name="T64" fmla="*/ 233 w 3728"/>
                <a:gd name="T65" fmla="*/ 830 h 882"/>
                <a:gd name="T66" fmla="*/ 189 w 3728"/>
                <a:gd name="T67" fmla="*/ 803 h 882"/>
                <a:gd name="T68" fmla="*/ 147 w 3728"/>
                <a:gd name="T69" fmla="*/ 770 h 882"/>
                <a:gd name="T70" fmla="*/ 111 w 3728"/>
                <a:gd name="T71" fmla="*/ 733 h 882"/>
                <a:gd name="T72" fmla="*/ 79 w 3728"/>
                <a:gd name="T73" fmla="*/ 691 h 882"/>
                <a:gd name="T74" fmla="*/ 51 w 3728"/>
                <a:gd name="T75" fmla="*/ 647 h 882"/>
                <a:gd name="T76" fmla="*/ 30 w 3728"/>
                <a:gd name="T77" fmla="*/ 599 h 882"/>
                <a:gd name="T78" fmla="*/ 14 w 3728"/>
                <a:gd name="T79" fmla="*/ 549 h 882"/>
                <a:gd name="T80" fmla="*/ 3 w 3728"/>
                <a:gd name="T81" fmla="*/ 496 h 882"/>
                <a:gd name="T82" fmla="*/ 0 w 3728"/>
                <a:gd name="T83" fmla="*/ 441 h 882"/>
                <a:gd name="T84" fmla="*/ 3 w 3728"/>
                <a:gd name="T85" fmla="*/ 386 h 882"/>
                <a:gd name="T86" fmla="*/ 14 w 3728"/>
                <a:gd name="T87" fmla="*/ 333 h 882"/>
                <a:gd name="T88" fmla="*/ 30 w 3728"/>
                <a:gd name="T89" fmla="*/ 283 h 882"/>
                <a:gd name="T90" fmla="*/ 51 w 3728"/>
                <a:gd name="T91" fmla="*/ 235 h 882"/>
                <a:gd name="T92" fmla="*/ 79 w 3728"/>
                <a:gd name="T93" fmla="*/ 191 h 882"/>
                <a:gd name="T94" fmla="*/ 111 w 3728"/>
                <a:gd name="T95" fmla="*/ 149 h 882"/>
                <a:gd name="T96" fmla="*/ 147 w 3728"/>
                <a:gd name="T97" fmla="*/ 112 h 882"/>
                <a:gd name="T98" fmla="*/ 189 w 3728"/>
                <a:gd name="T99" fmla="*/ 79 h 882"/>
                <a:gd name="T100" fmla="*/ 233 w 3728"/>
                <a:gd name="T101" fmla="*/ 52 h 882"/>
                <a:gd name="T102" fmla="*/ 280 w 3728"/>
                <a:gd name="T103" fmla="*/ 29 h 882"/>
                <a:gd name="T104" fmla="*/ 330 w 3728"/>
                <a:gd name="T105" fmla="*/ 13 h 882"/>
                <a:gd name="T106" fmla="*/ 384 w 3728"/>
                <a:gd name="T107" fmla="*/ 3 h 882"/>
                <a:gd name="T108" fmla="*/ 439 w 3728"/>
                <a:gd name="T109" fmla="*/ 0 h 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28" h="882">
                  <a:moveTo>
                    <a:pt x="439" y="0"/>
                  </a:moveTo>
                  <a:lnTo>
                    <a:pt x="3291" y="0"/>
                  </a:lnTo>
                  <a:lnTo>
                    <a:pt x="3345" y="3"/>
                  </a:lnTo>
                  <a:lnTo>
                    <a:pt x="3398" y="13"/>
                  </a:lnTo>
                  <a:lnTo>
                    <a:pt x="3448" y="29"/>
                  </a:lnTo>
                  <a:lnTo>
                    <a:pt x="3496" y="52"/>
                  </a:lnTo>
                  <a:lnTo>
                    <a:pt x="3540" y="79"/>
                  </a:lnTo>
                  <a:lnTo>
                    <a:pt x="3581" y="112"/>
                  </a:lnTo>
                  <a:lnTo>
                    <a:pt x="3618" y="149"/>
                  </a:lnTo>
                  <a:lnTo>
                    <a:pt x="3650" y="191"/>
                  </a:lnTo>
                  <a:lnTo>
                    <a:pt x="3677" y="235"/>
                  </a:lnTo>
                  <a:lnTo>
                    <a:pt x="3699" y="283"/>
                  </a:lnTo>
                  <a:lnTo>
                    <a:pt x="3716" y="333"/>
                  </a:lnTo>
                  <a:lnTo>
                    <a:pt x="3725" y="386"/>
                  </a:lnTo>
                  <a:lnTo>
                    <a:pt x="3728" y="441"/>
                  </a:lnTo>
                  <a:lnTo>
                    <a:pt x="3725" y="496"/>
                  </a:lnTo>
                  <a:lnTo>
                    <a:pt x="3716" y="549"/>
                  </a:lnTo>
                  <a:lnTo>
                    <a:pt x="3699" y="599"/>
                  </a:lnTo>
                  <a:lnTo>
                    <a:pt x="3677" y="647"/>
                  </a:lnTo>
                  <a:lnTo>
                    <a:pt x="3650" y="691"/>
                  </a:lnTo>
                  <a:lnTo>
                    <a:pt x="3618" y="733"/>
                  </a:lnTo>
                  <a:lnTo>
                    <a:pt x="3581" y="770"/>
                  </a:lnTo>
                  <a:lnTo>
                    <a:pt x="3540" y="803"/>
                  </a:lnTo>
                  <a:lnTo>
                    <a:pt x="3496" y="830"/>
                  </a:lnTo>
                  <a:lnTo>
                    <a:pt x="3448" y="853"/>
                  </a:lnTo>
                  <a:lnTo>
                    <a:pt x="3398" y="869"/>
                  </a:lnTo>
                  <a:lnTo>
                    <a:pt x="3345" y="879"/>
                  </a:lnTo>
                  <a:lnTo>
                    <a:pt x="3291" y="882"/>
                  </a:lnTo>
                  <a:lnTo>
                    <a:pt x="439" y="882"/>
                  </a:lnTo>
                  <a:lnTo>
                    <a:pt x="384" y="879"/>
                  </a:lnTo>
                  <a:lnTo>
                    <a:pt x="330" y="869"/>
                  </a:lnTo>
                  <a:lnTo>
                    <a:pt x="280" y="853"/>
                  </a:lnTo>
                  <a:lnTo>
                    <a:pt x="233" y="830"/>
                  </a:lnTo>
                  <a:lnTo>
                    <a:pt x="189" y="803"/>
                  </a:lnTo>
                  <a:lnTo>
                    <a:pt x="147" y="770"/>
                  </a:lnTo>
                  <a:lnTo>
                    <a:pt x="111" y="733"/>
                  </a:lnTo>
                  <a:lnTo>
                    <a:pt x="79" y="691"/>
                  </a:lnTo>
                  <a:lnTo>
                    <a:pt x="51" y="647"/>
                  </a:lnTo>
                  <a:lnTo>
                    <a:pt x="30" y="599"/>
                  </a:lnTo>
                  <a:lnTo>
                    <a:pt x="14" y="549"/>
                  </a:lnTo>
                  <a:lnTo>
                    <a:pt x="3" y="496"/>
                  </a:lnTo>
                  <a:lnTo>
                    <a:pt x="0" y="441"/>
                  </a:lnTo>
                  <a:lnTo>
                    <a:pt x="3" y="386"/>
                  </a:lnTo>
                  <a:lnTo>
                    <a:pt x="14" y="333"/>
                  </a:lnTo>
                  <a:lnTo>
                    <a:pt x="30" y="283"/>
                  </a:lnTo>
                  <a:lnTo>
                    <a:pt x="51" y="235"/>
                  </a:lnTo>
                  <a:lnTo>
                    <a:pt x="79" y="191"/>
                  </a:lnTo>
                  <a:lnTo>
                    <a:pt x="111" y="149"/>
                  </a:lnTo>
                  <a:lnTo>
                    <a:pt x="147" y="112"/>
                  </a:lnTo>
                  <a:lnTo>
                    <a:pt x="189" y="79"/>
                  </a:lnTo>
                  <a:lnTo>
                    <a:pt x="233" y="52"/>
                  </a:lnTo>
                  <a:lnTo>
                    <a:pt x="280" y="29"/>
                  </a:lnTo>
                  <a:lnTo>
                    <a:pt x="330" y="13"/>
                  </a:lnTo>
                  <a:lnTo>
                    <a:pt x="384" y="3"/>
                  </a:lnTo>
                  <a:lnTo>
                    <a:pt x="43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13" name="Freeform 12">
              <a:extLst>
                <a:ext uri="{FF2B5EF4-FFF2-40B4-BE49-F238E27FC236}">
                  <a16:creationId xmlns:a16="http://schemas.microsoft.com/office/drawing/2014/main" id="{A422C321-F9DF-4113-A1A4-93EF17FAFD54}"/>
                </a:ext>
              </a:extLst>
            </p:cNvPr>
            <p:cNvSpPr>
              <a:spLocks/>
            </p:cNvSpPr>
            <p:nvPr/>
          </p:nvSpPr>
          <p:spPr bwMode="auto">
            <a:xfrm>
              <a:off x="7897813" y="3411538"/>
              <a:ext cx="846137" cy="200025"/>
            </a:xfrm>
            <a:custGeom>
              <a:avLst/>
              <a:gdLst>
                <a:gd name="T0" fmla="*/ 439 w 3728"/>
                <a:gd name="T1" fmla="*/ 0 h 884"/>
                <a:gd name="T2" fmla="*/ 3291 w 3728"/>
                <a:gd name="T3" fmla="*/ 0 h 884"/>
                <a:gd name="T4" fmla="*/ 3345 w 3728"/>
                <a:gd name="T5" fmla="*/ 3 h 884"/>
                <a:gd name="T6" fmla="*/ 3398 w 3728"/>
                <a:gd name="T7" fmla="*/ 13 h 884"/>
                <a:gd name="T8" fmla="*/ 3448 w 3728"/>
                <a:gd name="T9" fmla="*/ 30 h 884"/>
                <a:gd name="T10" fmla="*/ 3496 w 3728"/>
                <a:gd name="T11" fmla="*/ 52 h 884"/>
                <a:gd name="T12" fmla="*/ 3540 w 3728"/>
                <a:gd name="T13" fmla="*/ 80 h 884"/>
                <a:gd name="T14" fmla="*/ 3581 w 3728"/>
                <a:gd name="T15" fmla="*/ 112 h 884"/>
                <a:gd name="T16" fmla="*/ 3618 w 3728"/>
                <a:gd name="T17" fmla="*/ 150 h 884"/>
                <a:gd name="T18" fmla="*/ 3650 w 3728"/>
                <a:gd name="T19" fmla="*/ 191 h 884"/>
                <a:gd name="T20" fmla="*/ 3677 w 3728"/>
                <a:gd name="T21" fmla="*/ 235 h 884"/>
                <a:gd name="T22" fmla="*/ 3699 w 3728"/>
                <a:gd name="T23" fmla="*/ 283 h 884"/>
                <a:gd name="T24" fmla="*/ 3716 w 3728"/>
                <a:gd name="T25" fmla="*/ 334 h 884"/>
                <a:gd name="T26" fmla="*/ 3725 w 3728"/>
                <a:gd name="T27" fmla="*/ 386 h 884"/>
                <a:gd name="T28" fmla="*/ 3728 w 3728"/>
                <a:gd name="T29" fmla="*/ 441 h 884"/>
                <a:gd name="T30" fmla="*/ 3725 w 3728"/>
                <a:gd name="T31" fmla="*/ 496 h 884"/>
                <a:gd name="T32" fmla="*/ 3716 w 3728"/>
                <a:gd name="T33" fmla="*/ 549 h 884"/>
                <a:gd name="T34" fmla="*/ 3699 w 3728"/>
                <a:gd name="T35" fmla="*/ 599 h 884"/>
                <a:gd name="T36" fmla="*/ 3677 w 3728"/>
                <a:gd name="T37" fmla="*/ 647 h 884"/>
                <a:gd name="T38" fmla="*/ 3650 w 3728"/>
                <a:gd name="T39" fmla="*/ 693 h 884"/>
                <a:gd name="T40" fmla="*/ 3618 w 3728"/>
                <a:gd name="T41" fmla="*/ 733 h 884"/>
                <a:gd name="T42" fmla="*/ 3581 w 3728"/>
                <a:gd name="T43" fmla="*/ 770 h 884"/>
                <a:gd name="T44" fmla="*/ 3540 w 3728"/>
                <a:gd name="T45" fmla="*/ 803 h 884"/>
                <a:gd name="T46" fmla="*/ 3496 w 3728"/>
                <a:gd name="T47" fmla="*/ 830 h 884"/>
                <a:gd name="T48" fmla="*/ 3448 w 3728"/>
                <a:gd name="T49" fmla="*/ 853 h 884"/>
                <a:gd name="T50" fmla="*/ 3398 w 3728"/>
                <a:gd name="T51" fmla="*/ 870 h 884"/>
                <a:gd name="T52" fmla="*/ 3345 w 3728"/>
                <a:gd name="T53" fmla="*/ 880 h 884"/>
                <a:gd name="T54" fmla="*/ 3291 w 3728"/>
                <a:gd name="T55" fmla="*/ 884 h 884"/>
                <a:gd name="T56" fmla="*/ 439 w 3728"/>
                <a:gd name="T57" fmla="*/ 884 h 884"/>
                <a:gd name="T58" fmla="*/ 384 w 3728"/>
                <a:gd name="T59" fmla="*/ 880 h 884"/>
                <a:gd name="T60" fmla="*/ 330 w 3728"/>
                <a:gd name="T61" fmla="*/ 870 h 884"/>
                <a:gd name="T62" fmla="*/ 280 w 3728"/>
                <a:gd name="T63" fmla="*/ 853 h 884"/>
                <a:gd name="T64" fmla="*/ 233 w 3728"/>
                <a:gd name="T65" fmla="*/ 830 h 884"/>
                <a:gd name="T66" fmla="*/ 189 w 3728"/>
                <a:gd name="T67" fmla="*/ 803 h 884"/>
                <a:gd name="T68" fmla="*/ 147 w 3728"/>
                <a:gd name="T69" fmla="*/ 770 h 884"/>
                <a:gd name="T70" fmla="*/ 111 w 3728"/>
                <a:gd name="T71" fmla="*/ 733 h 884"/>
                <a:gd name="T72" fmla="*/ 79 w 3728"/>
                <a:gd name="T73" fmla="*/ 693 h 884"/>
                <a:gd name="T74" fmla="*/ 51 w 3728"/>
                <a:gd name="T75" fmla="*/ 647 h 884"/>
                <a:gd name="T76" fmla="*/ 30 w 3728"/>
                <a:gd name="T77" fmla="*/ 599 h 884"/>
                <a:gd name="T78" fmla="*/ 14 w 3728"/>
                <a:gd name="T79" fmla="*/ 549 h 884"/>
                <a:gd name="T80" fmla="*/ 3 w 3728"/>
                <a:gd name="T81" fmla="*/ 496 h 884"/>
                <a:gd name="T82" fmla="*/ 0 w 3728"/>
                <a:gd name="T83" fmla="*/ 441 h 884"/>
                <a:gd name="T84" fmla="*/ 3 w 3728"/>
                <a:gd name="T85" fmla="*/ 386 h 884"/>
                <a:gd name="T86" fmla="*/ 14 w 3728"/>
                <a:gd name="T87" fmla="*/ 334 h 884"/>
                <a:gd name="T88" fmla="*/ 30 w 3728"/>
                <a:gd name="T89" fmla="*/ 283 h 884"/>
                <a:gd name="T90" fmla="*/ 51 w 3728"/>
                <a:gd name="T91" fmla="*/ 235 h 884"/>
                <a:gd name="T92" fmla="*/ 79 w 3728"/>
                <a:gd name="T93" fmla="*/ 191 h 884"/>
                <a:gd name="T94" fmla="*/ 111 w 3728"/>
                <a:gd name="T95" fmla="*/ 150 h 884"/>
                <a:gd name="T96" fmla="*/ 147 w 3728"/>
                <a:gd name="T97" fmla="*/ 112 h 884"/>
                <a:gd name="T98" fmla="*/ 189 w 3728"/>
                <a:gd name="T99" fmla="*/ 80 h 884"/>
                <a:gd name="T100" fmla="*/ 233 w 3728"/>
                <a:gd name="T101" fmla="*/ 52 h 884"/>
                <a:gd name="T102" fmla="*/ 280 w 3728"/>
                <a:gd name="T103" fmla="*/ 30 h 884"/>
                <a:gd name="T104" fmla="*/ 330 w 3728"/>
                <a:gd name="T105" fmla="*/ 13 h 884"/>
                <a:gd name="T106" fmla="*/ 384 w 3728"/>
                <a:gd name="T107" fmla="*/ 3 h 884"/>
                <a:gd name="T108" fmla="*/ 439 w 3728"/>
                <a:gd name="T109"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28" h="884">
                  <a:moveTo>
                    <a:pt x="439" y="0"/>
                  </a:moveTo>
                  <a:lnTo>
                    <a:pt x="3291" y="0"/>
                  </a:lnTo>
                  <a:lnTo>
                    <a:pt x="3345" y="3"/>
                  </a:lnTo>
                  <a:lnTo>
                    <a:pt x="3398" y="13"/>
                  </a:lnTo>
                  <a:lnTo>
                    <a:pt x="3448" y="30"/>
                  </a:lnTo>
                  <a:lnTo>
                    <a:pt x="3496" y="52"/>
                  </a:lnTo>
                  <a:lnTo>
                    <a:pt x="3540" y="80"/>
                  </a:lnTo>
                  <a:lnTo>
                    <a:pt x="3581" y="112"/>
                  </a:lnTo>
                  <a:lnTo>
                    <a:pt x="3618" y="150"/>
                  </a:lnTo>
                  <a:lnTo>
                    <a:pt x="3650" y="191"/>
                  </a:lnTo>
                  <a:lnTo>
                    <a:pt x="3677" y="235"/>
                  </a:lnTo>
                  <a:lnTo>
                    <a:pt x="3699" y="283"/>
                  </a:lnTo>
                  <a:lnTo>
                    <a:pt x="3716" y="334"/>
                  </a:lnTo>
                  <a:lnTo>
                    <a:pt x="3725" y="386"/>
                  </a:lnTo>
                  <a:lnTo>
                    <a:pt x="3728" y="441"/>
                  </a:lnTo>
                  <a:lnTo>
                    <a:pt x="3725" y="496"/>
                  </a:lnTo>
                  <a:lnTo>
                    <a:pt x="3716" y="549"/>
                  </a:lnTo>
                  <a:lnTo>
                    <a:pt x="3699" y="599"/>
                  </a:lnTo>
                  <a:lnTo>
                    <a:pt x="3677" y="647"/>
                  </a:lnTo>
                  <a:lnTo>
                    <a:pt x="3650" y="693"/>
                  </a:lnTo>
                  <a:lnTo>
                    <a:pt x="3618" y="733"/>
                  </a:lnTo>
                  <a:lnTo>
                    <a:pt x="3581" y="770"/>
                  </a:lnTo>
                  <a:lnTo>
                    <a:pt x="3540" y="803"/>
                  </a:lnTo>
                  <a:lnTo>
                    <a:pt x="3496" y="830"/>
                  </a:lnTo>
                  <a:lnTo>
                    <a:pt x="3448" y="853"/>
                  </a:lnTo>
                  <a:lnTo>
                    <a:pt x="3398" y="870"/>
                  </a:lnTo>
                  <a:lnTo>
                    <a:pt x="3345" y="880"/>
                  </a:lnTo>
                  <a:lnTo>
                    <a:pt x="3291" y="884"/>
                  </a:lnTo>
                  <a:lnTo>
                    <a:pt x="439" y="884"/>
                  </a:lnTo>
                  <a:lnTo>
                    <a:pt x="384" y="880"/>
                  </a:lnTo>
                  <a:lnTo>
                    <a:pt x="330" y="870"/>
                  </a:lnTo>
                  <a:lnTo>
                    <a:pt x="280" y="853"/>
                  </a:lnTo>
                  <a:lnTo>
                    <a:pt x="233" y="830"/>
                  </a:lnTo>
                  <a:lnTo>
                    <a:pt x="189" y="803"/>
                  </a:lnTo>
                  <a:lnTo>
                    <a:pt x="147" y="770"/>
                  </a:lnTo>
                  <a:lnTo>
                    <a:pt x="111" y="733"/>
                  </a:lnTo>
                  <a:lnTo>
                    <a:pt x="79" y="693"/>
                  </a:lnTo>
                  <a:lnTo>
                    <a:pt x="51" y="647"/>
                  </a:lnTo>
                  <a:lnTo>
                    <a:pt x="30" y="599"/>
                  </a:lnTo>
                  <a:lnTo>
                    <a:pt x="14" y="549"/>
                  </a:lnTo>
                  <a:lnTo>
                    <a:pt x="3" y="496"/>
                  </a:lnTo>
                  <a:lnTo>
                    <a:pt x="0" y="441"/>
                  </a:lnTo>
                  <a:lnTo>
                    <a:pt x="3" y="386"/>
                  </a:lnTo>
                  <a:lnTo>
                    <a:pt x="14" y="334"/>
                  </a:lnTo>
                  <a:lnTo>
                    <a:pt x="30" y="283"/>
                  </a:lnTo>
                  <a:lnTo>
                    <a:pt x="51" y="235"/>
                  </a:lnTo>
                  <a:lnTo>
                    <a:pt x="79" y="191"/>
                  </a:lnTo>
                  <a:lnTo>
                    <a:pt x="111" y="150"/>
                  </a:lnTo>
                  <a:lnTo>
                    <a:pt x="147" y="112"/>
                  </a:lnTo>
                  <a:lnTo>
                    <a:pt x="189" y="80"/>
                  </a:lnTo>
                  <a:lnTo>
                    <a:pt x="233" y="52"/>
                  </a:lnTo>
                  <a:lnTo>
                    <a:pt x="280" y="30"/>
                  </a:lnTo>
                  <a:lnTo>
                    <a:pt x="330" y="13"/>
                  </a:lnTo>
                  <a:lnTo>
                    <a:pt x="384" y="3"/>
                  </a:lnTo>
                  <a:lnTo>
                    <a:pt x="43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grpSp>
      <p:sp>
        <p:nvSpPr>
          <p:cNvPr id="214" name="Freeform 14">
            <a:extLst>
              <a:ext uri="{FF2B5EF4-FFF2-40B4-BE49-F238E27FC236}">
                <a16:creationId xmlns:a16="http://schemas.microsoft.com/office/drawing/2014/main" id="{3B8521E2-A031-4918-9FEC-04B7FE54FB12}"/>
              </a:ext>
            </a:extLst>
          </p:cNvPr>
          <p:cNvSpPr>
            <a:spLocks/>
          </p:cNvSpPr>
          <p:nvPr/>
        </p:nvSpPr>
        <p:spPr bwMode="auto">
          <a:xfrm>
            <a:off x="6740719" y="1436370"/>
            <a:ext cx="2008644" cy="2008644"/>
          </a:xfrm>
          <a:prstGeom prst="ellipse">
            <a:avLst/>
          </a:prstGeom>
          <a:solidFill>
            <a:schemeClr val="accent3"/>
          </a:solidFill>
          <a:ln>
            <a:noFill/>
          </a:ln>
        </p:spPr>
        <p:txBody>
          <a:bodyPr vert="horz" wrap="square" lIns="68580" tIns="34290" rIns="68580" bIns="34290" numCol="1" anchor="ctr" anchorCtr="0" compatLnSpc="1">
            <a:prstTxWarp prst="textNoShape">
              <a:avLst/>
            </a:prstTxWarp>
          </a:bodyPr>
          <a:lstStyle/>
          <a:p>
            <a:endParaRPr lang="en-US" sz="1350" dirty="0"/>
          </a:p>
        </p:txBody>
      </p:sp>
      <p:grpSp>
        <p:nvGrpSpPr>
          <p:cNvPr id="215" name="Group 214">
            <a:extLst>
              <a:ext uri="{FF2B5EF4-FFF2-40B4-BE49-F238E27FC236}">
                <a16:creationId xmlns:a16="http://schemas.microsoft.com/office/drawing/2014/main" id="{A76A1C05-34D6-4E15-AF8E-43B15B958376}"/>
              </a:ext>
            </a:extLst>
          </p:cNvPr>
          <p:cNvGrpSpPr/>
          <p:nvPr/>
        </p:nvGrpSpPr>
        <p:grpSpPr>
          <a:xfrm>
            <a:off x="7361687" y="2019162"/>
            <a:ext cx="766706" cy="843057"/>
            <a:chOff x="8988425" y="1997075"/>
            <a:chExt cx="1514475" cy="1665288"/>
          </a:xfrm>
        </p:grpSpPr>
        <p:sp>
          <p:nvSpPr>
            <p:cNvPr id="216" name="Freeform 6">
              <a:extLst>
                <a:ext uri="{FF2B5EF4-FFF2-40B4-BE49-F238E27FC236}">
                  <a16:creationId xmlns:a16="http://schemas.microsoft.com/office/drawing/2014/main" id="{4DEFE732-407D-4B76-8CA8-560F61BA58D5}"/>
                </a:ext>
              </a:extLst>
            </p:cNvPr>
            <p:cNvSpPr>
              <a:spLocks/>
            </p:cNvSpPr>
            <p:nvPr/>
          </p:nvSpPr>
          <p:spPr bwMode="auto">
            <a:xfrm>
              <a:off x="9177338" y="2165350"/>
              <a:ext cx="534988" cy="1090613"/>
            </a:xfrm>
            <a:custGeom>
              <a:avLst/>
              <a:gdLst>
                <a:gd name="T0" fmla="*/ 787 w 1348"/>
                <a:gd name="T1" fmla="*/ 15 h 2752"/>
                <a:gd name="T2" fmla="*/ 842 w 1348"/>
                <a:gd name="T3" fmla="*/ 108 h 2752"/>
                <a:gd name="T4" fmla="*/ 847 w 1348"/>
                <a:gd name="T5" fmla="*/ 318 h 2752"/>
                <a:gd name="T6" fmla="*/ 857 w 1348"/>
                <a:gd name="T7" fmla="*/ 324 h 2752"/>
                <a:gd name="T8" fmla="*/ 895 w 1348"/>
                <a:gd name="T9" fmla="*/ 330 h 2752"/>
                <a:gd name="T10" fmla="*/ 1011 w 1348"/>
                <a:gd name="T11" fmla="*/ 356 h 2752"/>
                <a:gd name="T12" fmla="*/ 1153 w 1348"/>
                <a:gd name="T13" fmla="*/ 394 h 2752"/>
                <a:gd name="T14" fmla="*/ 1247 w 1348"/>
                <a:gd name="T15" fmla="*/ 441 h 2752"/>
                <a:gd name="T16" fmla="*/ 1261 w 1348"/>
                <a:gd name="T17" fmla="*/ 525 h 2752"/>
                <a:gd name="T18" fmla="*/ 1159 w 1348"/>
                <a:gd name="T19" fmla="*/ 715 h 2752"/>
                <a:gd name="T20" fmla="*/ 1061 w 1348"/>
                <a:gd name="T21" fmla="*/ 714 h 2752"/>
                <a:gd name="T22" fmla="*/ 1015 w 1348"/>
                <a:gd name="T23" fmla="*/ 694 h 2752"/>
                <a:gd name="T24" fmla="*/ 892 w 1348"/>
                <a:gd name="T25" fmla="*/ 657 h 2752"/>
                <a:gd name="T26" fmla="*/ 717 w 1348"/>
                <a:gd name="T27" fmla="*/ 636 h 2752"/>
                <a:gd name="T28" fmla="*/ 552 w 1348"/>
                <a:gd name="T29" fmla="*/ 667 h 2752"/>
                <a:gd name="T30" fmla="*/ 458 w 1348"/>
                <a:gd name="T31" fmla="*/ 741 h 2752"/>
                <a:gd name="T32" fmla="*/ 421 w 1348"/>
                <a:gd name="T33" fmla="*/ 835 h 2752"/>
                <a:gd name="T34" fmla="*/ 435 w 1348"/>
                <a:gd name="T35" fmla="*/ 940 h 2752"/>
                <a:gd name="T36" fmla="*/ 513 w 1348"/>
                <a:gd name="T37" fmla="*/ 1033 h 2752"/>
                <a:gd name="T38" fmla="*/ 676 w 1348"/>
                <a:gd name="T39" fmla="*/ 1125 h 2752"/>
                <a:gd name="T40" fmla="*/ 960 w 1348"/>
                <a:gd name="T41" fmla="*/ 1250 h 2752"/>
                <a:gd name="T42" fmla="*/ 1196 w 1348"/>
                <a:gd name="T43" fmla="*/ 1418 h 2752"/>
                <a:gd name="T44" fmla="*/ 1321 w 1348"/>
                <a:gd name="T45" fmla="*/ 1626 h 2752"/>
                <a:gd name="T46" fmla="*/ 1344 w 1348"/>
                <a:gd name="T47" fmla="*/ 1881 h 2752"/>
                <a:gd name="T48" fmla="*/ 1266 w 1348"/>
                <a:gd name="T49" fmla="*/ 2116 h 2752"/>
                <a:gd name="T50" fmla="*/ 1094 w 1348"/>
                <a:gd name="T51" fmla="*/ 2297 h 2752"/>
                <a:gd name="T52" fmla="*/ 840 w 1348"/>
                <a:gd name="T53" fmla="*/ 2404 h 2752"/>
                <a:gd name="T54" fmla="*/ 823 w 1348"/>
                <a:gd name="T55" fmla="*/ 2416 h 2752"/>
                <a:gd name="T56" fmla="*/ 806 w 1348"/>
                <a:gd name="T57" fmla="*/ 2698 h 2752"/>
                <a:gd name="T58" fmla="*/ 711 w 1348"/>
                <a:gd name="T59" fmla="*/ 2752 h 2752"/>
                <a:gd name="T60" fmla="*/ 534 w 1348"/>
                <a:gd name="T61" fmla="*/ 2720 h 2752"/>
                <a:gd name="T62" fmla="*/ 501 w 1348"/>
                <a:gd name="T63" fmla="*/ 2437 h 2752"/>
                <a:gd name="T64" fmla="*/ 482 w 1348"/>
                <a:gd name="T65" fmla="*/ 2415 h 2752"/>
                <a:gd name="T66" fmla="*/ 416 w 1348"/>
                <a:gd name="T67" fmla="*/ 2404 h 2752"/>
                <a:gd name="T68" fmla="*/ 276 w 1348"/>
                <a:gd name="T69" fmla="*/ 2373 h 2752"/>
                <a:gd name="T70" fmla="*/ 119 w 1348"/>
                <a:gd name="T71" fmla="*/ 2326 h 2752"/>
                <a:gd name="T72" fmla="*/ 20 w 1348"/>
                <a:gd name="T73" fmla="*/ 2270 h 2752"/>
                <a:gd name="T74" fmla="*/ 6 w 1348"/>
                <a:gd name="T75" fmla="*/ 2184 h 2752"/>
                <a:gd name="T76" fmla="*/ 105 w 1348"/>
                <a:gd name="T77" fmla="*/ 1991 h 2752"/>
                <a:gd name="T78" fmla="*/ 201 w 1348"/>
                <a:gd name="T79" fmla="*/ 1989 h 2752"/>
                <a:gd name="T80" fmla="*/ 247 w 1348"/>
                <a:gd name="T81" fmla="*/ 2010 h 2752"/>
                <a:gd name="T82" fmla="*/ 357 w 1348"/>
                <a:gd name="T83" fmla="*/ 2051 h 2752"/>
                <a:gd name="T84" fmla="*/ 499 w 1348"/>
                <a:gd name="T85" fmla="*/ 2087 h 2752"/>
                <a:gd name="T86" fmla="*/ 659 w 1348"/>
                <a:gd name="T87" fmla="*/ 2096 h 2752"/>
                <a:gd name="T88" fmla="*/ 836 w 1348"/>
                <a:gd name="T89" fmla="*/ 2038 h 2752"/>
                <a:gd name="T90" fmla="*/ 934 w 1348"/>
                <a:gd name="T91" fmla="*/ 1917 h 2752"/>
                <a:gd name="T92" fmla="*/ 935 w 1348"/>
                <a:gd name="T93" fmla="*/ 1759 h 2752"/>
                <a:gd name="T94" fmla="*/ 831 w 1348"/>
                <a:gd name="T95" fmla="*/ 1622 h 2752"/>
                <a:gd name="T96" fmla="*/ 606 w 1348"/>
                <a:gd name="T97" fmla="*/ 1505 h 2752"/>
                <a:gd name="T98" fmla="*/ 399 w 1348"/>
                <a:gd name="T99" fmla="*/ 1415 h 2752"/>
                <a:gd name="T100" fmla="*/ 220 w 1348"/>
                <a:gd name="T101" fmla="*/ 1302 h 2752"/>
                <a:gd name="T102" fmla="*/ 89 w 1348"/>
                <a:gd name="T103" fmla="*/ 1153 h 2752"/>
                <a:gd name="T104" fmla="*/ 25 w 1348"/>
                <a:gd name="T105" fmla="*/ 956 h 2752"/>
                <a:gd name="T106" fmla="*/ 52 w 1348"/>
                <a:gd name="T107" fmla="*/ 719 h 2752"/>
                <a:gd name="T108" fmla="*/ 172 w 1348"/>
                <a:gd name="T109" fmla="*/ 522 h 2752"/>
                <a:gd name="T110" fmla="*/ 373 w 1348"/>
                <a:gd name="T111" fmla="*/ 383 h 2752"/>
                <a:gd name="T112" fmla="*/ 515 w 1348"/>
                <a:gd name="T113" fmla="*/ 333 h 2752"/>
                <a:gd name="T114" fmla="*/ 529 w 1348"/>
                <a:gd name="T115" fmla="*/ 79 h 2752"/>
                <a:gd name="T116" fmla="*/ 606 w 1348"/>
                <a:gd name="T117" fmla="*/ 4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8" h="2752">
                  <a:moveTo>
                    <a:pt x="635" y="0"/>
                  </a:moveTo>
                  <a:lnTo>
                    <a:pt x="731" y="0"/>
                  </a:lnTo>
                  <a:lnTo>
                    <a:pt x="760" y="4"/>
                  </a:lnTo>
                  <a:lnTo>
                    <a:pt x="787" y="15"/>
                  </a:lnTo>
                  <a:lnTo>
                    <a:pt x="809" y="32"/>
                  </a:lnTo>
                  <a:lnTo>
                    <a:pt x="827" y="54"/>
                  </a:lnTo>
                  <a:lnTo>
                    <a:pt x="838" y="79"/>
                  </a:lnTo>
                  <a:lnTo>
                    <a:pt x="842" y="108"/>
                  </a:lnTo>
                  <a:lnTo>
                    <a:pt x="842" y="306"/>
                  </a:lnTo>
                  <a:lnTo>
                    <a:pt x="843" y="311"/>
                  </a:lnTo>
                  <a:lnTo>
                    <a:pt x="845" y="315"/>
                  </a:lnTo>
                  <a:lnTo>
                    <a:pt x="847" y="318"/>
                  </a:lnTo>
                  <a:lnTo>
                    <a:pt x="850" y="320"/>
                  </a:lnTo>
                  <a:lnTo>
                    <a:pt x="852" y="323"/>
                  </a:lnTo>
                  <a:lnTo>
                    <a:pt x="855" y="324"/>
                  </a:lnTo>
                  <a:lnTo>
                    <a:pt x="857" y="324"/>
                  </a:lnTo>
                  <a:lnTo>
                    <a:pt x="860" y="324"/>
                  </a:lnTo>
                  <a:lnTo>
                    <a:pt x="864" y="325"/>
                  </a:lnTo>
                  <a:lnTo>
                    <a:pt x="875" y="328"/>
                  </a:lnTo>
                  <a:lnTo>
                    <a:pt x="895" y="330"/>
                  </a:lnTo>
                  <a:lnTo>
                    <a:pt x="918" y="335"/>
                  </a:lnTo>
                  <a:lnTo>
                    <a:pt x="946" y="341"/>
                  </a:lnTo>
                  <a:lnTo>
                    <a:pt x="976" y="348"/>
                  </a:lnTo>
                  <a:lnTo>
                    <a:pt x="1011" y="356"/>
                  </a:lnTo>
                  <a:lnTo>
                    <a:pt x="1047" y="363"/>
                  </a:lnTo>
                  <a:lnTo>
                    <a:pt x="1082" y="374"/>
                  </a:lnTo>
                  <a:lnTo>
                    <a:pt x="1118" y="384"/>
                  </a:lnTo>
                  <a:lnTo>
                    <a:pt x="1153" y="394"/>
                  </a:lnTo>
                  <a:lnTo>
                    <a:pt x="1186" y="406"/>
                  </a:lnTo>
                  <a:lnTo>
                    <a:pt x="1215" y="417"/>
                  </a:lnTo>
                  <a:lnTo>
                    <a:pt x="1232" y="427"/>
                  </a:lnTo>
                  <a:lnTo>
                    <a:pt x="1247" y="441"/>
                  </a:lnTo>
                  <a:lnTo>
                    <a:pt x="1259" y="458"/>
                  </a:lnTo>
                  <a:lnTo>
                    <a:pt x="1265" y="478"/>
                  </a:lnTo>
                  <a:lnTo>
                    <a:pt x="1266" y="501"/>
                  </a:lnTo>
                  <a:lnTo>
                    <a:pt x="1261" y="525"/>
                  </a:lnTo>
                  <a:lnTo>
                    <a:pt x="1207" y="662"/>
                  </a:lnTo>
                  <a:lnTo>
                    <a:pt x="1196" y="684"/>
                  </a:lnTo>
                  <a:lnTo>
                    <a:pt x="1179" y="701"/>
                  </a:lnTo>
                  <a:lnTo>
                    <a:pt x="1159" y="715"/>
                  </a:lnTo>
                  <a:lnTo>
                    <a:pt x="1136" y="724"/>
                  </a:lnTo>
                  <a:lnTo>
                    <a:pt x="1112" y="727"/>
                  </a:lnTo>
                  <a:lnTo>
                    <a:pt x="1086" y="723"/>
                  </a:lnTo>
                  <a:lnTo>
                    <a:pt x="1061" y="714"/>
                  </a:lnTo>
                  <a:lnTo>
                    <a:pt x="1058" y="713"/>
                  </a:lnTo>
                  <a:lnTo>
                    <a:pt x="1049" y="708"/>
                  </a:lnTo>
                  <a:lnTo>
                    <a:pt x="1034" y="701"/>
                  </a:lnTo>
                  <a:lnTo>
                    <a:pt x="1015" y="694"/>
                  </a:lnTo>
                  <a:lnTo>
                    <a:pt x="990" y="685"/>
                  </a:lnTo>
                  <a:lnTo>
                    <a:pt x="961" y="675"/>
                  </a:lnTo>
                  <a:lnTo>
                    <a:pt x="928" y="666"/>
                  </a:lnTo>
                  <a:lnTo>
                    <a:pt x="892" y="657"/>
                  </a:lnTo>
                  <a:lnTo>
                    <a:pt x="852" y="649"/>
                  </a:lnTo>
                  <a:lnTo>
                    <a:pt x="809" y="643"/>
                  </a:lnTo>
                  <a:lnTo>
                    <a:pt x="764" y="639"/>
                  </a:lnTo>
                  <a:lnTo>
                    <a:pt x="717" y="636"/>
                  </a:lnTo>
                  <a:lnTo>
                    <a:pt x="668" y="639"/>
                  </a:lnTo>
                  <a:lnTo>
                    <a:pt x="625" y="645"/>
                  </a:lnTo>
                  <a:lnTo>
                    <a:pt x="587" y="654"/>
                  </a:lnTo>
                  <a:lnTo>
                    <a:pt x="552" y="667"/>
                  </a:lnTo>
                  <a:lnTo>
                    <a:pt x="523" y="682"/>
                  </a:lnTo>
                  <a:lnTo>
                    <a:pt x="497" y="700"/>
                  </a:lnTo>
                  <a:lnTo>
                    <a:pt x="476" y="719"/>
                  </a:lnTo>
                  <a:lnTo>
                    <a:pt x="458" y="741"/>
                  </a:lnTo>
                  <a:lnTo>
                    <a:pt x="444" y="764"/>
                  </a:lnTo>
                  <a:lnTo>
                    <a:pt x="432" y="787"/>
                  </a:lnTo>
                  <a:lnTo>
                    <a:pt x="424" y="811"/>
                  </a:lnTo>
                  <a:lnTo>
                    <a:pt x="421" y="835"/>
                  </a:lnTo>
                  <a:lnTo>
                    <a:pt x="419" y="860"/>
                  </a:lnTo>
                  <a:lnTo>
                    <a:pt x="421" y="888"/>
                  </a:lnTo>
                  <a:lnTo>
                    <a:pt x="426" y="914"/>
                  </a:lnTo>
                  <a:lnTo>
                    <a:pt x="435" y="940"/>
                  </a:lnTo>
                  <a:lnTo>
                    <a:pt x="447" y="964"/>
                  </a:lnTo>
                  <a:lnTo>
                    <a:pt x="464" y="988"/>
                  </a:lnTo>
                  <a:lnTo>
                    <a:pt x="486" y="1010"/>
                  </a:lnTo>
                  <a:lnTo>
                    <a:pt x="513" y="1033"/>
                  </a:lnTo>
                  <a:lnTo>
                    <a:pt x="545" y="1056"/>
                  </a:lnTo>
                  <a:lnTo>
                    <a:pt x="583" y="1078"/>
                  </a:lnTo>
                  <a:lnTo>
                    <a:pt x="626" y="1101"/>
                  </a:lnTo>
                  <a:lnTo>
                    <a:pt x="676" y="1125"/>
                  </a:lnTo>
                  <a:lnTo>
                    <a:pt x="734" y="1150"/>
                  </a:lnTo>
                  <a:lnTo>
                    <a:pt x="797" y="1176"/>
                  </a:lnTo>
                  <a:lnTo>
                    <a:pt x="883" y="1211"/>
                  </a:lnTo>
                  <a:lnTo>
                    <a:pt x="960" y="1250"/>
                  </a:lnTo>
                  <a:lnTo>
                    <a:pt x="1030" y="1288"/>
                  </a:lnTo>
                  <a:lnTo>
                    <a:pt x="1092" y="1330"/>
                  </a:lnTo>
                  <a:lnTo>
                    <a:pt x="1147" y="1372"/>
                  </a:lnTo>
                  <a:lnTo>
                    <a:pt x="1196" y="1418"/>
                  </a:lnTo>
                  <a:lnTo>
                    <a:pt x="1237" y="1466"/>
                  </a:lnTo>
                  <a:lnTo>
                    <a:pt x="1271" y="1516"/>
                  </a:lnTo>
                  <a:lnTo>
                    <a:pt x="1299" y="1570"/>
                  </a:lnTo>
                  <a:lnTo>
                    <a:pt x="1321" y="1626"/>
                  </a:lnTo>
                  <a:lnTo>
                    <a:pt x="1336" y="1686"/>
                  </a:lnTo>
                  <a:lnTo>
                    <a:pt x="1345" y="1748"/>
                  </a:lnTo>
                  <a:lnTo>
                    <a:pt x="1348" y="1816"/>
                  </a:lnTo>
                  <a:lnTo>
                    <a:pt x="1344" y="1881"/>
                  </a:lnTo>
                  <a:lnTo>
                    <a:pt x="1334" y="1943"/>
                  </a:lnTo>
                  <a:lnTo>
                    <a:pt x="1317" y="2005"/>
                  </a:lnTo>
                  <a:lnTo>
                    <a:pt x="1294" y="2062"/>
                  </a:lnTo>
                  <a:lnTo>
                    <a:pt x="1266" y="2116"/>
                  </a:lnTo>
                  <a:lnTo>
                    <a:pt x="1232" y="2167"/>
                  </a:lnTo>
                  <a:lnTo>
                    <a:pt x="1191" y="2214"/>
                  </a:lnTo>
                  <a:lnTo>
                    <a:pt x="1145" y="2257"/>
                  </a:lnTo>
                  <a:lnTo>
                    <a:pt x="1094" y="2297"/>
                  </a:lnTo>
                  <a:lnTo>
                    <a:pt x="1038" y="2330"/>
                  </a:lnTo>
                  <a:lnTo>
                    <a:pt x="976" y="2360"/>
                  </a:lnTo>
                  <a:lnTo>
                    <a:pt x="910" y="2385"/>
                  </a:lnTo>
                  <a:lnTo>
                    <a:pt x="840" y="2404"/>
                  </a:lnTo>
                  <a:lnTo>
                    <a:pt x="837" y="2404"/>
                  </a:lnTo>
                  <a:lnTo>
                    <a:pt x="832" y="2406"/>
                  </a:lnTo>
                  <a:lnTo>
                    <a:pt x="828" y="2410"/>
                  </a:lnTo>
                  <a:lnTo>
                    <a:pt x="823" y="2416"/>
                  </a:lnTo>
                  <a:lnTo>
                    <a:pt x="822" y="2427"/>
                  </a:lnTo>
                  <a:lnTo>
                    <a:pt x="822" y="2643"/>
                  </a:lnTo>
                  <a:lnTo>
                    <a:pt x="818" y="2673"/>
                  </a:lnTo>
                  <a:lnTo>
                    <a:pt x="806" y="2698"/>
                  </a:lnTo>
                  <a:lnTo>
                    <a:pt x="790" y="2720"/>
                  </a:lnTo>
                  <a:lnTo>
                    <a:pt x="767" y="2737"/>
                  </a:lnTo>
                  <a:lnTo>
                    <a:pt x="741" y="2748"/>
                  </a:lnTo>
                  <a:lnTo>
                    <a:pt x="711" y="2752"/>
                  </a:lnTo>
                  <a:lnTo>
                    <a:pt x="612" y="2752"/>
                  </a:lnTo>
                  <a:lnTo>
                    <a:pt x="583" y="2748"/>
                  </a:lnTo>
                  <a:lnTo>
                    <a:pt x="556" y="2737"/>
                  </a:lnTo>
                  <a:lnTo>
                    <a:pt x="534" y="2720"/>
                  </a:lnTo>
                  <a:lnTo>
                    <a:pt x="516" y="2698"/>
                  </a:lnTo>
                  <a:lnTo>
                    <a:pt x="505" y="2673"/>
                  </a:lnTo>
                  <a:lnTo>
                    <a:pt x="501" y="2643"/>
                  </a:lnTo>
                  <a:lnTo>
                    <a:pt x="501" y="2437"/>
                  </a:lnTo>
                  <a:lnTo>
                    <a:pt x="499" y="2427"/>
                  </a:lnTo>
                  <a:lnTo>
                    <a:pt x="492" y="2420"/>
                  </a:lnTo>
                  <a:lnTo>
                    <a:pt x="486" y="2416"/>
                  </a:lnTo>
                  <a:lnTo>
                    <a:pt x="482" y="2415"/>
                  </a:lnTo>
                  <a:lnTo>
                    <a:pt x="476" y="2414"/>
                  </a:lnTo>
                  <a:lnTo>
                    <a:pt x="462" y="2411"/>
                  </a:lnTo>
                  <a:lnTo>
                    <a:pt x="441" y="2409"/>
                  </a:lnTo>
                  <a:lnTo>
                    <a:pt x="416" y="2404"/>
                  </a:lnTo>
                  <a:lnTo>
                    <a:pt x="386" y="2397"/>
                  </a:lnTo>
                  <a:lnTo>
                    <a:pt x="352" y="2391"/>
                  </a:lnTo>
                  <a:lnTo>
                    <a:pt x="315" y="2382"/>
                  </a:lnTo>
                  <a:lnTo>
                    <a:pt x="276" y="2373"/>
                  </a:lnTo>
                  <a:lnTo>
                    <a:pt x="237" y="2363"/>
                  </a:lnTo>
                  <a:lnTo>
                    <a:pt x="197" y="2351"/>
                  </a:lnTo>
                  <a:lnTo>
                    <a:pt x="158" y="2339"/>
                  </a:lnTo>
                  <a:lnTo>
                    <a:pt x="119" y="2326"/>
                  </a:lnTo>
                  <a:lnTo>
                    <a:pt x="83" y="2312"/>
                  </a:lnTo>
                  <a:lnTo>
                    <a:pt x="52" y="2297"/>
                  </a:lnTo>
                  <a:lnTo>
                    <a:pt x="35" y="2285"/>
                  </a:lnTo>
                  <a:lnTo>
                    <a:pt x="20" y="2270"/>
                  </a:lnTo>
                  <a:lnTo>
                    <a:pt x="8" y="2252"/>
                  </a:lnTo>
                  <a:lnTo>
                    <a:pt x="2" y="2232"/>
                  </a:lnTo>
                  <a:lnTo>
                    <a:pt x="0" y="2209"/>
                  </a:lnTo>
                  <a:lnTo>
                    <a:pt x="6" y="2184"/>
                  </a:lnTo>
                  <a:lnTo>
                    <a:pt x="57" y="2047"/>
                  </a:lnTo>
                  <a:lnTo>
                    <a:pt x="68" y="2024"/>
                  </a:lnTo>
                  <a:lnTo>
                    <a:pt x="85" y="2005"/>
                  </a:lnTo>
                  <a:lnTo>
                    <a:pt x="105" y="1991"/>
                  </a:lnTo>
                  <a:lnTo>
                    <a:pt x="129" y="1982"/>
                  </a:lnTo>
                  <a:lnTo>
                    <a:pt x="155" y="1979"/>
                  </a:lnTo>
                  <a:lnTo>
                    <a:pt x="179" y="1982"/>
                  </a:lnTo>
                  <a:lnTo>
                    <a:pt x="201" y="1989"/>
                  </a:lnTo>
                  <a:lnTo>
                    <a:pt x="205" y="1991"/>
                  </a:lnTo>
                  <a:lnTo>
                    <a:pt x="214" y="1996"/>
                  </a:lnTo>
                  <a:lnTo>
                    <a:pt x="228" y="2001"/>
                  </a:lnTo>
                  <a:lnTo>
                    <a:pt x="247" y="2010"/>
                  </a:lnTo>
                  <a:lnTo>
                    <a:pt x="270" y="2019"/>
                  </a:lnTo>
                  <a:lnTo>
                    <a:pt x="295" y="2029"/>
                  </a:lnTo>
                  <a:lnTo>
                    <a:pt x="325" y="2039"/>
                  </a:lnTo>
                  <a:lnTo>
                    <a:pt x="357" y="2051"/>
                  </a:lnTo>
                  <a:lnTo>
                    <a:pt x="391" y="2061"/>
                  </a:lnTo>
                  <a:lnTo>
                    <a:pt x="426" y="2071"/>
                  </a:lnTo>
                  <a:lnTo>
                    <a:pt x="463" y="2080"/>
                  </a:lnTo>
                  <a:lnTo>
                    <a:pt x="499" y="2087"/>
                  </a:lnTo>
                  <a:lnTo>
                    <a:pt x="536" y="2094"/>
                  </a:lnTo>
                  <a:lnTo>
                    <a:pt x="571" y="2098"/>
                  </a:lnTo>
                  <a:lnTo>
                    <a:pt x="607" y="2099"/>
                  </a:lnTo>
                  <a:lnTo>
                    <a:pt x="659" y="2096"/>
                  </a:lnTo>
                  <a:lnTo>
                    <a:pt x="709" y="2089"/>
                  </a:lnTo>
                  <a:lnTo>
                    <a:pt x="755" y="2076"/>
                  </a:lnTo>
                  <a:lnTo>
                    <a:pt x="797" y="2059"/>
                  </a:lnTo>
                  <a:lnTo>
                    <a:pt x="836" y="2038"/>
                  </a:lnTo>
                  <a:lnTo>
                    <a:pt x="868" y="2014"/>
                  </a:lnTo>
                  <a:lnTo>
                    <a:pt x="896" y="1984"/>
                  </a:lnTo>
                  <a:lnTo>
                    <a:pt x="918" y="1952"/>
                  </a:lnTo>
                  <a:lnTo>
                    <a:pt x="934" y="1917"/>
                  </a:lnTo>
                  <a:lnTo>
                    <a:pt x="944" y="1878"/>
                  </a:lnTo>
                  <a:lnTo>
                    <a:pt x="947" y="1838"/>
                  </a:lnTo>
                  <a:lnTo>
                    <a:pt x="944" y="1797"/>
                  </a:lnTo>
                  <a:lnTo>
                    <a:pt x="935" y="1759"/>
                  </a:lnTo>
                  <a:lnTo>
                    <a:pt x="920" y="1722"/>
                  </a:lnTo>
                  <a:lnTo>
                    <a:pt x="897" y="1687"/>
                  </a:lnTo>
                  <a:lnTo>
                    <a:pt x="868" y="1654"/>
                  </a:lnTo>
                  <a:lnTo>
                    <a:pt x="831" y="1622"/>
                  </a:lnTo>
                  <a:lnTo>
                    <a:pt x="787" y="1593"/>
                  </a:lnTo>
                  <a:lnTo>
                    <a:pt x="735" y="1563"/>
                  </a:lnTo>
                  <a:lnTo>
                    <a:pt x="675" y="1534"/>
                  </a:lnTo>
                  <a:lnTo>
                    <a:pt x="606" y="1505"/>
                  </a:lnTo>
                  <a:lnTo>
                    <a:pt x="553" y="1484"/>
                  </a:lnTo>
                  <a:lnTo>
                    <a:pt x="501" y="1463"/>
                  </a:lnTo>
                  <a:lnTo>
                    <a:pt x="449" y="1440"/>
                  </a:lnTo>
                  <a:lnTo>
                    <a:pt x="399" y="1415"/>
                  </a:lnTo>
                  <a:lnTo>
                    <a:pt x="352" y="1390"/>
                  </a:lnTo>
                  <a:lnTo>
                    <a:pt x="304" y="1363"/>
                  </a:lnTo>
                  <a:lnTo>
                    <a:pt x="261" y="1334"/>
                  </a:lnTo>
                  <a:lnTo>
                    <a:pt x="220" y="1302"/>
                  </a:lnTo>
                  <a:lnTo>
                    <a:pt x="182" y="1269"/>
                  </a:lnTo>
                  <a:lnTo>
                    <a:pt x="147" y="1233"/>
                  </a:lnTo>
                  <a:lnTo>
                    <a:pt x="115" y="1194"/>
                  </a:lnTo>
                  <a:lnTo>
                    <a:pt x="89" y="1153"/>
                  </a:lnTo>
                  <a:lnTo>
                    <a:pt x="66" y="1108"/>
                  </a:lnTo>
                  <a:lnTo>
                    <a:pt x="48" y="1061"/>
                  </a:lnTo>
                  <a:lnTo>
                    <a:pt x="34" y="1010"/>
                  </a:lnTo>
                  <a:lnTo>
                    <a:pt x="25" y="956"/>
                  </a:lnTo>
                  <a:lnTo>
                    <a:pt x="22" y="898"/>
                  </a:lnTo>
                  <a:lnTo>
                    <a:pt x="26" y="837"/>
                  </a:lnTo>
                  <a:lnTo>
                    <a:pt x="35" y="777"/>
                  </a:lnTo>
                  <a:lnTo>
                    <a:pt x="52" y="719"/>
                  </a:lnTo>
                  <a:lnTo>
                    <a:pt x="72" y="666"/>
                  </a:lnTo>
                  <a:lnTo>
                    <a:pt x="100" y="615"/>
                  </a:lnTo>
                  <a:lnTo>
                    <a:pt x="133" y="566"/>
                  </a:lnTo>
                  <a:lnTo>
                    <a:pt x="172" y="522"/>
                  </a:lnTo>
                  <a:lnTo>
                    <a:pt x="215" y="481"/>
                  </a:lnTo>
                  <a:lnTo>
                    <a:pt x="262" y="444"/>
                  </a:lnTo>
                  <a:lnTo>
                    <a:pt x="316" y="411"/>
                  </a:lnTo>
                  <a:lnTo>
                    <a:pt x="373" y="383"/>
                  </a:lnTo>
                  <a:lnTo>
                    <a:pt x="436" y="358"/>
                  </a:lnTo>
                  <a:lnTo>
                    <a:pt x="501" y="341"/>
                  </a:lnTo>
                  <a:lnTo>
                    <a:pt x="508" y="338"/>
                  </a:lnTo>
                  <a:lnTo>
                    <a:pt x="515" y="333"/>
                  </a:lnTo>
                  <a:lnTo>
                    <a:pt x="523" y="327"/>
                  </a:lnTo>
                  <a:lnTo>
                    <a:pt x="525" y="316"/>
                  </a:lnTo>
                  <a:lnTo>
                    <a:pt x="525" y="108"/>
                  </a:lnTo>
                  <a:lnTo>
                    <a:pt x="529" y="79"/>
                  </a:lnTo>
                  <a:lnTo>
                    <a:pt x="539" y="54"/>
                  </a:lnTo>
                  <a:lnTo>
                    <a:pt x="557" y="32"/>
                  </a:lnTo>
                  <a:lnTo>
                    <a:pt x="580" y="15"/>
                  </a:lnTo>
                  <a:lnTo>
                    <a:pt x="606" y="4"/>
                  </a:lnTo>
                  <a:lnTo>
                    <a:pt x="635"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17" name="Freeform 7">
              <a:extLst>
                <a:ext uri="{FF2B5EF4-FFF2-40B4-BE49-F238E27FC236}">
                  <a16:creationId xmlns:a16="http://schemas.microsoft.com/office/drawing/2014/main" id="{B57066B7-F1FE-4E45-9BF0-303597D96812}"/>
                </a:ext>
              </a:extLst>
            </p:cNvPr>
            <p:cNvSpPr>
              <a:spLocks/>
            </p:cNvSpPr>
            <p:nvPr/>
          </p:nvSpPr>
          <p:spPr bwMode="auto">
            <a:xfrm>
              <a:off x="8988425" y="1997075"/>
              <a:ext cx="1514475" cy="1665288"/>
            </a:xfrm>
            <a:custGeom>
              <a:avLst/>
              <a:gdLst>
                <a:gd name="T0" fmla="*/ 3404 w 3817"/>
                <a:gd name="T1" fmla="*/ 11 h 4197"/>
                <a:gd name="T2" fmla="*/ 3481 w 3817"/>
                <a:gd name="T3" fmla="*/ 68 h 4197"/>
                <a:gd name="T4" fmla="*/ 3801 w 3817"/>
                <a:gd name="T5" fmla="*/ 831 h 4197"/>
                <a:gd name="T6" fmla="*/ 3817 w 3817"/>
                <a:gd name="T7" fmla="*/ 928 h 4197"/>
                <a:gd name="T8" fmla="*/ 3788 w 3817"/>
                <a:gd name="T9" fmla="*/ 1015 h 4197"/>
                <a:gd name="T10" fmla="*/ 3722 w 3817"/>
                <a:gd name="T11" fmla="*/ 1072 h 4197"/>
                <a:gd name="T12" fmla="*/ 3631 w 3817"/>
                <a:gd name="T13" fmla="*/ 1093 h 4197"/>
                <a:gd name="T14" fmla="*/ 3392 w 3817"/>
                <a:gd name="T15" fmla="*/ 1238 h 4197"/>
                <a:gd name="T16" fmla="*/ 3280 w 3817"/>
                <a:gd name="T17" fmla="*/ 1727 h 4197"/>
                <a:gd name="T18" fmla="*/ 3127 w 3817"/>
                <a:gd name="T19" fmla="*/ 2175 h 4197"/>
                <a:gd name="T20" fmla="*/ 2935 w 3817"/>
                <a:gd name="T21" fmla="*/ 2583 h 4197"/>
                <a:gd name="T22" fmla="*/ 2704 w 3817"/>
                <a:gd name="T23" fmla="*/ 2948 h 4197"/>
                <a:gd name="T24" fmla="*/ 2437 w 3817"/>
                <a:gd name="T25" fmla="*/ 3267 h 4197"/>
                <a:gd name="T26" fmla="*/ 2134 w 3817"/>
                <a:gd name="T27" fmla="*/ 3542 h 4197"/>
                <a:gd name="T28" fmla="*/ 1797 w 3817"/>
                <a:gd name="T29" fmla="*/ 3773 h 4197"/>
                <a:gd name="T30" fmla="*/ 1448 w 3817"/>
                <a:gd name="T31" fmla="*/ 3948 h 4197"/>
                <a:gd name="T32" fmla="*/ 1121 w 3817"/>
                <a:gd name="T33" fmla="*/ 4065 h 4197"/>
                <a:gd name="T34" fmla="*/ 823 w 3817"/>
                <a:gd name="T35" fmla="*/ 4139 h 4197"/>
                <a:gd name="T36" fmla="*/ 566 w 3817"/>
                <a:gd name="T37" fmla="*/ 4179 h 4197"/>
                <a:gd name="T38" fmla="*/ 364 w 3817"/>
                <a:gd name="T39" fmla="*/ 4194 h 4197"/>
                <a:gd name="T40" fmla="*/ 232 w 3817"/>
                <a:gd name="T41" fmla="*/ 4195 h 4197"/>
                <a:gd name="T42" fmla="*/ 179 w 3817"/>
                <a:gd name="T43" fmla="*/ 4194 h 4197"/>
                <a:gd name="T44" fmla="*/ 83 w 3817"/>
                <a:gd name="T45" fmla="*/ 4161 h 4197"/>
                <a:gd name="T46" fmla="*/ 19 w 3817"/>
                <a:gd name="T47" fmla="*/ 4087 h 4197"/>
                <a:gd name="T48" fmla="*/ 0 w 3817"/>
                <a:gd name="T49" fmla="*/ 3987 h 4197"/>
                <a:gd name="T50" fmla="*/ 32 w 3817"/>
                <a:gd name="T51" fmla="*/ 3893 h 4197"/>
                <a:gd name="T52" fmla="*/ 106 w 3817"/>
                <a:gd name="T53" fmla="*/ 3828 h 4197"/>
                <a:gd name="T54" fmla="*/ 206 w 3817"/>
                <a:gd name="T55" fmla="*/ 3809 h 4197"/>
                <a:gd name="T56" fmla="*/ 250 w 3817"/>
                <a:gd name="T57" fmla="*/ 3810 h 4197"/>
                <a:gd name="T58" fmla="*/ 368 w 3817"/>
                <a:gd name="T59" fmla="*/ 3806 h 4197"/>
                <a:gd name="T60" fmla="*/ 545 w 3817"/>
                <a:gd name="T61" fmla="*/ 3791 h 4197"/>
                <a:gd name="T62" fmla="*/ 770 w 3817"/>
                <a:gd name="T63" fmla="*/ 3755 h 4197"/>
                <a:gd name="T64" fmla="*/ 1031 w 3817"/>
                <a:gd name="T65" fmla="*/ 3689 h 4197"/>
                <a:gd name="T66" fmla="*/ 1316 w 3817"/>
                <a:gd name="T67" fmla="*/ 3584 h 4197"/>
                <a:gd name="T68" fmla="*/ 1629 w 3817"/>
                <a:gd name="T69" fmla="*/ 3424 h 4197"/>
                <a:gd name="T70" fmla="*/ 1953 w 3817"/>
                <a:gd name="T71" fmla="*/ 3194 h 4197"/>
                <a:gd name="T72" fmla="*/ 2237 w 3817"/>
                <a:gd name="T73" fmla="*/ 2918 h 4197"/>
                <a:gd name="T74" fmla="*/ 2482 w 3817"/>
                <a:gd name="T75" fmla="*/ 2595 h 4197"/>
                <a:gd name="T76" fmla="*/ 2686 w 3817"/>
                <a:gd name="T77" fmla="*/ 2225 h 4197"/>
                <a:gd name="T78" fmla="*/ 2852 w 3817"/>
                <a:gd name="T79" fmla="*/ 1809 h 4197"/>
                <a:gd name="T80" fmla="*/ 2977 w 3817"/>
                <a:gd name="T81" fmla="*/ 1348 h 4197"/>
                <a:gd name="T82" fmla="*/ 2855 w 3817"/>
                <a:gd name="T83" fmla="*/ 991 h 4197"/>
                <a:gd name="T84" fmla="*/ 2756 w 3817"/>
                <a:gd name="T85" fmla="*/ 954 h 4197"/>
                <a:gd name="T86" fmla="*/ 2696 w 3817"/>
                <a:gd name="T87" fmla="*/ 879 h 4197"/>
                <a:gd name="T88" fmla="*/ 2686 w 3817"/>
                <a:gd name="T89" fmla="*/ 783 h 4197"/>
                <a:gd name="T90" fmla="*/ 2728 w 3817"/>
                <a:gd name="T91" fmla="*/ 687 h 4197"/>
                <a:gd name="T92" fmla="*/ 3244 w 3817"/>
                <a:gd name="T93" fmla="*/ 31 h 4197"/>
                <a:gd name="T94" fmla="*/ 3344 w 3817"/>
                <a:gd name="T95" fmla="*/ 0 h 4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17" h="4197">
                  <a:moveTo>
                    <a:pt x="3344" y="0"/>
                  </a:moveTo>
                  <a:lnTo>
                    <a:pt x="3375" y="3"/>
                  </a:lnTo>
                  <a:lnTo>
                    <a:pt x="3404" y="11"/>
                  </a:lnTo>
                  <a:lnTo>
                    <a:pt x="3432" y="26"/>
                  </a:lnTo>
                  <a:lnTo>
                    <a:pt x="3458" y="43"/>
                  </a:lnTo>
                  <a:lnTo>
                    <a:pt x="3481" y="68"/>
                  </a:lnTo>
                  <a:lnTo>
                    <a:pt x="3500" y="94"/>
                  </a:lnTo>
                  <a:lnTo>
                    <a:pt x="3515" y="126"/>
                  </a:lnTo>
                  <a:lnTo>
                    <a:pt x="3801" y="831"/>
                  </a:lnTo>
                  <a:lnTo>
                    <a:pt x="3811" y="865"/>
                  </a:lnTo>
                  <a:lnTo>
                    <a:pt x="3817" y="896"/>
                  </a:lnTo>
                  <a:lnTo>
                    <a:pt x="3817" y="928"/>
                  </a:lnTo>
                  <a:lnTo>
                    <a:pt x="3813" y="959"/>
                  </a:lnTo>
                  <a:lnTo>
                    <a:pt x="3802" y="987"/>
                  </a:lnTo>
                  <a:lnTo>
                    <a:pt x="3788" y="1015"/>
                  </a:lnTo>
                  <a:lnTo>
                    <a:pt x="3769" y="1038"/>
                  </a:lnTo>
                  <a:lnTo>
                    <a:pt x="3748" y="1057"/>
                  </a:lnTo>
                  <a:lnTo>
                    <a:pt x="3722" y="1072"/>
                  </a:lnTo>
                  <a:lnTo>
                    <a:pt x="3694" y="1084"/>
                  </a:lnTo>
                  <a:lnTo>
                    <a:pt x="3663" y="1090"/>
                  </a:lnTo>
                  <a:lnTo>
                    <a:pt x="3631" y="1093"/>
                  </a:lnTo>
                  <a:lnTo>
                    <a:pt x="3599" y="1090"/>
                  </a:lnTo>
                  <a:lnTo>
                    <a:pt x="3421" y="1066"/>
                  </a:lnTo>
                  <a:lnTo>
                    <a:pt x="3392" y="1238"/>
                  </a:lnTo>
                  <a:lnTo>
                    <a:pt x="3359" y="1405"/>
                  </a:lnTo>
                  <a:lnTo>
                    <a:pt x="3321" y="1568"/>
                  </a:lnTo>
                  <a:lnTo>
                    <a:pt x="3280" y="1727"/>
                  </a:lnTo>
                  <a:lnTo>
                    <a:pt x="3233" y="1881"/>
                  </a:lnTo>
                  <a:lnTo>
                    <a:pt x="3182" y="2030"/>
                  </a:lnTo>
                  <a:lnTo>
                    <a:pt x="3127" y="2175"/>
                  </a:lnTo>
                  <a:lnTo>
                    <a:pt x="3068" y="2316"/>
                  </a:lnTo>
                  <a:lnTo>
                    <a:pt x="3003" y="2452"/>
                  </a:lnTo>
                  <a:lnTo>
                    <a:pt x="2935" y="2583"/>
                  </a:lnTo>
                  <a:lnTo>
                    <a:pt x="2862" y="2710"/>
                  </a:lnTo>
                  <a:lnTo>
                    <a:pt x="2786" y="2832"/>
                  </a:lnTo>
                  <a:lnTo>
                    <a:pt x="2704" y="2948"/>
                  </a:lnTo>
                  <a:lnTo>
                    <a:pt x="2620" y="3059"/>
                  </a:lnTo>
                  <a:lnTo>
                    <a:pt x="2530" y="3165"/>
                  </a:lnTo>
                  <a:lnTo>
                    <a:pt x="2437" y="3267"/>
                  </a:lnTo>
                  <a:lnTo>
                    <a:pt x="2340" y="3364"/>
                  </a:lnTo>
                  <a:lnTo>
                    <a:pt x="2239" y="3456"/>
                  </a:lnTo>
                  <a:lnTo>
                    <a:pt x="2134" y="3542"/>
                  </a:lnTo>
                  <a:lnTo>
                    <a:pt x="2026" y="3625"/>
                  </a:lnTo>
                  <a:lnTo>
                    <a:pt x="1912" y="3702"/>
                  </a:lnTo>
                  <a:lnTo>
                    <a:pt x="1797" y="3773"/>
                  </a:lnTo>
                  <a:lnTo>
                    <a:pt x="1677" y="3839"/>
                  </a:lnTo>
                  <a:lnTo>
                    <a:pt x="1562" y="3897"/>
                  </a:lnTo>
                  <a:lnTo>
                    <a:pt x="1448" y="3948"/>
                  </a:lnTo>
                  <a:lnTo>
                    <a:pt x="1337" y="3992"/>
                  </a:lnTo>
                  <a:lnTo>
                    <a:pt x="1227" y="4032"/>
                  </a:lnTo>
                  <a:lnTo>
                    <a:pt x="1121" y="4065"/>
                  </a:lnTo>
                  <a:lnTo>
                    <a:pt x="1018" y="4095"/>
                  </a:lnTo>
                  <a:lnTo>
                    <a:pt x="918" y="4119"/>
                  </a:lnTo>
                  <a:lnTo>
                    <a:pt x="823" y="4139"/>
                  </a:lnTo>
                  <a:lnTo>
                    <a:pt x="732" y="4156"/>
                  </a:lnTo>
                  <a:lnTo>
                    <a:pt x="646" y="4168"/>
                  </a:lnTo>
                  <a:lnTo>
                    <a:pt x="566" y="4179"/>
                  </a:lnTo>
                  <a:lnTo>
                    <a:pt x="492" y="4185"/>
                  </a:lnTo>
                  <a:lnTo>
                    <a:pt x="424" y="4190"/>
                  </a:lnTo>
                  <a:lnTo>
                    <a:pt x="364" y="4194"/>
                  </a:lnTo>
                  <a:lnTo>
                    <a:pt x="312" y="4195"/>
                  </a:lnTo>
                  <a:lnTo>
                    <a:pt x="267" y="4197"/>
                  </a:lnTo>
                  <a:lnTo>
                    <a:pt x="232" y="4195"/>
                  </a:lnTo>
                  <a:lnTo>
                    <a:pt x="206" y="4195"/>
                  </a:lnTo>
                  <a:lnTo>
                    <a:pt x="188" y="4194"/>
                  </a:lnTo>
                  <a:lnTo>
                    <a:pt x="179" y="4194"/>
                  </a:lnTo>
                  <a:lnTo>
                    <a:pt x="144" y="4188"/>
                  </a:lnTo>
                  <a:lnTo>
                    <a:pt x="112" y="4177"/>
                  </a:lnTo>
                  <a:lnTo>
                    <a:pt x="83" y="4161"/>
                  </a:lnTo>
                  <a:lnTo>
                    <a:pt x="57" y="4140"/>
                  </a:lnTo>
                  <a:lnTo>
                    <a:pt x="36" y="4115"/>
                  </a:lnTo>
                  <a:lnTo>
                    <a:pt x="19" y="4087"/>
                  </a:lnTo>
                  <a:lnTo>
                    <a:pt x="6" y="4056"/>
                  </a:lnTo>
                  <a:lnTo>
                    <a:pt x="0" y="4023"/>
                  </a:lnTo>
                  <a:lnTo>
                    <a:pt x="0" y="3987"/>
                  </a:lnTo>
                  <a:lnTo>
                    <a:pt x="5" y="3954"/>
                  </a:lnTo>
                  <a:lnTo>
                    <a:pt x="17" y="3921"/>
                  </a:lnTo>
                  <a:lnTo>
                    <a:pt x="32" y="3893"/>
                  </a:lnTo>
                  <a:lnTo>
                    <a:pt x="54" y="3868"/>
                  </a:lnTo>
                  <a:lnTo>
                    <a:pt x="78" y="3846"/>
                  </a:lnTo>
                  <a:lnTo>
                    <a:pt x="106" y="3828"/>
                  </a:lnTo>
                  <a:lnTo>
                    <a:pt x="137" y="3817"/>
                  </a:lnTo>
                  <a:lnTo>
                    <a:pt x="170" y="3809"/>
                  </a:lnTo>
                  <a:lnTo>
                    <a:pt x="206" y="3809"/>
                  </a:lnTo>
                  <a:lnTo>
                    <a:pt x="212" y="3809"/>
                  </a:lnTo>
                  <a:lnTo>
                    <a:pt x="227" y="3809"/>
                  </a:lnTo>
                  <a:lnTo>
                    <a:pt x="250" y="3810"/>
                  </a:lnTo>
                  <a:lnTo>
                    <a:pt x="282" y="3810"/>
                  </a:lnTo>
                  <a:lnTo>
                    <a:pt x="322" y="3809"/>
                  </a:lnTo>
                  <a:lnTo>
                    <a:pt x="368" y="3806"/>
                  </a:lnTo>
                  <a:lnTo>
                    <a:pt x="422" y="3804"/>
                  </a:lnTo>
                  <a:lnTo>
                    <a:pt x="480" y="3799"/>
                  </a:lnTo>
                  <a:lnTo>
                    <a:pt x="545" y="3791"/>
                  </a:lnTo>
                  <a:lnTo>
                    <a:pt x="616" y="3782"/>
                  </a:lnTo>
                  <a:lnTo>
                    <a:pt x="691" y="3769"/>
                  </a:lnTo>
                  <a:lnTo>
                    <a:pt x="770" y="3755"/>
                  </a:lnTo>
                  <a:lnTo>
                    <a:pt x="853" y="3736"/>
                  </a:lnTo>
                  <a:lnTo>
                    <a:pt x="940" y="3715"/>
                  </a:lnTo>
                  <a:lnTo>
                    <a:pt x="1031" y="3689"/>
                  </a:lnTo>
                  <a:lnTo>
                    <a:pt x="1124" y="3658"/>
                  </a:lnTo>
                  <a:lnTo>
                    <a:pt x="1219" y="3624"/>
                  </a:lnTo>
                  <a:lnTo>
                    <a:pt x="1316" y="3584"/>
                  </a:lnTo>
                  <a:lnTo>
                    <a:pt x="1413" y="3540"/>
                  </a:lnTo>
                  <a:lnTo>
                    <a:pt x="1512" y="3490"/>
                  </a:lnTo>
                  <a:lnTo>
                    <a:pt x="1629" y="3424"/>
                  </a:lnTo>
                  <a:lnTo>
                    <a:pt x="1741" y="3352"/>
                  </a:lnTo>
                  <a:lnTo>
                    <a:pt x="1848" y="3276"/>
                  </a:lnTo>
                  <a:lnTo>
                    <a:pt x="1953" y="3194"/>
                  </a:lnTo>
                  <a:lnTo>
                    <a:pt x="2051" y="3108"/>
                  </a:lnTo>
                  <a:lnTo>
                    <a:pt x="2146" y="3016"/>
                  </a:lnTo>
                  <a:lnTo>
                    <a:pt x="2237" y="2918"/>
                  </a:lnTo>
                  <a:lnTo>
                    <a:pt x="2322" y="2816"/>
                  </a:lnTo>
                  <a:lnTo>
                    <a:pt x="2404" y="2707"/>
                  </a:lnTo>
                  <a:lnTo>
                    <a:pt x="2482" y="2595"/>
                  </a:lnTo>
                  <a:lnTo>
                    <a:pt x="2555" y="2476"/>
                  </a:lnTo>
                  <a:lnTo>
                    <a:pt x="2622" y="2354"/>
                  </a:lnTo>
                  <a:lnTo>
                    <a:pt x="2686" y="2225"/>
                  </a:lnTo>
                  <a:lnTo>
                    <a:pt x="2746" y="2091"/>
                  </a:lnTo>
                  <a:lnTo>
                    <a:pt x="2801" y="1954"/>
                  </a:lnTo>
                  <a:lnTo>
                    <a:pt x="2852" y="1809"/>
                  </a:lnTo>
                  <a:lnTo>
                    <a:pt x="2898" y="1660"/>
                  </a:lnTo>
                  <a:lnTo>
                    <a:pt x="2939" y="1507"/>
                  </a:lnTo>
                  <a:lnTo>
                    <a:pt x="2977" y="1348"/>
                  </a:lnTo>
                  <a:lnTo>
                    <a:pt x="3009" y="1185"/>
                  </a:lnTo>
                  <a:lnTo>
                    <a:pt x="3037" y="1015"/>
                  </a:lnTo>
                  <a:lnTo>
                    <a:pt x="2855" y="991"/>
                  </a:lnTo>
                  <a:lnTo>
                    <a:pt x="2819" y="983"/>
                  </a:lnTo>
                  <a:lnTo>
                    <a:pt x="2786" y="970"/>
                  </a:lnTo>
                  <a:lnTo>
                    <a:pt x="2756" y="954"/>
                  </a:lnTo>
                  <a:lnTo>
                    <a:pt x="2732" y="932"/>
                  </a:lnTo>
                  <a:lnTo>
                    <a:pt x="2712" y="908"/>
                  </a:lnTo>
                  <a:lnTo>
                    <a:pt x="2696" y="879"/>
                  </a:lnTo>
                  <a:lnTo>
                    <a:pt x="2687" y="848"/>
                  </a:lnTo>
                  <a:lnTo>
                    <a:pt x="2684" y="815"/>
                  </a:lnTo>
                  <a:lnTo>
                    <a:pt x="2686" y="783"/>
                  </a:lnTo>
                  <a:lnTo>
                    <a:pt x="2694" y="750"/>
                  </a:lnTo>
                  <a:lnTo>
                    <a:pt x="2708" y="719"/>
                  </a:lnTo>
                  <a:lnTo>
                    <a:pt x="2728" y="687"/>
                  </a:lnTo>
                  <a:lnTo>
                    <a:pt x="3191" y="83"/>
                  </a:lnTo>
                  <a:lnTo>
                    <a:pt x="3216" y="54"/>
                  </a:lnTo>
                  <a:lnTo>
                    <a:pt x="3244" y="31"/>
                  </a:lnTo>
                  <a:lnTo>
                    <a:pt x="3276" y="14"/>
                  </a:lnTo>
                  <a:lnTo>
                    <a:pt x="3309" y="4"/>
                  </a:lnTo>
                  <a:lnTo>
                    <a:pt x="3344"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grpSp>
      <p:sp>
        <p:nvSpPr>
          <p:cNvPr id="218" name="Inhaltsplatzhalter 4">
            <a:extLst>
              <a:ext uri="{FF2B5EF4-FFF2-40B4-BE49-F238E27FC236}">
                <a16:creationId xmlns:a16="http://schemas.microsoft.com/office/drawing/2014/main" id="{351CB1D4-CD2F-4D4B-8B48-DE9AA4C5E681}"/>
              </a:ext>
            </a:extLst>
          </p:cNvPr>
          <p:cNvSpPr txBox="1">
            <a:spLocks/>
          </p:cNvSpPr>
          <p:nvPr/>
        </p:nvSpPr>
        <p:spPr>
          <a:xfrm>
            <a:off x="6829125" y="3647128"/>
            <a:ext cx="1831833" cy="761042"/>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20000"/>
              </a:lnSpc>
              <a:spcAft>
                <a:spcPts val="900"/>
              </a:spcAft>
              <a:buNone/>
            </a:pPr>
            <a:r>
              <a:rPr lang="en-US" sz="1200" b="1" dirty="0">
                <a:solidFill>
                  <a:schemeClr val="accent3"/>
                </a:solidFill>
                <a:latin typeface="+mj-lt"/>
              </a:rPr>
              <a:t>Element Title</a:t>
            </a:r>
            <a:br>
              <a:rPr lang="en-US" sz="1051" b="1" dirty="0">
                <a:solidFill>
                  <a:schemeClr val="bg1">
                    <a:lumMod val="50000"/>
                  </a:schemeClr>
                </a:solidFill>
                <a:latin typeface="+mj-lt"/>
              </a:rPr>
            </a:br>
            <a:r>
              <a:rPr lang="en-US" sz="1000" dirty="0">
                <a:solidFill>
                  <a:schemeClr val="bg1">
                    <a:lumMod val="50000"/>
                  </a:schemeClr>
                </a:solidFill>
                <a:latin typeface="+mn-lt"/>
              </a:rPr>
              <a:t>This is a sample text. You simply add your own text and description here. </a:t>
            </a:r>
          </a:p>
        </p:txBody>
      </p:sp>
    </p:spTree>
    <p:extLst>
      <p:ext uri="{BB962C8B-B14F-4D97-AF65-F5344CB8AC3E}">
        <p14:creationId xmlns:p14="http://schemas.microsoft.com/office/powerpoint/2010/main" val="19162700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304"/>
                                        </p:tgtEl>
                                        <p:attrNameLst>
                                          <p:attrName>style.visibility</p:attrName>
                                        </p:attrNameLst>
                                      </p:cBhvr>
                                      <p:to>
                                        <p:strVal val="visible"/>
                                      </p:to>
                                    </p:set>
                                    <p:anim calcmode="lin" valueType="num">
                                      <p:cBhvr>
                                        <p:cTn id="7" dur="500" fill="hold"/>
                                        <p:tgtEl>
                                          <p:spTgt spid="304"/>
                                        </p:tgtEl>
                                        <p:attrNameLst>
                                          <p:attrName>ppt_w</p:attrName>
                                        </p:attrNameLst>
                                      </p:cBhvr>
                                      <p:tavLst>
                                        <p:tav tm="0">
                                          <p:val>
                                            <p:fltVal val="0"/>
                                          </p:val>
                                        </p:tav>
                                        <p:tav tm="100000">
                                          <p:val>
                                            <p:strVal val="#ppt_w"/>
                                          </p:val>
                                        </p:tav>
                                      </p:tavLst>
                                    </p:anim>
                                    <p:anim calcmode="lin" valueType="num">
                                      <p:cBhvr>
                                        <p:cTn id="8" dur="500" fill="hold"/>
                                        <p:tgtEl>
                                          <p:spTgt spid="304"/>
                                        </p:tgtEl>
                                        <p:attrNameLst>
                                          <p:attrName>ppt_h</p:attrName>
                                        </p:attrNameLst>
                                      </p:cBhvr>
                                      <p:tavLst>
                                        <p:tav tm="0">
                                          <p:val>
                                            <p:fltVal val="0"/>
                                          </p:val>
                                        </p:tav>
                                        <p:tav tm="100000">
                                          <p:val>
                                            <p:strVal val="#ppt_h"/>
                                          </p:val>
                                        </p:tav>
                                      </p:tavLst>
                                    </p:anim>
                                    <p:anim calcmode="lin" valueType="num">
                                      <p:cBhvr>
                                        <p:cTn id="9" dur="500" fill="hold"/>
                                        <p:tgtEl>
                                          <p:spTgt spid="304"/>
                                        </p:tgtEl>
                                        <p:attrNameLst>
                                          <p:attrName>style.rotation</p:attrName>
                                        </p:attrNameLst>
                                      </p:cBhvr>
                                      <p:tavLst>
                                        <p:tav tm="0">
                                          <p:val>
                                            <p:fltVal val="360"/>
                                          </p:val>
                                        </p:tav>
                                        <p:tav tm="100000">
                                          <p:val>
                                            <p:fltVal val="0"/>
                                          </p:val>
                                        </p:tav>
                                      </p:tavLst>
                                    </p:anim>
                                    <p:animEffect transition="in" filter="fade">
                                      <p:cBhvr>
                                        <p:cTn id="10" dur="500"/>
                                        <p:tgtEl>
                                          <p:spTgt spid="304"/>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202"/>
                                        </p:tgtEl>
                                        <p:attrNameLst>
                                          <p:attrName>style.visibility</p:attrName>
                                        </p:attrNameLst>
                                      </p:cBhvr>
                                      <p:to>
                                        <p:strVal val="visible"/>
                                      </p:to>
                                    </p:set>
                                    <p:anim calcmode="lin" valueType="num">
                                      <p:cBhvr>
                                        <p:cTn id="14" dur="500" fill="hold"/>
                                        <p:tgtEl>
                                          <p:spTgt spid="202"/>
                                        </p:tgtEl>
                                        <p:attrNameLst>
                                          <p:attrName>ppt_w</p:attrName>
                                        </p:attrNameLst>
                                      </p:cBhvr>
                                      <p:tavLst>
                                        <p:tav tm="0">
                                          <p:val>
                                            <p:fltVal val="0"/>
                                          </p:val>
                                        </p:tav>
                                        <p:tav tm="100000">
                                          <p:val>
                                            <p:strVal val="#ppt_w"/>
                                          </p:val>
                                        </p:tav>
                                      </p:tavLst>
                                    </p:anim>
                                    <p:anim calcmode="lin" valueType="num">
                                      <p:cBhvr>
                                        <p:cTn id="15" dur="500" fill="hold"/>
                                        <p:tgtEl>
                                          <p:spTgt spid="202"/>
                                        </p:tgtEl>
                                        <p:attrNameLst>
                                          <p:attrName>ppt_h</p:attrName>
                                        </p:attrNameLst>
                                      </p:cBhvr>
                                      <p:tavLst>
                                        <p:tav tm="0">
                                          <p:val>
                                            <p:fltVal val="0"/>
                                          </p:val>
                                        </p:tav>
                                        <p:tav tm="100000">
                                          <p:val>
                                            <p:strVal val="#ppt_h"/>
                                          </p:val>
                                        </p:tav>
                                      </p:tavLst>
                                    </p:anim>
                                    <p:animEffect transition="in" filter="fade">
                                      <p:cBhvr>
                                        <p:cTn id="16" dur="500"/>
                                        <p:tgtEl>
                                          <p:spTgt spid="202"/>
                                        </p:tgtEl>
                                      </p:cBhvr>
                                    </p:animEffect>
                                  </p:childTnLst>
                                </p:cTn>
                              </p:par>
                              <p:par>
                                <p:cTn id="17" presetID="2" presetClass="entr" presetSubtype="4" accel="20000" decel="80000" fill="hold" grpId="0" nodeType="withEffect">
                                  <p:stCondLst>
                                    <p:cond delay="0"/>
                                  </p:stCondLst>
                                  <p:childTnLst>
                                    <p:set>
                                      <p:cBhvr>
                                        <p:cTn id="18" dur="1" fill="hold">
                                          <p:stCondLst>
                                            <p:cond delay="0"/>
                                          </p:stCondLst>
                                        </p:cTn>
                                        <p:tgtEl>
                                          <p:spTgt spid="203"/>
                                        </p:tgtEl>
                                        <p:attrNameLst>
                                          <p:attrName>style.visibility</p:attrName>
                                        </p:attrNameLst>
                                      </p:cBhvr>
                                      <p:to>
                                        <p:strVal val="visible"/>
                                      </p:to>
                                    </p:set>
                                    <p:anim calcmode="lin" valueType="num">
                                      <p:cBhvr additive="base">
                                        <p:cTn id="19" dur="500" fill="hold"/>
                                        <p:tgtEl>
                                          <p:spTgt spid="203"/>
                                        </p:tgtEl>
                                        <p:attrNameLst>
                                          <p:attrName>ppt_x</p:attrName>
                                        </p:attrNameLst>
                                      </p:cBhvr>
                                      <p:tavLst>
                                        <p:tav tm="0">
                                          <p:val>
                                            <p:strVal val="#ppt_x"/>
                                          </p:val>
                                        </p:tav>
                                        <p:tav tm="100000">
                                          <p:val>
                                            <p:strVal val="#ppt_x"/>
                                          </p:val>
                                        </p:tav>
                                      </p:tavLst>
                                    </p:anim>
                                    <p:anim calcmode="lin" valueType="num">
                                      <p:cBhvr additive="base">
                                        <p:cTn id="20" dur="500" fill="hold"/>
                                        <p:tgtEl>
                                          <p:spTgt spid="203"/>
                                        </p:tgtEl>
                                        <p:attrNameLst>
                                          <p:attrName>ppt_y</p:attrName>
                                        </p:attrNameLst>
                                      </p:cBhvr>
                                      <p:tavLst>
                                        <p:tav tm="0">
                                          <p:val>
                                            <p:strVal val="1+#ppt_h/2"/>
                                          </p:val>
                                        </p:tav>
                                        <p:tav tm="100000">
                                          <p:val>
                                            <p:strVal val="#ppt_y"/>
                                          </p:val>
                                        </p:tav>
                                      </p:tavLst>
                                    </p:anim>
                                  </p:childTnLst>
                                </p:cTn>
                              </p:par>
                            </p:childTnLst>
                          </p:cTn>
                        </p:par>
                        <p:par>
                          <p:cTn id="21" fill="hold">
                            <p:stCondLst>
                              <p:cond delay="1000"/>
                            </p:stCondLst>
                            <p:childTnLst>
                              <p:par>
                                <p:cTn id="22" presetID="49" presetClass="entr" presetSubtype="0" decel="100000" fill="hold" grpId="0" nodeType="afterEffect">
                                  <p:stCondLst>
                                    <p:cond delay="0"/>
                                  </p:stCondLst>
                                  <p:childTnLst>
                                    <p:set>
                                      <p:cBhvr>
                                        <p:cTn id="23" dur="1" fill="hold">
                                          <p:stCondLst>
                                            <p:cond delay="0"/>
                                          </p:stCondLst>
                                        </p:cTn>
                                        <p:tgtEl>
                                          <p:spTgt spid="205"/>
                                        </p:tgtEl>
                                        <p:attrNameLst>
                                          <p:attrName>style.visibility</p:attrName>
                                        </p:attrNameLst>
                                      </p:cBhvr>
                                      <p:to>
                                        <p:strVal val="visible"/>
                                      </p:to>
                                    </p:set>
                                    <p:anim calcmode="lin" valueType="num">
                                      <p:cBhvr>
                                        <p:cTn id="24" dur="500" fill="hold"/>
                                        <p:tgtEl>
                                          <p:spTgt spid="205"/>
                                        </p:tgtEl>
                                        <p:attrNameLst>
                                          <p:attrName>ppt_w</p:attrName>
                                        </p:attrNameLst>
                                      </p:cBhvr>
                                      <p:tavLst>
                                        <p:tav tm="0">
                                          <p:val>
                                            <p:fltVal val="0"/>
                                          </p:val>
                                        </p:tav>
                                        <p:tav tm="100000">
                                          <p:val>
                                            <p:strVal val="#ppt_w"/>
                                          </p:val>
                                        </p:tav>
                                      </p:tavLst>
                                    </p:anim>
                                    <p:anim calcmode="lin" valueType="num">
                                      <p:cBhvr>
                                        <p:cTn id="25" dur="500" fill="hold"/>
                                        <p:tgtEl>
                                          <p:spTgt spid="205"/>
                                        </p:tgtEl>
                                        <p:attrNameLst>
                                          <p:attrName>ppt_h</p:attrName>
                                        </p:attrNameLst>
                                      </p:cBhvr>
                                      <p:tavLst>
                                        <p:tav tm="0">
                                          <p:val>
                                            <p:fltVal val="0"/>
                                          </p:val>
                                        </p:tav>
                                        <p:tav tm="100000">
                                          <p:val>
                                            <p:strVal val="#ppt_h"/>
                                          </p:val>
                                        </p:tav>
                                      </p:tavLst>
                                    </p:anim>
                                    <p:anim calcmode="lin" valueType="num">
                                      <p:cBhvr>
                                        <p:cTn id="26" dur="500" fill="hold"/>
                                        <p:tgtEl>
                                          <p:spTgt spid="205"/>
                                        </p:tgtEl>
                                        <p:attrNameLst>
                                          <p:attrName>style.rotation</p:attrName>
                                        </p:attrNameLst>
                                      </p:cBhvr>
                                      <p:tavLst>
                                        <p:tav tm="0">
                                          <p:val>
                                            <p:fltVal val="360"/>
                                          </p:val>
                                        </p:tav>
                                        <p:tav tm="100000">
                                          <p:val>
                                            <p:fltVal val="0"/>
                                          </p:val>
                                        </p:tav>
                                      </p:tavLst>
                                    </p:anim>
                                    <p:animEffect transition="in" filter="fade">
                                      <p:cBhvr>
                                        <p:cTn id="27" dur="500"/>
                                        <p:tgtEl>
                                          <p:spTgt spid="205"/>
                                        </p:tgtEl>
                                      </p:cBhvr>
                                    </p:animEffect>
                                  </p:childTnLst>
                                </p:cTn>
                              </p:par>
                            </p:childTnLst>
                          </p:cTn>
                        </p:par>
                        <p:par>
                          <p:cTn id="28" fill="hold">
                            <p:stCondLst>
                              <p:cond delay="1500"/>
                            </p:stCondLst>
                            <p:childTnLst>
                              <p:par>
                                <p:cTn id="29" presetID="49" presetClass="entr" presetSubtype="0" decel="100000" fill="hold" grpId="0" nodeType="afterEffect">
                                  <p:stCondLst>
                                    <p:cond delay="0"/>
                                  </p:stCondLst>
                                  <p:childTnLst>
                                    <p:set>
                                      <p:cBhvr>
                                        <p:cTn id="30" dur="1" fill="hold">
                                          <p:stCondLst>
                                            <p:cond delay="0"/>
                                          </p:stCondLst>
                                        </p:cTn>
                                        <p:tgtEl>
                                          <p:spTgt spid="207"/>
                                        </p:tgtEl>
                                        <p:attrNameLst>
                                          <p:attrName>style.visibility</p:attrName>
                                        </p:attrNameLst>
                                      </p:cBhvr>
                                      <p:to>
                                        <p:strVal val="visible"/>
                                      </p:to>
                                    </p:set>
                                    <p:anim calcmode="lin" valueType="num">
                                      <p:cBhvr>
                                        <p:cTn id="31" dur="500" fill="hold"/>
                                        <p:tgtEl>
                                          <p:spTgt spid="207"/>
                                        </p:tgtEl>
                                        <p:attrNameLst>
                                          <p:attrName>ppt_w</p:attrName>
                                        </p:attrNameLst>
                                      </p:cBhvr>
                                      <p:tavLst>
                                        <p:tav tm="0">
                                          <p:val>
                                            <p:fltVal val="0"/>
                                          </p:val>
                                        </p:tav>
                                        <p:tav tm="100000">
                                          <p:val>
                                            <p:strVal val="#ppt_w"/>
                                          </p:val>
                                        </p:tav>
                                      </p:tavLst>
                                    </p:anim>
                                    <p:anim calcmode="lin" valueType="num">
                                      <p:cBhvr>
                                        <p:cTn id="32" dur="500" fill="hold"/>
                                        <p:tgtEl>
                                          <p:spTgt spid="207"/>
                                        </p:tgtEl>
                                        <p:attrNameLst>
                                          <p:attrName>ppt_h</p:attrName>
                                        </p:attrNameLst>
                                      </p:cBhvr>
                                      <p:tavLst>
                                        <p:tav tm="0">
                                          <p:val>
                                            <p:fltVal val="0"/>
                                          </p:val>
                                        </p:tav>
                                        <p:tav tm="100000">
                                          <p:val>
                                            <p:strVal val="#ppt_h"/>
                                          </p:val>
                                        </p:tav>
                                      </p:tavLst>
                                    </p:anim>
                                    <p:anim calcmode="lin" valueType="num">
                                      <p:cBhvr>
                                        <p:cTn id="33" dur="500" fill="hold"/>
                                        <p:tgtEl>
                                          <p:spTgt spid="207"/>
                                        </p:tgtEl>
                                        <p:attrNameLst>
                                          <p:attrName>style.rotation</p:attrName>
                                        </p:attrNameLst>
                                      </p:cBhvr>
                                      <p:tavLst>
                                        <p:tav tm="0">
                                          <p:val>
                                            <p:fltVal val="360"/>
                                          </p:val>
                                        </p:tav>
                                        <p:tav tm="100000">
                                          <p:val>
                                            <p:fltVal val="0"/>
                                          </p:val>
                                        </p:tav>
                                      </p:tavLst>
                                    </p:anim>
                                    <p:animEffect transition="in" filter="fade">
                                      <p:cBhvr>
                                        <p:cTn id="34" dur="500"/>
                                        <p:tgtEl>
                                          <p:spTgt spid="207"/>
                                        </p:tgtEl>
                                      </p:cBhvr>
                                    </p:animEffect>
                                  </p:childTnLst>
                                </p:cTn>
                              </p:par>
                            </p:childTnLst>
                          </p:cTn>
                        </p:par>
                        <p:par>
                          <p:cTn id="35" fill="hold">
                            <p:stCondLst>
                              <p:cond delay="2000"/>
                            </p:stCondLst>
                            <p:childTnLst>
                              <p:par>
                                <p:cTn id="36" presetID="53" presetClass="entr" presetSubtype="16" fill="hold" grpId="0" nodeType="afterEffect">
                                  <p:stCondLst>
                                    <p:cond delay="0"/>
                                  </p:stCondLst>
                                  <p:childTnLst>
                                    <p:set>
                                      <p:cBhvr>
                                        <p:cTn id="37" dur="1" fill="hold">
                                          <p:stCondLst>
                                            <p:cond delay="0"/>
                                          </p:stCondLst>
                                        </p:cTn>
                                        <p:tgtEl>
                                          <p:spTgt spid="209"/>
                                        </p:tgtEl>
                                        <p:attrNameLst>
                                          <p:attrName>style.visibility</p:attrName>
                                        </p:attrNameLst>
                                      </p:cBhvr>
                                      <p:to>
                                        <p:strVal val="visible"/>
                                      </p:to>
                                    </p:set>
                                    <p:anim calcmode="lin" valueType="num">
                                      <p:cBhvr>
                                        <p:cTn id="38" dur="500" fill="hold"/>
                                        <p:tgtEl>
                                          <p:spTgt spid="209"/>
                                        </p:tgtEl>
                                        <p:attrNameLst>
                                          <p:attrName>ppt_w</p:attrName>
                                        </p:attrNameLst>
                                      </p:cBhvr>
                                      <p:tavLst>
                                        <p:tav tm="0">
                                          <p:val>
                                            <p:fltVal val="0"/>
                                          </p:val>
                                        </p:tav>
                                        <p:tav tm="100000">
                                          <p:val>
                                            <p:strVal val="#ppt_w"/>
                                          </p:val>
                                        </p:tav>
                                      </p:tavLst>
                                    </p:anim>
                                    <p:anim calcmode="lin" valueType="num">
                                      <p:cBhvr>
                                        <p:cTn id="39" dur="500" fill="hold"/>
                                        <p:tgtEl>
                                          <p:spTgt spid="209"/>
                                        </p:tgtEl>
                                        <p:attrNameLst>
                                          <p:attrName>ppt_h</p:attrName>
                                        </p:attrNameLst>
                                      </p:cBhvr>
                                      <p:tavLst>
                                        <p:tav tm="0">
                                          <p:val>
                                            <p:fltVal val="0"/>
                                          </p:val>
                                        </p:tav>
                                        <p:tav tm="100000">
                                          <p:val>
                                            <p:strVal val="#ppt_h"/>
                                          </p:val>
                                        </p:tav>
                                      </p:tavLst>
                                    </p:anim>
                                    <p:animEffect transition="in" filter="fade">
                                      <p:cBhvr>
                                        <p:cTn id="40" dur="500"/>
                                        <p:tgtEl>
                                          <p:spTgt spid="209"/>
                                        </p:tgtEl>
                                      </p:cBhvr>
                                    </p:animEffect>
                                  </p:childTnLst>
                                </p:cTn>
                              </p:par>
                              <p:par>
                                <p:cTn id="41" presetID="2" presetClass="entr" presetSubtype="4" accel="20000" decel="80000" fill="hold" grpId="0" nodeType="withEffect">
                                  <p:stCondLst>
                                    <p:cond delay="0"/>
                                  </p:stCondLst>
                                  <p:childTnLst>
                                    <p:set>
                                      <p:cBhvr>
                                        <p:cTn id="42" dur="1" fill="hold">
                                          <p:stCondLst>
                                            <p:cond delay="0"/>
                                          </p:stCondLst>
                                        </p:cTn>
                                        <p:tgtEl>
                                          <p:spTgt spid="210"/>
                                        </p:tgtEl>
                                        <p:attrNameLst>
                                          <p:attrName>style.visibility</p:attrName>
                                        </p:attrNameLst>
                                      </p:cBhvr>
                                      <p:to>
                                        <p:strVal val="visible"/>
                                      </p:to>
                                    </p:set>
                                    <p:anim calcmode="lin" valueType="num">
                                      <p:cBhvr additive="base">
                                        <p:cTn id="43" dur="500" fill="hold"/>
                                        <p:tgtEl>
                                          <p:spTgt spid="210"/>
                                        </p:tgtEl>
                                        <p:attrNameLst>
                                          <p:attrName>ppt_x</p:attrName>
                                        </p:attrNameLst>
                                      </p:cBhvr>
                                      <p:tavLst>
                                        <p:tav tm="0">
                                          <p:val>
                                            <p:strVal val="#ppt_x"/>
                                          </p:val>
                                        </p:tav>
                                        <p:tav tm="100000">
                                          <p:val>
                                            <p:strVal val="#ppt_x"/>
                                          </p:val>
                                        </p:tav>
                                      </p:tavLst>
                                    </p:anim>
                                    <p:anim calcmode="lin" valueType="num">
                                      <p:cBhvr additive="base">
                                        <p:cTn id="44" dur="500" fill="hold"/>
                                        <p:tgtEl>
                                          <p:spTgt spid="210"/>
                                        </p:tgtEl>
                                        <p:attrNameLst>
                                          <p:attrName>ppt_y</p:attrName>
                                        </p:attrNameLst>
                                      </p:cBhvr>
                                      <p:tavLst>
                                        <p:tav tm="0">
                                          <p:val>
                                            <p:strVal val="1+#ppt_h/2"/>
                                          </p:val>
                                        </p:tav>
                                        <p:tav tm="100000">
                                          <p:val>
                                            <p:strVal val="#ppt_y"/>
                                          </p:val>
                                        </p:tav>
                                      </p:tavLst>
                                    </p:anim>
                                  </p:childTnLst>
                                </p:cTn>
                              </p:par>
                            </p:childTnLst>
                          </p:cTn>
                        </p:par>
                        <p:par>
                          <p:cTn id="45" fill="hold">
                            <p:stCondLst>
                              <p:cond delay="2500"/>
                            </p:stCondLst>
                            <p:childTnLst>
                              <p:par>
                                <p:cTn id="46" presetID="53" presetClass="entr" presetSubtype="16" fill="hold" nodeType="afterEffect">
                                  <p:stCondLst>
                                    <p:cond delay="0"/>
                                  </p:stCondLst>
                                  <p:childTnLst>
                                    <p:set>
                                      <p:cBhvr>
                                        <p:cTn id="47" dur="1" fill="hold">
                                          <p:stCondLst>
                                            <p:cond delay="0"/>
                                          </p:stCondLst>
                                        </p:cTn>
                                        <p:tgtEl>
                                          <p:spTgt spid="211"/>
                                        </p:tgtEl>
                                        <p:attrNameLst>
                                          <p:attrName>style.visibility</p:attrName>
                                        </p:attrNameLst>
                                      </p:cBhvr>
                                      <p:to>
                                        <p:strVal val="visible"/>
                                      </p:to>
                                    </p:set>
                                    <p:anim calcmode="lin" valueType="num">
                                      <p:cBhvr>
                                        <p:cTn id="48" dur="500" fill="hold"/>
                                        <p:tgtEl>
                                          <p:spTgt spid="211"/>
                                        </p:tgtEl>
                                        <p:attrNameLst>
                                          <p:attrName>ppt_w</p:attrName>
                                        </p:attrNameLst>
                                      </p:cBhvr>
                                      <p:tavLst>
                                        <p:tav tm="0">
                                          <p:val>
                                            <p:fltVal val="0"/>
                                          </p:val>
                                        </p:tav>
                                        <p:tav tm="100000">
                                          <p:val>
                                            <p:strVal val="#ppt_w"/>
                                          </p:val>
                                        </p:tav>
                                      </p:tavLst>
                                    </p:anim>
                                    <p:anim calcmode="lin" valueType="num">
                                      <p:cBhvr>
                                        <p:cTn id="49" dur="500" fill="hold"/>
                                        <p:tgtEl>
                                          <p:spTgt spid="211"/>
                                        </p:tgtEl>
                                        <p:attrNameLst>
                                          <p:attrName>ppt_h</p:attrName>
                                        </p:attrNameLst>
                                      </p:cBhvr>
                                      <p:tavLst>
                                        <p:tav tm="0">
                                          <p:val>
                                            <p:fltVal val="0"/>
                                          </p:val>
                                        </p:tav>
                                        <p:tav tm="100000">
                                          <p:val>
                                            <p:strVal val="#ppt_h"/>
                                          </p:val>
                                        </p:tav>
                                      </p:tavLst>
                                    </p:anim>
                                    <p:animEffect transition="in" filter="fade">
                                      <p:cBhvr>
                                        <p:cTn id="50" dur="500"/>
                                        <p:tgtEl>
                                          <p:spTgt spid="211"/>
                                        </p:tgtEl>
                                      </p:cBhvr>
                                    </p:animEffect>
                                  </p:childTnLst>
                                </p:cTn>
                              </p:par>
                            </p:childTnLst>
                          </p:cTn>
                        </p:par>
                        <p:par>
                          <p:cTn id="51" fill="hold">
                            <p:stCondLst>
                              <p:cond delay="3000"/>
                            </p:stCondLst>
                            <p:childTnLst>
                              <p:par>
                                <p:cTn id="52" presetID="49" presetClass="entr" presetSubtype="0" decel="100000" fill="hold" grpId="0" nodeType="afterEffect">
                                  <p:stCondLst>
                                    <p:cond delay="0"/>
                                  </p:stCondLst>
                                  <p:childTnLst>
                                    <p:set>
                                      <p:cBhvr>
                                        <p:cTn id="53" dur="1" fill="hold">
                                          <p:stCondLst>
                                            <p:cond delay="0"/>
                                          </p:stCondLst>
                                        </p:cTn>
                                        <p:tgtEl>
                                          <p:spTgt spid="214"/>
                                        </p:tgtEl>
                                        <p:attrNameLst>
                                          <p:attrName>style.visibility</p:attrName>
                                        </p:attrNameLst>
                                      </p:cBhvr>
                                      <p:to>
                                        <p:strVal val="visible"/>
                                      </p:to>
                                    </p:set>
                                    <p:anim calcmode="lin" valueType="num">
                                      <p:cBhvr>
                                        <p:cTn id="54" dur="500" fill="hold"/>
                                        <p:tgtEl>
                                          <p:spTgt spid="214"/>
                                        </p:tgtEl>
                                        <p:attrNameLst>
                                          <p:attrName>ppt_w</p:attrName>
                                        </p:attrNameLst>
                                      </p:cBhvr>
                                      <p:tavLst>
                                        <p:tav tm="0">
                                          <p:val>
                                            <p:fltVal val="0"/>
                                          </p:val>
                                        </p:tav>
                                        <p:tav tm="100000">
                                          <p:val>
                                            <p:strVal val="#ppt_w"/>
                                          </p:val>
                                        </p:tav>
                                      </p:tavLst>
                                    </p:anim>
                                    <p:anim calcmode="lin" valueType="num">
                                      <p:cBhvr>
                                        <p:cTn id="55" dur="500" fill="hold"/>
                                        <p:tgtEl>
                                          <p:spTgt spid="214"/>
                                        </p:tgtEl>
                                        <p:attrNameLst>
                                          <p:attrName>ppt_h</p:attrName>
                                        </p:attrNameLst>
                                      </p:cBhvr>
                                      <p:tavLst>
                                        <p:tav tm="0">
                                          <p:val>
                                            <p:fltVal val="0"/>
                                          </p:val>
                                        </p:tav>
                                        <p:tav tm="100000">
                                          <p:val>
                                            <p:strVal val="#ppt_h"/>
                                          </p:val>
                                        </p:tav>
                                      </p:tavLst>
                                    </p:anim>
                                    <p:anim calcmode="lin" valueType="num">
                                      <p:cBhvr>
                                        <p:cTn id="56" dur="500" fill="hold"/>
                                        <p:tgtEl>
                                          <p:spTgt spid="214"/>
                                        </p:tgtEl>
                                        <p:attrNameLst>
                                          <p:attrName>style.rotation</p:attrName>
                                        </p:attrNameLst>
                                      </p:cBhvr>
                                      <p:tavLst>
                                        <p:tav tm="0">
                                          <p:val>
                                            <p:fltVal val="360"/>
                                          </p:val>
                                        </p:tav>
                                        <p:tav tm="100000">
                                          <p:val>
                                            <p:fltVal val="0"/>
                                          </p:val>
                                        </p:tav>
                                      </p:tavLst>
                                    </p:anim>
                                    <p:animEffect transition="in" filter="fade">
                                      <p:cBhvr>
                                        <p:cTn id="57" dur="500"/>
                                        <p:tgtEl>
                                          <p:spTgt spid="214"/>
                                        </p:tgtEl>
                                      </p:cBhvr>
                                    </p:animEffect>
                                  </p:childTnLst>
                                </p:cTn>
                              </p:par>
                            </p:childTnLst>
                          </p:cTn>
                        </p:par>
                        <p:par>
                          <p:cTn id="58" fill="hold">
                            <p:stCondLst>
                              <p:cond delay="3500"/>
                            </p:stCondLst>
                            <p:childTnLst>
                              <p:par>
                                <p:cTn id="59" presetID="53" presetClass="entr" presetSubtype="16" fill="hold" nodeType="afterEffect">
                                  <p:stCondLst>
                                    <p:cond delay="0"/>
                                  </p:stCondLst>
                                  <p:childTnLst>
                                    <p:set>
                                      <p:cBhvr>
                                        <p:cTn id="60" dur="1" fill="hold">
                                          <p:stCondLst>
                                            <p:cond delay="0"/>
                                          </p:stCondLst>
                                        </p:cTn>
                                        <p:tgtEl>
                                          <p:spTgt spid="215"/>
                                        </p:tgtEl>
                                        <p:attrNameLst>
                                          <p:attrName>style.visibility</p:attrName>
                                        </p:attrNameLst>
                                      </p:cBhvr>
                                      <p:to>
                                        <p:strVal val="visible"/>
                                      </p:to>
                                    </p:set>
                                    <p:anim calcmode="lin" valueType="num">
                                      <p:cBhvr>
                                        <p:cTn id="61" dur="500" fill="hold"/>
                                        <p:tgtEl>
                                          <p:spTgt spid="215"/>
                                        </p:tgtEl>
                                        <p:attrNameLst>
                                          <p:attrName>ppt_w</p:attrName>
                                        </p:attrNameLst>
                                      </p:cBhvr>
                                      <p:tavLst>
                                        <p:tav tm="0">
                                          <p:val>
                                            <p:fltVal val="0"/>
                                          </p:val>
                                        </p:tav>
                                        <p:tav tm="100000">
                                          <p:val>
                                            <p:strVal val="#ppt_w"/>
                                          </p:val>
                                        </p:tav>
                                      </p:tavLst>
                                    </p:anim>
                                    <p:anim calcmode="lin" valueType="num">
                                      <p:cBhvr>
                                        <p:cTn id="62" dur="500" fill="hold"/>
                                        <p:tgtEl>
                                          <p:spTgt spid="215"/>
                                        </p:tgtEl>
                                        <p:attrNameLst>
                                          <p:attrName>ppt_h</p:attrName>
                                        </p:attrNameLst>
                                      </p:cBhvr>
                                      <p:tavLst>
                                        <p:tav tm="0">
                                          <p:val>
                                            <p:fltVal val="0"/>
                                          </p:val>
                                        </p:tav>
                                        <p:tav tm="100000">
                                          <p:val>
                                            <p:strVal val="#ppt_h"/>
                                          </p:val>
                                        </p:tav>
                                      </p:tavLst>
                                    </p:anim>
                                    <p:animEffect transition="in" filter="fade">
                                      <p:cBhvr>
                                        <p:cTn id="63" dur="500"/>
                                        <p:tgtEl>
                                          <p:spTgt spid="215"/>
                                        </p:tgtEl>
                                      </p:cBhvr>
                                    </p:animEffect>
                                  </p:childTnLst>
                                </p:cTn>
                              </p:par>
                              <p:par>
                                <p:cTn id="64" presetID="2" presetClass="entr" presetSubtype="4" accel="20000" decel="80000" fill="hold" grpId="0" nodeType="withEffect">
                                  <p:stCondLst>
                                    <p:cond delay="0"/>
                                  </p:stCondLst>
                                  <p:childTnLst>
                                    <p:set>
                                      <p:cBhvr>
                                        <p:cTn id="65" dur="1" fill="hold">
                                          <p:stCondLst>
                                            <p:cond delay="0"/>
                                          </p:stCondLst>
                                        </p:cTn>
                                        <p:tgtEl>
                                          <p:spTgt spid="218"/>
                                        </p:tgtEl>
                                        <p:attrNameLst>
                                          <p:attrName>style.visibility</p:attrName>
                                        </p:attrNameLst>
                                      </p:cBhvr>
                                      <p:to>
                                        <p:strVal val="visible"/>
                                      </p:to>
                                    </p:set>
                                    <p:anim calcmode="lin" valueType="num">
                                      <p:cBhvr additive="base">
                                        <p:cTn id="66" dur="500" fill="hold"/>
                                        <p:tgtEl>
                                          <p:spTgt spid="218"/>
                                        </p:tgtEl>
                                        <p:attrNameLst>
                                          <p:attrName>ppt_x</p:attrName>
                                        </p:attrNameLst>
                                      </p:cBhvr>
                                      <p:tavLst>
                                        <p:tav tm="0">
                                          <p:val>
                                            <p:strVal val="#ppt_x"/>
                                          </p:val>
                                        </p:tav>
                                        <p:tav tm="100000">
                                          <p:val>
                                            <p:strVal val="#ppt_x"/>
                                          </p:val>
                                        </p:tav>
                                      </p:tavLst>
                                    </p:anim>
                                    <p:anim calcmode="lin" valueType="num">
                                      <p:cBhvr additive="base">
                                        <p:cTn id="67" dur="500" fill="hold"/>
                                        <p:tgtEl>
                                          <p:spTgt spid="2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 grpId="0" animBg="1"/>
      <p:bldP spid="202" grpId="0" animBg="1"/>
      <p:bldP spid="203" grpId="0"/>
      <p:bldP spid="205" grpId="0" animBg="1"/>
      <p:bldP spid="207" grpId="0" animBg="1"/>
      <p:bldP spid="209" grpId="0" animBg="1"/>
      <p:bldP spid="210" grpId="0"/>
      <p:bldP spid="214" grpId="0" animBg="1"/>
      <p:bldP spid="2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1"/>
            <a:ext cx="9144000" cy="2895600"/>
          </a:xfrm>
          <a:prstGeom prst="rect">
            <a:avLst/>
          </a:prstGeom>
          <a:solidFill>
            <a:schemeClr val="bg1">
              <a:lumMod val="9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6" name="Text Placeholder 5"/>
          <p:cNvSpPr>
            <a:spLocks noGrp="1"/>
          </p:cNvSpPr>
          <p:nvPr>
            <p:ph type="body" sz="half" idx="2"/>
          </p:nvPr>
        </p:nvSpPr>
        <p:spPr/>
        <p:txBody>
          <a:bodyPr/>
          <a:lstStyle/>
          <a:p>
            <a:r>
              <a:rPr lang="en-US" dirty="0"/>
              <a:t>Go-To-Market Strategy</a:t>
            </a:r>
          </a:p>
        </p:txBody>
      </p:sp>
      <p:sp>
        <p:nvSpPr>
          <p:cNvPr id="2" name="Title 1"/>
          <p:cNvSpPr>
            <a:spLocks noGrp="1"/>
          </p:cNvSpPr>
          <p:nvPr>
            <p:ph type="title"/>
          </p:nvPr>
        </p:nvSpPr>
        <p:spPr/>
        <p:txBody>
          <a:bodyPr/>
          <a:lstStyle/>
          <a:p>
            <a:r>
              <a:rPr lang="en-US" dirty="0"/>
              <a:t>Go-To-Market Strategy</a:t>
            </a:r>
          </a:p>
        </p:txBody>
      </p:sp>
      <p:sp>
        <p:nvSpPr>
          <p:cNvPr id="4" name="Oval 3"/>
          <p:cNvSpPr/>
          <p:nvPr/>
        </p:nvSpPr>
        <p:spPr bwMode="auto">
          <a:xfrm>
            <a:off x="1193967" y="2223175"/>
            <a:ext cx="1325395" cy="1325395"/>
          </a:xfrm>
          <a:prstGeom prst="ellipse">
            <a:avLst/>
          </a:prstGeom>
          <a:solidFill>
            <a:schemeClr val="accent1"/>
          </a:solidFill>
          <a:ln w="9525">
            <a:noFill/>
            <a:round/>
            <a:headEnd/>
            <a:tailEnd/>
          </a:ln>
        </p:spPr>
        <p:txBody>
          <a:bodyPr vert="horz" wrap="square" lIns="0" tIns="0" rIns="0" bIns="0" numCol="1" rtlCol="0" anchor="ctr" anchorCtr="0" compatLnSpc="1">
            <a:prstTxWarp prst="textNoShape">
              <a:avLst/>
            </a:prstTxWarp>
          </a:bodyPr>
          <a:lstStyle/>
          <a:p>
            <a:pPr algn="ctr"/>
            <a:endParaRPr lang="en-US" sz="1100" dirty="0">
              <a:solidFill>
                <a:schemeClr val="bg1"/>
              </a:solidFill>
            </a:endParaRPr>
          </a:p>
        </p:txBody>
      </p:sp>
      <p:sp>
        <p:nvSpPr>
          <p:cNvPr id="28" name="Inhaltsplatzhalter 4"/>
          <p:cNvSpPr txBox="1">
            <a:spLocks/>
          </p:cNvSpPr>
          <p:nvPr/>
        </p:nvSpPr>
        <p:spPr>
          <a:xfrm>
            <a:off x="832727" y="3660398"/>
            <a:ext cx="2038352" cy="892552"/>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buNone/>
            </a:pPr>
            <a:r>
              <a:rPr lang="en-US" sz="1400" b="1" dirty="0">
                <a:solidFill>
                  <a:schemeClr val="accent1"/>
                </a:solidFill>
                <a:latin typeface="+mj-lt"/>
              </a:rPr>
              <a:t>External</a:t>
            </a:r>
            <a:br>
              <a:rPr lang="en-US" sz="1400" b="1" dirty="0">
                <a:solidFill>
                  <a:schemeClr val="accent1"/>
                </a:solidFill>
                <a:latin typeface="+mj-lt"/>
              </a:rPr>
            </a:br>
            <a:r>
              <a:rPr lang="en-US" sz="1400" b="1" dirty="0">
                <a:solidFill>
                  <a:schemeClr val="accent1"/>
                </a:solidFill>
                <a:latin typeface="+mj-lt"/>
              </a:rPr>
              <a:t> Activities</a:t>
            </a:r>
            <a:br>
              <a:rPr lang="en-US" sz="1400" b="1" dirty="0">
                <a:solidFill>
                  <a:schemeClr val="accent1"/>
                </a:solidFill>
                <a:latin typeface="+mj-lt"/>
              </a:rPr>
            </a:br>
            <a:r>
              <a:rPr lang="en-US" sz="1000" dirty="0">
                <a:solidFill>
                  <a:schemeClr val="bg1">
                    <a:lumMod val="65000"/>
                  </a:schemeClr>
                </a:solidFill>
                <a:latin typeface="+mn-lt"/>
              </a:rPr>
              <a:t>This is a sample text. You simply add your own text and</a:t>
            </a:r>
            <a:br>
              <a:rPr lang="en-US" sz="1000" dirty="0">
                <a:solidFill>
                  <a:schemeClr val="bg1">
                    <a:lumMod val="65000"/>
                  </a:schemeClr>
                </a:solidFill>
                <a:latin typeface="+mn-lt"/>
              </a:rPr>
            </a:br>
            <a:r>
              <a:rPr lang="en-US" sz="1000" dirty="0">
                <a:solidFill>
                  <a:schemeClr val="bg1">
                    <a:lumMod val="65000"/>
                  </a:schemeClr>
                </a:solidFill>
                <a:latin typeface="+mn-lt"/>
              </a:rPr>
              <a:t> description here. </a:t>
            </a:r>
            <a:endParaRPr lang="en-US" sz="1051" dirty="0">
              <a:solidFill>
                <a:schemeClr val="bg1">
                  <a:lumMod val="65000"/>
                </a:schemeClr>
              </a:solidFill>
              <a:latin typeface="+mn-lt"/>
            </a:endParaRPr>
          </a:p>
        </p:txBody>
      </p:sp>
      <p:sp>
        <p:nvSpPr>
          <p:cNvPr id="49" name="Oval 48"/>
          <p:cNvSpPr/>
          <p:nvPr/>
        </p:nvSpPr>
        <p:spPr bwMode="auto">
          <a:xfrm>
            <a:off x="3911684" y="2223175"/>
            <a:ext cx="1325395" cy="1325395"/>
          </a:xfrm>
          <a:prstGeom prst="ellipse">
            <a:avLst/>
          </a:prstGeom>
          <a:solidFill>
            <a:schemeClr val="accent2"/>
          </a:solidFill>
          <a:ln w="9525">
            <a:noFill/>
            <a:round/>
            <a:headEnd/>
            <a:tailEnd/>
          </a:ln>
        </p:spPr>
        <p:txBody>
          <a:bodyPr vert="horz" wrap="square" lIns="0" tIns="0" rIns="0" bIns="0" numCol="1" rtlCol="0" anchor="ctr" anchorCtr="0" compatLnSpc="1">
            <a:prstTxWarp prst="textNoShape">
              <a:avLst/>
            </a:prstTxWarp>
          </a:bodyPr>
          <a:lstStyle/>
          <a:p>
            <a:pPr algn="ctr"/>
            <a:endParaRPr lang="en-US" sz="1100" dirty="0">
              <a:solidFill>
                <a:schemeClr val="bg1"/>
              </a:solidFill>
            </a:endParaRPr>
          </a:p>
        </p:txBody>
      </p:sp>
      <p:sp>
        <p:nvSpPr>
          <p:cNvPr id="53" name="Inhaltsplatzhalter 4"/>
          <p:cNvSpPr txBox="1">
            <a:spLocks/>
          </p:cNvSpPr>
          <p:nvPr/>
        </p:nvSpPr>
        <p:spPr>
          <a:xfrm>
            <a:off x="3552824" y="3660398"/>
            <a:ext cx="2038352" cy="892552"/>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buNone/>
            </a:pPr>
            <a:r>
              <a:rPr lang="en-US" sz="1400" b="1" dirty="0">
                <a:solidFill>
                  <a:schemeClr val="accent2"/>
                </a:solidFill>
                <a:latin typeface="+mj-lt"/>
              </a:rPr>
              <a:t>Tools For</a:t>
            </a:r>
            <a:br>
              <a:rPr lang="en-US" sz="1400" b="1" dirty="0">
                <a:solidFill>
                  <a:schemeClr val="accent2"/>
                </a:solidFill>
                <a:latin typeface="+mj-lt"/>
              </a:rPr>
            </a:br>
            <a:r>
              <a:rPr lang="en-US" sz="1400" b="1" dirty="0">
                <a:solidFill>
                  <a:schemeClr val="accent2"/>
                </a:solidFill>
                <a:latin typeface="+mj-lt"/>
              </a:rPr>
              <a:t> Customers</a:t>
            </a:r>
            <a:br>
              <a:rPr lang="en-US" sz="1400" b="1" dirty="0">
                <a:solidFill>
                  <a:schemeClr val="accent1"/>
                </a:solidFill>
                <a:latin typeface="+mj-lt"/>
              </a:rPr>
            </a:br>
            <a:r>
              <a:rPr lang="en-US" sz="1000" dirty="0">
                <a:solidFill>
                  <a:schemeClr val="bg1">
                    <a:lumMod val="65000"/>
                  </a:schemeClr>
                </a:solidFill>
                <a:latin typeface="+mn-lt"/>
              </a:rPr>
              <a:t>This is a sample text. You simply add your own text and</a:t>
            </a:r>
            <a:br>
              <a:rPr lang="en-US" sz="1000" dirty="0">
                <a:solidFill>
                  <a:schemeClr val="bg1">
                    <a:lumMod val="65000"/>
                  </a:schemeClr>
                </a:solidFill>
                <a:latin typeface="+mn-lt"/>
              </a:rPr>
            </a:br>
            <a:r>
              <a:rPr lang="en-US" sz="1000" dirty="0">
                <a:solidFill>
                  <a:schemeClr val="bg1">
                    <a:lumMod val="65000"/>
                  </a:schemeClr>
                </a:solidFill>
                <a:latin typeface="+mn-lt"/>
              </a:rPr>
              <a:t> description here. </a:t>
            </a:r>
            <a:endParaRPr lang="en-US" sz="1051" dirty="0">
              <a:solidFill>
                <a:schemeClr val="bg1">
                  <a:lumMod val="65000"/>
                </a:schemeClr>
              </a:solidFill>
              <a:latin typeface="+mn-lt"/>
            </a:endParaRPr>
          </a:p>
        </p:txBody>
      </p:sp>
      <p:sp>
        <p:nvSpPr>
          <p:cNvPr id="64" name="Oval 63"/>
          <p:cNvSpPr/>
          <p:nvPr/>
        </p:nvSpPr>
        <p:spPr bwMode="auto">
          <a:xfrm>
            <a:off x="6629400" y="2223175"/>
            <a:ext cx="1325395" cy="1325395"/>
          </a:xfrm>
          <a:prstGeom prst="ellipse">
            <a:avLst/>
          </a:prstGeom>
          <a:solidFill>
            <a:schemeClr val="accent3"/>
          </a:solidFill>
          <a:ln w="9525">
            <a:noFill/>
            <a:round/>
            <a:headEnd/>
            <a:tailEnd/>
          </a:ln>
        </p:spPr>
        <p:txBody>
          <a:bodyPr vert="horz" wrap="square" lIns="0" tIns="0" rIns="0" bIns="0" numCol="1" rtlCol="0" anchor="ctr" anchorCtr="0" compatLnSpc="1">
            <a:prstTxWarp prst="textNoShape">
              <a:avLst/>
            </a:prstTxWarp>
          </a:bodyPr>
          <a:lstStyle/>
          <a:p>
            <a:pPr algn="ctr"/>
            <a:endParaRPr lang="en-US" sz="1100" dirty="0">
              <a:solidFill>
                <a:schemeClr val="bg1"/>
              </a:solidFill>
            </a:endParaRPr>
          </a:p>
        </p:txBody>
      </p:sp>
      <p:sp>
        <p:nvSpPr>
          <p:cNvPr id="67" name="Inhaltsplatzhalter 4"/>
          <p:cNvSpPr txBox="1">
            <a:spLocks/>
          </p:cNvSpPr>
          <p:nvPr/>
        </p:nvSpPr>
        <p:spPr>
          <a:xfrm>
            <a:off x="6272921" y="3660396"/>
            <a:ext cx="2038352" cy="892552"/>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buNone/>
            </a:pPr>
            <a:r>
              <a:rPr lang="en-US" sz="1400" b="1" dirty="0">
                <a:solidFill>
                  <a:schemeClr val="accent3"/>
                </a:solidFill>
                <a:latin typeface="+mj-lt"/>
              </a:rPr>
              <a:t>Tools For Internal Audience</a:t>
            </a:r>
            <a:br>
              <a:rPr lang="en-US" sz="1400" b="1" dirty="0">
                <a:solidFill>
                  <a:schemeClr val="accent1"/>
                </a:solidFill>
                <a:latin typeface="+mj-lt"/>
              </a:rPr>
            </a:br>
            <a:r>
              <a:rPr lang="en-US" sz="1000" dirty="0">
                <a:solidFill>
                  <a:schemeClr val="bg1">
                    <a:lumMod val="65000"/>
                  </a:schemeClr>
                </a:solidFill>
                <a:latin typeface="+mn-lt"/>
              </a:rPr>
              <a:t>This is a sample text. You simply add your own text and</a:t>
            </a:r>
            <a:br>
              <a:rPr lang="en-US" sz="1000" dirty="0">
                <a:solidFill>
                  <a:schemeClr val="bg1">
                    <a:lumMod val="65000"/>
                  </a:schemeClr>
                </a:solidFill>
                <a:latin typeface="+mn-lt"/>
              </a:rPr>
            </a:br>
            <a:r>
              <a:rPr lang="en-US" sz="1000" dirty="0">
                <a:solidFill>
                  <a:schemeClr val="bg1">
                    <a:lumMod val="65000"/>
                  </a:schemeClr>
                </a:solidFill>
                <a:latin typeface="+mn-lt"/>
              </a:rPr>
              <a:t> description here. </a:t>
            </a:r>
            <a:endParaRPr lang="en-US" sz="1051" dirty="0">
              <a:solidFill>
                <a:schemeClr val="bg1">
                  <a:lumMod val="65000"/>
                </a:schemeClr>
              </a:solidFill>
              <a:latin typeface="+mn-lt"/>
            </a:endParaRPr>
          </a:p>
        </p:txBody>
      </p:sp>
      <p:sp>
        <p:nvSpPr>
          <p:cNvPr id="78" name="Inhaltsplatzhalter 4"/>
          <p:cNvSpPr txBox="1">
            <a:spLocks/>
          </p:cNvSpPr>
          <p:nvPr/>
        </p:nvSpPr>
        <p:spPr>
          <a:xfrm>
            <a:off x="879898" y="1353718"/>
            <a:ext cx="7384207" cy="553998"/>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en-US" sz="2400" b="1" dirty="0">
                <a:solidFill>
                  <a:schemeClr val="accent1"/>
                </a:solidFill>
                <a:latin typeface="+mj-lt"/>
              </a:rPr>
              <a:t>HOW</a:t>
            </a:r>
            <a:r>
              <a:rPr lang="en-US" sz="2400" b="1" dirty="0">
                <a:solidFill>
                  <a:schemeClr val="bg1">
                    <a:lumMod val="50000"/>
                  </a:schemeClr>
                </a:solidFill>
                <a:latin typeface="+mj-lt"/>
              </a:rPr>
              <a:t> and </a:t>
            </a:r>
            <a:r>
              <a:rPr lang="en-US" sz="2400" b="1" dirty="0">
                <a:solidFill>
                  <a:schemeClr val="accent2"/>
                </a:solidFill>
                <a:latin typeface="+mj-lt"/>
              </a:rPr>
              <a:t>WHERE</a:t>
            </a:r>
            <a:r>
              <a:rPr lang="en-US" sz="2400" b="1" dirty="0">
                <a:solidFill>
                  <a:schemeClr val="bg1">
                    <a:lumMod val="50000"/>
                  </a:schemeClr>
                </a:solidFill>
                <a:latin typeface="+mj-lt"/>
              </a:rPr>
              <a:t> Should It be Done?</a:t>
            </a:r>
            <a:endParaRPr lang="en-US" sz="1600" dirty="0">
              <a:solidFill>
                <a:schemeClr val="bg1">
                  <a:lumMod val="50000"/>
                </a:schemeClr>
              </a:solidFill>
              <a:latin typeface="+mn-lt"/>
            </a:endParaRPr>
          </a:p>
        </p:txBody>
      </p:sp>
      <p:sp>
        <p:nvSpPr>
          <p:cNvPr id="84" name="Freeform 83"/>
          <p:cNvSpPr>
            <a:spLocks/>
          </p:cNvSpPr>
          <p:nvPr/>
        </p:nvSpPr>
        <p:spPr bwMode="auto">
          <a:xfrm>
            <a:off x="4326730" y="2626159"/>
            <a:ext cx="495303" cy="500628"/>
          </a:xfrm>
          <a:custGeom>
            <a:avLst/>
            <a:gdLst/>
            <a:ahLst/>
            <a:cxnLst>
              <a:cxn ang="0">
                <a:pos x="112" y="89"/>
              </a:cxn>
              <a:cxn ang="0">
                <a:pos x="86" y="75"/>
              </a:cxn>
              <a:cxn ang="0">
                <a:pos x="72" y="69"/>
              </a:cxn>
              <a:cxn ang="0">
                <a:pos x="72" y="58"/>
              </a:cxn>
              <a:cxn ang="0">
                <a:pos x="77" y="45"/>
              </a:cxn>
              <a:cxn ang="0">
                <a:pos x="83" y="38"/>
              </a:cxn>
              <a:cxn ang="0">
                <a:pos x="79" y="30"/>
              </a:cxn>
              <a:cxn ang="0">
                <a:pos x="80" y="18"/>
              </a:cxn>
              <a:cxn ang="0">
                <a:pos x="58" y="0"/>
              </a:cxn>
              <a:cxn ang="0">
                <a:pos x="35" y="18"/>
              </a:cxn>
              <a:cxn ang="0">
                <a:pos x="36" y="30"/>
              </a:cxn>
              <a:cxn ang="0">
                <a:pos x="33" y="38"/>
              </a:cxn>
              <a:cxn ang="0">
                <a:pos x="38" y="45"/>
              </a:cxn>
              <a:cxn ang="0">
                <a:pos x="44" y="58"/>
              </a:cxn>
              <a:cxn ang="0">
                <a:pos x="44" y="69"/>
              </a:cxn>
              <a:cxn ang="0">
                <a:pos x="30" y="75"/>
              </a:cxn>
              <a:cxn ang="0">
                <a:pos x="4" y="89"/>
              </a:cxn>
              <a:cxn ang="0">
                <a:pos x="1" y="116"/>
              </a:cxn>
              <a:cxn ang="0">
                <a:pos x="114" y="116"/>
              </a:cxn>
              <a:cxn ang="0">
                <a:pos x="112" y="89"/>
              </a:cxn>
            </a:cxnLst>
            <a:rect l="0" t="0" r="r" b="b"/>
            <a:pathLst>
              <a:path w="115" h="116">
                <a:moveTo>
                  <a:pt x="112" y="89"/>
                </a:moveTo>
                <a:cubicBezTo>
                  <a:pt x="109" y="83"/>
                  <a:pt x="97" y="80"/>
                  <a:pt x="86" y="75"/>
                </a:cubicBezTo>
                <a:cubicBezTo>
                  <a:pt x="75" y="71"/>
                  <a:pt x="72" y="69"/>
                  <a:pt x="72" y="69"/>
                </a:cubicBezTo>
                <a:cubicBezTo>
                  <a:pt x="72" y="58"/>
                  <a:pt x="72" y="58"/>
                  <a:pt x="72" y="58"/>
                </a:cubicBezTo>
                <a:cubicBezTo>
                  <a:pt x="72" y="58"/>
                  <a:pt x="76" y="55"/>
                  <a:pt x="77" y="45"/>
                </a:cubicBezTo>
                <a:cubicBezTo>
                  <a:pt x="80" y="45"/>
                  <a:pt x="83" y="41"/>
                  <a:pt x="83" y="38"/>
                </a:cubicBezTo>
                <a:cubicBezTo>
                  <a:pt x="83" y="36"/>
                  <a:pt x="83" y="29"/>
                  <a:pt x="79" y="30"/>
                </a:cubicBezTo>
                <a:cubicBezTo>
                  <a:pt x="80" y="25"/>
                  <a:pt x="81" y="20"/>
                  <a:pt x="80" y="18"/>
                </a:cubicBezTo>
                <a:cubicBezTo>
                  <a:pt x="80" y="9"/>
                  <a:pt x="71" y="0"/>
                  <a:pt x="58" y="0"/>
                </a:cubicBezTo>
                <a:cubicBezTo>
                  <a:pt x="45" y="0"/>
                  <a:pt x="36" y="9"/>
                  <a:pt x="35" y="18"/>
                </a:cubicBezTo>
                <a:cubicBezTo>
                  <a:pt x="35" y="20"/>
                  <a:pt x="35" y="25"/>
                  <a:pt x="36" y="30"/>
                </a:cubicBezTo>
                <a:cubicBezTo>
                  <a:pt x="33" y="29"/>
                  <a:pt x="32" y="36"/>
                  <a:pt x="33" y="38"/>
                </a:cubicBezTo>
                <a:cubicBezTo>
                  <a:pt x="33" y="41"/>
                  <a:pt x="35" y="45"/>
                  <a:pt x="38" y="45"/>
                </a:cubicBezTo>
                <a:cubicBezTo>
                  <a:pt x="39" y="55"/>
                  <a:pt x="44" y="58"/>
                  <a:pt x="44" y="58"/>
                </a:cubicBezTo>
                <a:cubicBezTo>
                  <a:pt x="44" y="69"/>
                  <a:pt x="44" y="69"/>
                  <a:pt x="44" y="69"/>
                </a:cubicBezTo>
                <a:cubicBezTo>
                  <a:pt x="44" y="69"/>
                  <a:pt x="41" y="71"/>
                  <a:pt x="30" y="75"/>
                </a:cubicBezTo>
                <a:cubicBezTo>
                  <a:pt x="18" y="80"/>
                  <a:pt x="7" y="83"/>
                  <a:pt x="4" y="89"/>
                </a:cubicBezTo>
                <a:cubicBezTo>
                  <a:pt x="0" y="93"/>
                  <a:pt x="1" y="116"/>
                  <a:pt x="1" y="116"/>
                </a:cubicBezTo>
                <a:cubicBezTo>
                  <a:pt x="114" y="116"/>
                  <a:pt x="114" y="116"/>
                  <a:pt x="114" y="116"/>
                </a:cubicBezTo>
                <a:cubicBezTo>
                  <a:pt x="114" y="116"/>
                  <a:pt x="115" y="93"/>
                  <a:pt x="112" y="89"/>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4" name="Freeform 34">
            <a:extLst>
              <a:ext uri="{FF2B5EF4-FFF2-40B4-BE49-F238E27FC236}">
                <a16:creationId xmlns:a16="http://schemas.microsoft.com/office/drawing/2014/main" id="{CB85AAC1-6403-4FFC-B6D5-1EA9E18DF810}"/>
              </a:ext>
            </a:extLst>
          </p:cNvPr>
          <p:cNvSpPr>
            <a:spLocks noEditPoints="1"/>
          </p:cNvSpPr>
          <p:nvPr/>
        </p:nvSpPr>
        <p:spPr bwMode="auto">
          <a:xfrm>
            <a:off x="6935619" y="2578981"/>
            <a:ext cx="712956" cy="594984"/>
          </a:xfrm>
          <a:custGeom>
            <a:avLst/>
            <a:gdLst/>
            <a:ahLst/>
            <a:cxnLst>
              <a:cxn ang="0">
                <a:pos x="447" y="324"/>
              </a:cxn>
              <a:cxn ang="0">
                <a:pos x="504" y="371"/>
              </a:cxn>
              <a:cxn ang="0">
                <a:pos x="526" y="443"/>
              </a:cxn>
              <a:cxn ang="0">
                <a:pos x="512" y="555"/>
              </a:cxn>
              <a:cxn ang="0">
                <a:pos x="471" y="568"/>
              </a:cxn>
              <a:cxn ang="0">
                <a:pos x="396" y="579"/>
              </a:cxn>
              <a:cxn ang="0">
                <a:pos x="300" y="577"/>
              </a:cxn>
              <a:cxn ang="0">
                <a:pos x="186" y="552"/>
              </a:cxn>
              <a:cxn ang="0">
                <a:pos x="185" y="405"/>
              </a:cxn>
              <a:cxn ang="0">
                <a:pos x="226" y="343"/>
              </a:cxn>
              <a:cxn ang="0">
                <a:pos x="296" y="314"/>
              </a:cxn>
              <a:cxn ang="0">
                <a:pos x="603" y="215"/>
              </a:cxn>
              <a:cxn ang="0">
                <a:pos x="665" y="256"/>
              </a:cxn>
              <a:cxn ang="0">
                <a:pos x="694" y="325"/>
              </a:cxn>
              <a:cxn ang="0">
                <a:pos x="684" y="448"/>
              </a:cxn>
              <a:cxn ang="0">
                <a:pos x="649" y="461"/>
              </a:cxn>
              <a:cxn ang="0">
                <a:pos x="581" y="474"/>
              </a:cxn>
              <a:cxn ang="0">
                <a:pos x="545" y="403"/>
              </a:cxn>
              <a:cxn ang="0">
                <a:pos x="506" y="336"/>
              </a:cxn>
              <a:cxn ang="0">
                <a:pos x="440" y="296"/>
              </a:cxn>
              <a:cxn ang="0">
                <a:pos x="475" y="234"/>
              </a:cxn>
              <a:cxn ang="0">
                <a:pos x="228" y="222"/>
              </a:cxn>
              <a:cxn ang="0">
                <a:pos x="257" y="287"/>
              </a:cxn>
              <a:cxn ang="0">
                <a:pos x="208" y="327"/>
              </a:cxn>
              <a:cxn ang="0">
                <a:pos x="164" y="390"/>
              </a:cxn>
              <a:cxn ang="0">
                <a:pos x="138" y="474"/>
              </a:cxn>
              <a:cxn ang="0">
                <a:pos x="28" y="454"/>
              </a:cxn>
              <a:cxn ang="0">
                <a:pos x="3" y="313"/>
              </a:cxn>
              <a:cxn ang="0">
                <a:pos x="38" y="247"/>
              </a:cxn>
              <a:cxn ang="0">
                <a:pos x="104" y="212"/>
              </a:cxn>
              <a:cxn ang="0">
                <a:pos x="385" y="109"/>
              </a:cxn>
              <a:cxn ang="0">
                <a:pos x="435" y="146"/>
              </a:cxn>
              <a:cxn ang="0">
                <a:pos x="454" y="205"/>
              </a:cxn>
              <a:cxn ang="0">
                <a:pos x="435" y="265"/>
              </a:cxn>
              <a:cxn ang="0">
                <a:pos x="385" y="301"/>
              </a:cxn>
              <a:cxn ang="0">
                <a:pos x="320" y="301"/>
              </a:cxn>
              <a:cxn ang="0">
                <a:pos x="270" y="265"/>
              </a:cxn>
              <a:cxn ang="0">
                <a:pos x="251" y="205"/>
              </a:cxn>
              <a:cxn ang="0">
                <a:pos x="270" y="146"/>
              </a:cxn>
              <a:cxn ang="0">
                <a:pos x="320" y="109"/>
              </a:cxn>
              <a:cxn ang="0">
                <a:pos x="543" y="2"/>
              </a:cxn>
              <a:cxn ang="0">
                <a:pos x="597" y="33"/>
              </a:cxn>
              <a:cxn ang="0">
                <a:pos x="622" y="90"/>
              </a:cxn>
              <a:cxn ang="0">
                <a:pos x="609" y="152"/>
              </a:cxn>
              <a:cxn ang="0">
                <a:pos x="563" y="193"/>
              </a:cxn>
              <a:cxn ang="0">
                <a:pos x="499" y="200"/>
              </a:cxn>
              <a:cxn ang="0">
                <a:pos x="465" y="149"/>
              </a:cxn>
              <a:cxn ang="0">
                <a:pos x="419" y="99"/>
              </a:cxn>
              <a:cxn ang="0">
                <a:pos x="442" y="37"/>
              </a:cxn>
              <a:cxn ang="0">
                <a:pos x="498" y="2"/>
              </a:cxn>
              <a:cxn ang="0">
                <a:pos x="206" y="5"/>
              </a:cxn>
              <a:cxn ang="0">
                <a:pos x="256" y="41"/>
              </a:cxn>
              <a:cxn ang="0">
                <a:pos x="276" y="101"/>
              </a:cxn>
              <a:cxn ang="0">
                <a:pos x="238" y="152"/>
              </a:cxn>
              <a:cxn ang="0">
                <a:pos x="197" y="199"/>
              </a:cxn>
              <a:cxn ang="0">
                <a:pos x="132" y="193"/>
              </a:cxn>
              <a:cxn ang="0">
                <a:pos x="86" y="152"/>
              </a:cxn>
              <a:cxn ang="0">
                <a:pos x="72" y="90"/>
              </a:cxn>
              <a:cxn ang="0">
                <a:pos x="98" y="33"/>
              </a:cxn>
              <a:cxn ang="0">
                <a:pos x="152" y="2"/>
              </a:cxn>
            </a:cxnLst>
            <a:rect l="0" t="0" r="r" b="b"/>
            <a:pathLst>
              <a:path w="695" h="580">
                <a:moveTo>
                  <a:pt x="309" y="313"/>
                </a:moveTo>
                <a:lnTo>
                  <a:pt x="396" y="313"/>
                </a:lnTo>
                <a:lnTo>
                  <a:pt x="409" y="314"/>
                </a:lnTo>
                <a:lnTo>
                  <a:pt x="422" y="316"/>
                </a:lnTo>
                <a:lnTo>
                  <a:pt x="435" y="319"/>
                </a:lnTo>
                <a:lnTo>
                  <a:pt x="447" y="324"/>
                </a:lnTo>
                <a:lnTo>
                  <a:pt x="458" y="329"/>
                </a:lnTo>
                <a:lnTo>
                  <a:pt x="469" y="336"/>
                </a:lnTo>
                <a:lnTo>
                  <a:pt x="479" y="343"/>
                </a:lnTo>
                <a:lnTo>
                  <a:pt x="488" y="352"/>
                </a:lnTo>
                <a:lnTo>
                  <a:pt x="496" y="361"/>
                </a:lnTo>
                <a:lnTo>
                  <a:pt x="504" y="371"/>
                </a:lnTo>
                <a:lnTo>
                  <a:pt x="510" y="381"/>
                </a:lnTo>
                <a:lnTo>
                  <a:pt x="516" y="393"/>
                </a:lnTo>
                <a:lnTo>
                  <a:pt x="520" y="405"/>
                </a:lnTo>
                <a:lnTo>
                  <a:pt x="524" y="417"/>
                </a:lnTo>
                <a:lnTo>
                  <a:pt x="526" y="430"/>
                </a:lnTo>
                <a:lnTo>
                  <a:pt x="526" y="443"/>
                </a:lnTo>
                <a:lnTo>
                  <a:pt x="526" y="548"/>
                </a:lnTo>
                <a:lnTo>
                  <a:pt x="525" y="548"/>
                </a:lnTo>
                <a:lnTo>
                  <a:pt x="519" y="552"/>
                </a:lnTo>
                <a:lnTo>
                  <a:pt x="517" y="552"/>
                </a:lnTo>
                <a:lnTo>
                  <a:pt x="515" y="553"/>
                </a:lnTo>
                <a:lnTo>
                  <a:pt x="512" y="555"/>
                </a:lnTo>
                <a:lnTo>
                  <a:pt x="508" y="556"/>
                </a:lnTo>
                <a:lnTo>
                  <a:pt x="502" y="558"/>
                </a:lnTo>
                <a:lnTo>
                  <a:pt x="496" y="560"/>
                </a:lnTo>
                <a:lnTo>
                  <a:pt x="489" y="563"/>
                </a:lnTo>
                <a:lnTo>
                  <a:pt x="480" y="565"/>
                </a:lnTo>
                <a:lnTo>
                  <a:pt x="471" y="568"/>
                </a:lnTo>
                <a:lnTo>
                  <a:pt x="461" y="570"/>
                </a:lnTo>
                <a:lnTo>
                  <a:pt x="450" y="573"/>
                </a:lnTo>
                <a:lnTo>
                  <a:pt x="438" y="575"/>
                </a:lnTo>
                <a:lnTo>
                  <a:pt x="425" y="577"/>
                </a:lnTo>
                <a:lnTo>
                  <a:pt x="411" y="578"/>
                </a:lnTo>
                <a:lnTo>
                  <a:pt x="396" y="579"/>
                </a:lnTo>
                <a:lnTo>
                  <a:pt x="380" y="580"/>
                </a:lnTo>
                <a:lnTo>
                  <a:pt x="364" y="580"/>
                </a:lnTo>
                <a:lnTo>
                  <a:pt x="349" y="580"/>
                </a:lnTo>
                <a:lnTo>
                  <a:pt x="333" y="580"/>
                </a:lnTo>
                <a:lnTo>
                  <a:pt x="317" y="578"/>
                </a:lnTo>
                <a:lnTo>
                  <a:pt x="300" y="577"/>
                </a:lnTo>
                <a:lnTo>
                  <a:pt x="282" y="574"/>
                </a:lnTo>
                <a:lnTo>
                  <a:pt x="264" y="571"/>
                </a:lnTo>
                <a:lnTo>
                  <a:pt x="246" y="567"/>
                </a:lnTo>
                <a:lnTo>
                  <a:pt x="227" y="563"/>
                </a:lnTo>
                <a:lnTo>
                  <a:pt x="207" y="558"/>
                </a:lnTo>
                <a:lnTo>
                  <a:pt x="186" y="552"/>
                </a:lnTo>
                <a:lnTo>
                  <a:pt x="179" y="550"/>
                </a:lnTo>
                <a:lnTo>
                  <a:pt x="179" y="548"/>
                </a:lnTo>
                <a:lnTo>
                  <a:pt x="179" y="443"/>
                </a:lnTo>
                <a:lnTo>
                  <a:pt x="179" y="430"/>
                </a:lnTo>
                <a:lnTo>
                  <a:pt x="181" y="417"/>
                </a:lnTo>
                <a:lnTo>
                  <a:pt x="185" y="405"/>
                </a:lnTo>
                <a:lnTo>
                  <a:pt x="189" y="393"/>
                </a:lnTo>
                <a:lnTo>
                  <a:pt x="195" y="381"/>
                </a:lnTo>
                <a:lnTo>
                  <a:pt x="201" y="371"/>
                </a:lnTo>
                <a:lnTo>
                  <a:pt x="209" y="361"/>
                </a:lnTo>
                <a:lnTo>
                  <a:pt x="217" y="352"/>
                </a:lnTo>
                <a:lnTo>
                  <a:pt x="226" y="343"/>
                </a:lnTo>
                <a:lnTo>
                  <a:pt x="236" y="336"/>
                </a:lnTo>
                <a:lnTo>
                  <a:pt x="247" y="329"/>
                </a:lnTo>
                <a:lnTo>
                  <a:pt x="259" y="324"/>
                </a:lnTo>
                <a:lnTo>
                  <a:pt x="270" y="319"/>
                </a:lnTo>
                <a:lnTo>
                  <a:pt x="283" y="316"/>
                </a:lnTo>
                <a:lnTo>
                  <a:pt x="296" y="314"/>
                </a:lnTo>
                <a:lnTo>
                  <a:pt x="309" y="313"/>
                </a:lnTo>
                <a:close/>
                <a:moveTo>
                  <a:pt x="479" y="209"/>
                </a:moveTo>
                <a:lnTo>
                  <a:pt x="564" y="209"/>
                </a:lnTo>
                <a:lnTo>
                  <a:pt x="577" y="210"/>
                </a:lnTo>
                <a:lnTo>
                  <a:pt x="590" y="212"/>
                </a:lnTo>
                <a:lnTo>
                  <a:pt x="603" y="215"/>
                </a:lnTo>
                <a:lnTo>
                  <a:pt x="615" y="219"/>
                </a:lnTo>
                <a:lnTo>
                  <a:pt x="626" y="225"/>
                </a:lnTo>
                <a:lnTo>
                  <a:pt x="637" y="231"/>
                </a:lnTo>
                <a:lnTo>
                  <a:pt x="647" y="239"/>
                </a:lnTo>
                <a:lnTo>
                  <a:pt x="656" y="247"/>
                </a:lnTo>
                <a:lnTo>
                  <a:pt x="665" y="256"/>
                </a:lnTo>
                <a:lnTo>
                  <a:pt x="672" y="266"/>
                </a:lnTo>
                <a:lnTo>
                  <a:pt x="679" y="277"/>
                </a:lnTo>
                <a:lnTo>
                  <a:pt x="685" y="288"/>
                </a:lnTo>
                <a:lnTo>
                  <a:pt x="689" y="300"/>
                </a:lnTo>
                <a:lnTo>
                  <a:pt x="692" y="313"/>
                </a:lnTo>
                <a:lnTo>
                  <a:pt x="694" y="325"/>
                </a:lnTo>
                <a:lnTo>
                  <a:pt x="695" y="339"/>
                </a:lnTo>
                <a:lnTo>
                  <a:pt x="695" y="444"/>
                </a:lnTo>
                <a:lnTo>
                  <a:pt x="694" y="444"/>
                </a:lnTo>
                <a:lnTo>
                  <a:pt x="687" y="447"/>
                </a:lnTo>
                <a:lnTo>
                  <a:pt x="686" y="448"/>
                </a:lnTo>
                <a:lnTo>
                  <a:pt x="684" y="448"/>
                </a:lnTo>
                <a:lnTo>
                  <a:pt x="680" y="450"/>
                </a:lnTo>
                <a:lnTo>
                  <a:pt x="676" y="452"/>
                </a:lnTo>
                <a:lnTo>
                  <a:pt x="671" y="454"/>
                </a:lnTo>
                <a:lnTo>
                  <a:pt x="665" y="456"/>
                </a:lnTo>
                <a:lnTo>
                  <a:pt x="658" y="458"/>
                </a:lnTo>
                <a:lnTo>
                  <a:pt x="649" y="461"/>
                </a:lnTo>
                <a:lnTo>
                  <a:pt x="640" y="463"/>
                </a:lnTo>
                <a:lnTo>
                  <a:pt x="630" y="466"/>
                </a:lnTo>
                <a:lnTo>
                  <a:pt x="619" y="468"/>
                </a:lnTo>
                <a:lnTo>
                  <a:pt x="607" y="470"/>
                </a:lnTo>
                <a:lnTo>
                  <a:pt x="594" y="472"/>
                </a:lnTo>
                <a:lnTo>
                  <a:pt x="581" y="474"/>
                </a:lnTo>
                <a:lnTo>
                  <a:pt x="566" y="475"/>
                </a:lnTo>
                <a:lnTo>
                  <a:pt x="550" y="476"/>
                </a:lnTo>
                <a:lnTo>
                  <a:pt x="550" y="443"/>
                </a:lnTo>
                <a:lnTo>
                  <a:pt x="550" y="429"/>
                </a:lnTo>
                <a:lnTo>
                  <a:pt x="548" y="416"/>
                </a:lnTo>
                <a:lnTo>
                  <a:pt x="545" y="403"/>
                </a:lnTo>
                <a:lnTo>
                  <a:pt x="541" y="390"/>
                </a:lnTo>
                <a:lnTo>
                  <a:pt x="536" y="378"/>
                </a:lnTo>
                <a:lnTo>
                  <a:pt x="530" y="367"/>
                </a:lnTo>
                <a:lnTo>
                  <a:pt x="523" y="356"/>
                </a:lnTo>
                <a:lnTo>
                  <a:pt x="515" y="346"/>
                </a:lnTo>
                <a:lnTo>
                  <a:pt x="506" y="336"/>
                </a:lnTo>
                <a:lnTo>
                  <a:pt x="497" y="327"/>
                </a:lnTo>
                <a:lnTo>
                  <a:pt x="487" y="319"/>
                </a:lnTo>
                <a:lnTo>
                  <a:pt x="476" y="312"/>
                </a:lnTo>
                <a:lnTo>
                  <a:pt x="464" y="306"/>
                </a:lnTo>
                <a:lnTo>
                  <a:pt x="452" y="300"/>
                </a:lnTo>
                <a:lnTo>
                  <a:pt x="440" y="296"/>
                </a:lnTo>
                <a:lnTo>
                  <a:pt x="448" y="287"/>
                </a:lnTo>
                <a:lnTo>
                  <a:pt x="456" y="278"/>
                </a:lnTo>
                <a:lnTo>
                  <a:pt x="462" y="268"/>
                </a:lnTo>
                <a:lnTo>
                  <a:pt x="467" y="257"/>
                </a:lnTo>
                <a:lnTo>
                  <a:pt x="472" y="246"/>
                </a:lnTo>
                <a:lnTo>
                  <a:pt x="475" y="234"/>
                </a:lnTo>
                <a:lnTo>
                  <a:pt x="477" y="222"/>
                </a:lnTo>
                <a:lnTo>
                  <a:pt x="479" y="209"/>
                </a:lnTo>
                <a:close/>
                <a:moveTo>
                  <a:pt x="130" y="209"/>
                </a:moveTo>
                <a:lnTo>
                  <a:pt x="217" y="209"/>
                </a:lnTo>
                <a:lnTo>
                  <a:pt x="227" y="209"/>
                </a:lnTo>
                <a:lnTo>
                  <a:pt x="228" y="222"/>
                </a:lnTo>
                <a:lnTo>
                  <a:pt x="230" y="234"/>
                </a:lnTo>
                <a:lnTo>
                  <a:pt x="233" y="246"/>
                </a:lnTo>
                <a:lnTo>
                  <a:pt x="238" y="257"/>
                </a:lnTo>
                <a:lnTo>
                  <a:pt x="243" y="268"/>
                </a:lnTo>
                <a:lnTo>
                  <a:pt x="250" y="278"/>
                </a:lnTo>
                <a:lnTo>
                  <a:pt x="257" y="287"/>
                </a:lnTo>
                <a:lnTo>
                  <a:pt x="265" y="296"/>
                </a:lnTo>
                <a:lnTo>
                  <a:pt x="253" y="300"/>
                </a:lnTo>
                <a:lnTo>
                  <a:pt x="241" y="306"/>
                </a:lnTo>
                <a:lnTo>
                  <a:pt x="229" y="312"/>
                </a:lnTo>
                <a:lnTo>
                  <a:pt x="218" y="319"/>
                </a:lnTo>
                <a:lnTo>
                  <a:pt x="208" y="327"/>
                </a:lnTo>
                <a:lnTo>
                  <a:pt x="199" y="336"/>
                </a:lnTo>
                <a:lnTo>
                  <a:pt x="190" y="346"/>
                </a:lnTo>
                <a:lnTo>
                  <a:pt x="182" y="356"/>
                </a:lnTo>
                <a:lnTo>
                  <a:pt x="175" y="367"/>
                </a:lnTo>
                <a:lnTo>
                  <a:pt x="169" y="378"/>
                </a:lnTo>
                <a:lnTo>
                  <a:pt x="164" y="390"/>
                </a:lnTo>
                <a:lnTo>
                  <a:pt x="160" y="403"/>
                </a:lnTo>
                <a:lnTo>
                  <a:pt x="157" y="416"/>
                </a:lnTo>
                <a:lnTo>
                  <a:pt x="155" y="429"/>
                </a:lnTo>
                <a:lnTo>
                  <a:pt x="155" y="443"/>
                </a:lnTo>
                <a:lnTo>
                  <a:pt x="155" y="475"/>
                </a:lnTo>
                <a:lnTo>
                  <a:pt x="138" y="474"/>
                </a:lnTo>
                <a:lnTo>
                  <a:pt x="121" y="472"/>
                </a:lnTo>
                <a:lnTo>
                  <a:pt x="104" y="470"/>
                </a:lnTo>
                <a:lnTo>
                  <a:pt x="86" y="467"/>
                </a:lnTo>
                <a:lnTo>
                  <a:pt x="67" y="463"/>
                </a:lnTo>
                <a:lnTo>
                  <a:pt x="48" y="459"/>
                </a:lnTo>
                <a:lnTo>
                  <a:pt x="28" y="454"/>
                </a:lnTo>
                <a:lnTo>
                  <a:pt x="8" y="448"/>
                </a:lnTo>
                <a:lnTo>
                  <a:pt x="0" y="445"/>
                </a:lnTo>
                <a:lnTo>
                  <a:pt x="0" y="444"/>
                </a:lnTo>
                <a:lnTo>
                  <a:pt x="0" y="339"/>
                </a:lnTo>
                <a:lnTo>
                  <a:pt x="1" y="325"/>
                </a:lnTo>
                <a:lnTo>
                  <a:pt x="3" y="313"/>
                </a:lnTo>
                <a:lnTo>
                  <a:pt x="6" y="300"/>
                </a:lnTo>
                <a:lnTo>
                  <a:pt x="10" y="288"/>
                </a:lnTo>
                <a:lnTo>
                  <a:pt x="16" y="277"/>
                </a:lnTo>
                <a:lnTo>
                  <a:pt x="22" y="266"/>
                </a:lnTo>
                <a:lnTo>
                  <a:pt x="30" y="256"/>
                </a:lnTo>
                <a:lnTo>
                  <a:pt x="38" y="247"/>
                </a:lnTo>
                <a:lnTo>
                  <a:pt x="48" y="239"/>
                </a:lnTo>
                <a:lnTo>
                  <a:pt x="58" y="231"/>
                </a:lnTo>
                <a:lnTo>
                  <a:pt x="68" y="225"/>
                </a:lnTo>
                <a:lnTo>
                  <a:pt x="80" y="219"/>
                </a:lnTo>
                <a:lnTo>
                  <a:pt x="92" y="215"/>
                </a:lnTo>
                <a:lnTo>
                  <a:pt x="104" y="212"/>
                </a:lnTo>
                <a:lnTo>
                  <a:pt x="117" y="210"/>
                </a:lnTo>
                <a:lnTo>
                  <a:pt x="130" y="209"/>
                </a:lnTo>
                <a:close/>
                <a:moveTo>
                  <a:pt x="352" y="104"/>
                </a:moveTo>
                <a:lnTo>
                  <a:pt x="364" y="105"/>
                </a:lnTo>
                <a:lnTo>
                  <a:pt x="374" y="106"/>
                </a:lnTo>
                <a:lnTo>
                  <a:pt x="385" y="109"/>
                </a:lnTo>
                <a:lnTo>
                  <a:pt x="394" y="113"/>
                </a:lnTo>
                <a:lnTo>
                  <a:pt x="404" y="118"/>
                </a:lnTo>
                <a:lnTo>
                  <a:pt x="413" y="124"/>
                </a:lnTo>
                <a:lnTo>
                  <a:pt x="421" y="130"/>
                </a:lnTo>
                <a:lnTo>
                  <a:pt x="428" y="138"/>
                </a:lnTo>
                <a:lnTo>
                  <a:pt x="435" y="146"/>
                </a:lnTo>
                <a:lnTo>
                  <a:pt x="441" y="154"/>
                </a:lnTo>
                <a:lnTo>
                  <a:pt x="445" y="164"/>
                </a:lnTo>
                <a:lnTo>
                  <a:pt x="449" y="173"/>
                </a:lnTo>
                <a:lnTo>
                  <a:pt x="452" y="184"/>
                </a:lnTo>
                <a:lnTo>
                  <a:pt x="454" y="194"/>
                </a:lnTo>
                <a:lnTo>
                  <a:pt x="454" y="205"/>
                </a:lnTo>
                <a:lnTo>
                  <a:pt x="454" y="216"/>
                </a:lnTo>
                <a:lnTo>
                  <a:pt x="452" y="227"/>
                </a:lnTo>
                <a:lnTo>
                  <a:pt x="449" y="237"/>
                </a:lnTo>
                <a:lnTo>
                  <a:pt x="445" y="247"/>
                </a:lnTo>
                <a:lnTo>
                  <a:pt x="441" y="257"/>
                </a:lnTo>
                <a:lnTo>
                  <a:pt x="435" y="265"/>
                </a:lnTo>
                <a:lnTo>
                  <a:pt x="428" y="273"/>
                </a:lnTo>
                <a:lnTo>
                  <a:pt x="421" y="281"/>
                </a:lnTo>
                <a:lnTo>
                  <a:pt x="413" y="287"/>
                </a:lnTo>
                <a:lnTo>
                  <a:pt x="404" y="293"/>
                </a:lnTo>
                <a:lnTo>
                  <a:pt x="394" y="297"/>
                </a:lnTo>
                <a:lnTo>
                  <a:pt x="385" y="301"/>
                </a:lnTo>
                <a:lnTo>
                  <a:pt x="374" y="304"/>
                </a:lnTo>
                <a:lnTo>
                  <a:pt x="364" y="306"/>
                </a:lnTo>
                <a:lnTo>
                  <a:pt x="352" y="307"/>
                </a:lnTo>
                <a:lnTo>
                  <a:pt x="341" y="306"/>
                </a:lnTo>
                <a:lnTo>
                  <a:pt x="331" y="304"/>
                </a:lnTo>
                <a:lnTo>
                  <a:pt x="320" y="301"/>
                </a:lnTo>
                <a:lnTo>
                  <a:pt x="310" y="297"/>
                </a:lnTo>
                <a:lnTo>
                  <a:pt x="301" y="293"/>
                </a:lnTo>
                <a:lnTo>
                  <a:pt x="292" y="287"/>
                </a:lnTo>
                <a:lnTo>
                  <a:pt x="284" y="281"/>
                </a:lnTo>
                <a:lnTo>
                  <a:pt x="277" y="273"/>
                </a:lnTo>
                <a:lnTo>
                  <a:pt x="270" y="265"/>
                </a:lnTo>
                <a:lnTo>
                  <a:pt x="265" y="257"/>
                </a:lnTo>
                <a:lnTo>
                  <a:pt x="260" y="247"/>
                </a:lnTo>
                <a:lnTo>
                  <a:pt x="256" y="237"/>
                </a:lnTo>
                <a:lnTo>
                  <a:pt x="253" y="227"/>
                </a:lnTo>
                <a:lnTo>
                  <a:pt x="251" y="216"/>
                </a:lnTo>
                <a:lnTo>
                  <a:pt x="251" y="205"/>
                </a:lnTo>
                <a:lnTo>
                  <a:pt x="251" y="194"/>
                </a:lnTo>
                <a:lnTo>
                  <a:pt x="253" y="184"/>
                </a:lnTo>
                <a:lnTo>
                  <a:pt x="256" y="173"/>
                </a:lnTo>
                <a:lnTo>
                  <a:pt x="260" y="164"/>
                </a:lnTo>
                <a:lnTo>
                  <a:pt x="265" y="154"/>
                </a:lnTo>
                <a:lnTo>
                  <a:pt x="270" y="146"/>
                </a:lnTo>
                <a:lnTo>
                  <a:pt x="277" y="138"/>
                </a:lnTo>
                <a:lnTo>
                  <a:pt x="284" y="130"/>
                </a:lnTo>
                <a:lnTo>
                  <a:pt x="292" y="124"/>
                </a:lnTo>
                <a:lnTo>
                  <a:pt x="301" y="118"/>
                </a:lnTo>
                <a:lnTo>
                  <a:pt x="310" y="113"/>
                </a:lnTo>
                <a:lnTo>
                  <a:pt x="320" y="109"/>
                </a:lnTo>
                <a:lnTo>
                  <a:pt x="331" y="106"/>
                </a:lnTo>
                <a:lnTo>
                  <a:pt x="341" y="105"/>
                </a:lnTo>
                <a:lnTo>
                  <a:pt x="352" y="104"/>
                </a:lnTo>
                <a:close/>
                <a:moveTo>
                  <a:pt x="521" y="0"/>
                </a:moveTo>
                <a:lnTo>
                  <a:pt x="532" y="0"/>
                </a:lnTo>
                <a:lnTo>
                  <a:pt x="543" y="2"/>
                </a:lnTo>
                <a:lnTo>
                  <a:pt x="553" y="5"/>
                </a:lnTo>
                <a:lnTo>
                  <a:pt x="563" y="9"/>
                </a:lnTo>
                <a:lnTo>
                  <a:pt x="572" y="14"/>
                </a:lnTo>
                <a:lnTo>
                  <a:pt x="581" y="19"/>
                </a:lnTo>
                <a:lnTo>
                  <a:pt x="589" y="26"/>
                </a:lnTo>
                <a:lnTo>
                  <a:pt x="597" y="33"/>
                </a:lnTo>
                <a:lnTo>
                  <a:pt x="603" y="41"/>
                </a:lnTo>
                <a:lnTo>
                  <a:pt x="609" y="50"/>
                </a:lnTo>
                <a:lnTo>
                  <a:pt x="614" y="59"/>
                </a:lnTo>
                <a:lnTo>
                  <a:pt x="618" y="69"/>
                </a:lnTo>
                <a:lnTo>
                  <a:pt x="621" y="79"/>
                </a:lnTo>
                <a:lnTo>
                  <a:pt x="622" y="90"/>
                </a:lnTo>
                <a:lnTo>
                  <a:pt x="623" y="101"/>
                </a:lnTo>
                <a:lnTo>
                  <a:pt x="622" y="112"/>
                </a:lnTo>
                <a:lnTo>
                  <a:pt x="621" y="123"/>
                </a:lnTo>
                <a:lnTo>
                  <a:pt x="618" y="133"/>
                </a:lnTo>
                <a:lnTo>
                  <a:pt x="614" y="143"/>
                </a:lnTo>
                <a:lnTo>
                  <a:pt x="609" y="152"/>
                </a:lnTo>
                <a:lnTo>
                  <a:pt x="603" y="161"/>
                </a:lnTo>
                <a:lnTo>
                  <a:pt x="597" y="169"/>
                </a:lnTo>
                <a:lnTo>
                  <a:pt x="589" y="176"/>
                </a:lnTo>
                <a:lnTo>
                  <a:pt x="581" y="183"/>
                </a:lnTo>
                <a:lnTo>
                  <a:pt x="572" y="188"/>
                </a:lnTo>
                <a:lnTo>
                  <a:pt x="563" y="193"/>
                </a:lnTo>
                <a:lnTo>
                  <a:pt x="553" y="197"/>
                </a:lnTo>
                <a:lnTo>
                  <a:pt x="543" y="200"/>
                </a:lnTo>
                <a:lnTo>
                  <a:pt x="532" y="201"/>
                </a:lnTo>
                <a:lnTo>
                  <a:pt x="521" y="202"/>
                </a:lnTo>
                <a:lnTo>
                  <a:pt x="510" y="201"/>
                </a:lnTo>
                <a:lnTo>
                  <a:pt x="499" y="200"/>
                </a:lnTo>
                <a:lnTo>
                  <a:pt x="488" y="197"/>
                </a:lnTo>
                <a:lnTo>
                  <a:pt x="478" y="193"/>
                </a:lnTo>
                <a:lnTo>
                  <a:pt x="476" y="181"/>
                </a:lnTo>
                <a:lnTo>
                  <a:pt x="473" y="170"/>
                </a:lnTo>
                <a:lnTo>
                  <a:pt x="470" y="159"/>
                </a:lnTo>
                <a:lnTo>
                  <a:pt x="465" y="149"/>
                </a:lnTo>
                <a:lnTo>
                  <a:pt x="459" y="139"/>
                </a:lnTo>
                <a:lnTo>
                  <a:pt x="453" y="130"/>
                </a:lnTo>
                <a:lnTo>
                  <a:pt x="445" y="121"/>
                </a:lnTo>
                <a:lnTo>
                  <a:pt x="437" y="113"/>
                </a:lnTo>
                <a:lnTo>
                  <a:pt x="429" y="106"/>
                </a:lnTo>
                <a:lnTo>
                  <a:pt x="419" y="99"/>
                </a:lnTo>
                <a:lnTo>
                  <a:pt x="420" y="88"/>
                </a:lnTo>
                <a:lnTo>
                  <a:pt x="422" y="77"/>
                </a:lnTo>
                <a:lnTo>
                  <a:pt x="426" y="66"/>
                </a:lnTo>
                <a:lnTo>
                  <a:pt x="430" y="56"/>
                </a:lnTo>
                <a:lnTo>
                  <a:pt x="436" y="46"/>
                </a:lnTo>
                <a:lnTo>
                  <a:pt x="442" y="37"/>
                </a:lnTo>
                <a:lnTo>
                  <a:pt x="450" y="29"/>
                </a:lnTo>
                <a:lnTo>
                  <a:pt x="458" y="22"/>
                </a:lnTo>
                <a:lnTo>
                  <a:pt x="467" y="15"/>
                </a:lnTo>
                <a:lnTo>
                  <a:pt x="477" y="10"/>
                </a:lnTo>
                <a:lnTo>
                  <a:pt x="487" y="5"/>
                </a:lnTo>
                <a:lnTo>
                  <a:pt x="498" y="2"/>
                </a:lnTo>
                <a:lnTo>
                  <a:pt x="509" y="0"/>
                </a:lnTo>
                <a:lnTo>
                  <a:pt x="521" y="0"/>
                </a:lnTo>
                <a:close/>
                <a:moveTo>
                  <a:pt x="174" y="0"/>
                </a:moveTo>
                <a:lnTo>
                  <a:pt x="185" y="0"/>
                </a:lnTo>
                <a:lnTo>
                  <a:pt x="196" y="2"/>
                </a:lnTo>
                <a:lnTo>
                  <a:pt x="206" y="5"/>
                </a:lnTo>
                <a:lnTo>
                  <a:pt x="216" y="9"/>
                </a:lnTo>
                <a:lnTo>
                  <a:pt x="225" y="14"/>
                </a:lnTo>
                <a:lnTo>
                  <a:pt x="234" y="19"/>
                </a:lnTo>
                <a:lnTo>
                  <a:pt x="242" y="26"/>
                </a:lnTo>
                <a:lnTo>
                  <a:pt x="249" y="33"/>
                </a:lnTo>
                <a:lnTo>
                  <a:pt x="256" y="41"/>
                </a:lnTo>
                <a:lnTo>
                  <a:pt x="262" y="50"/>
                </a:lnTo>
                <a:lnTo>
                  <a:pt x="266" y="59"/>
                </a:lnTo>
                <a:lnTo>
                  <a:pt x="270" y="69"/>
                </a:lnTo>
                <a:lnTo>
                  <a:pt x="273" y="79"/>
                </a:lnTo>
                <a:lnTo>
                  <a:pt x="275" y="90"/>
                </a:lnTo>
                <a:lnTo>
                  <a:pt x="276" y="101"/>
                </a:lnTo>
                <a:lnTo>
                  <a:pt x="275" y="107"/>
                </a:lnTo>
                <a:lnTo>
                  <a:pt x="266" y="114"/>
                </a:lnTo>
                <a:lnTo>
                  <a:pt x="258" y="123"/>
                </a:lnTo>
                <a:lnTo>
                  <a:pt x="251" y="132"/>
                </a:lnTo>
                <a:lnTo>
                  <a:pt x="244" y="142"/>
                </a:lnTo>
                <a:lnTo>
                  <a:pt x="238" y="152"/>
                </a:lnTo>
                <a:lnTo>
                  <a:pt x="234" y="163"/>
                </a:lnTo>
                <a:lnTo>
                  <a:pt x="230" y="174"/>
                </a:lnTo>
                <a:lnTo>
                  <a:pt x="228" y="186"/>
                </a:lnTo>
                <a:lnTo>
                  <a:pt x="218" y="192"/>
                </a:lnTo>
                <a:lnTo>
                  <a:pt x="208" y="196"/>
                </a:lnTo>
                <a:lnTo>
                  <a:pt x="197" y="199"/>
                </a:lnTo>
                <a:lnTo>
                  <a:pt x="186" y="201"/>
                </a:lnTo>
                <a:lnTo>
                  <a:pt x="174" y="202"/>
                </a:lnTo>
                <a:lnTo>
                  <a:pt x="163" y="201"/>
                </a:lnTo>
                <a:lnTo>
                  <a:pt x="152" y="200"/>
                </a:lnTo>
                <a:lnTo>
                  <a:pt x="142" y="197"/>
                </a:lnTo>
                <a:lnTo>
                  <a:pt x="132" y="193"/>
                </a:lnTo>
                <a:lnTo>
                  <a:pt x="122" y="188"/>
                </a:lnTo>
                <a:lnTo>
                  <a:pt x="114" y="183"/>
                </a:lnTo>
                <a:lnTo>
                  <a:pt x="105" y="176"/>
                </a:lnTo>
                <a:lnTo>
                  <a:pt x="98" y="169"/>
                </a:lnTo>
                <a:lnTo>
                  <a:pt x="91" y="161"/>
                </a:lnTo>
                <a:lnTo>
                  <a:pt x="86" y="152"/>
                </a:lnTo>
                <a:lnTo>
                  <a:pt x="81" y="143"/>
                </a:lnTo>
                <a:lnTo>
                  <a:pt x="77" y="133"/>
                </a:lnTo>
                <a:lnTo>
                  <a:pt x="74" y="123"/>
                </a:lnTo>
                <a:lnTo>
                  <a:pt x="72" y="112"/>
                </a:lnTo>
                <a:lnTo>
                  <a:pt x="72" y="101"/>
                </a:lnTo>
                <a:lnTo>
                  <a:pt x="72" y="90"/>
                </a:lnTo>
                <a:lnTo>
                  <a:pt x="74" y="79"/>
                </a:lnTo>
                <a:lnTo>
                  <a:pt x="77" y="69"/>
                </a:lnTo>
                <a:lnTo>
                  <a:pt x="81" y="59"/>
                </a:lnTo>
                <a:lnTo>
                  <a:pt x="86" y="50"/>
                </a:lnTo>
                <a:lnTo>
                  <a:pt x="91" y="41"/>
                </a:lnTo>
                <a:lnTo>
                  <a:pt x="98" y="33"/>
                </a:lnTo>
                <a:lnTo>
                  <a:pt x="105" y="26"/>
                </a:lnTo>
                <a:lnTo>
                  <a:pt x="114" y="19"/>
                </a:lnTo>
                <a:lnTo>
                  <a:pt x="122" y="14"/>
                </a:lnTo>
                <a:lnTo>
                  <a:pt x="132" y="9"/>
                </a:lnTo>
                <a:lnTo>
                  <a:pt x="142" y="5"/>
                </a:lnTo>
                <a:lnTo>
                  <a:pt x="152" y="2"/>
                </a:lnTo>
                <a:lnTo>
                  <a:pt x="163" y="0"/>
                </a:lnTo>
                <a:lnTo>
                  <a:pt x="17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8" name="Group 17"/>
          <p:cNvGrpSpPr/>
          <p:nvPr/>
        </p:nvGrpSpPr>
        <p:grpSpPr>
          <a:xfrm>
            <a:off x="1532815" y="2565908"/>
            <a:ext cx="638176" cy="638175"/>
            <a:chOff x="-449263" y="3333750"/>
            <a:chExt cx="685801" cy="685800"/>
          </a:xfrm>
          <a:solidFill>
            <a:schemeClr val="bg1"/>
          </a:solidFill>
        </p:grpSpPr>
        <p:sp>
          <p:nvSpPr>
            <p:cNvPr id="11" name="Freeform 6"/>
            <p:cNvSpPr>
              <a:spLocks noEditPoints="1"/>
            </p:cNvSpPr>
            <p:nvPr/>
          </p:nvSpPr>
          <p:spPr bwMode="auto">
            <a:xfrm>
              <a:off x="-449263" y="3333750"/>
              <a:ext cx="685801" cy="685800"/>
            </a:xfrm>
            <a:custGeom>
              <a:avLst/>
              <a:gdLst>
                <a:gd name="T0" fmla="*/ 205 w 3456"/>
                <a:gd name="T1" fmla="*/ 2718 h 3456"/>
                <a:gd name="T2" fmla="*/ 281 w 3456"/>
                <a:gd name="T3" fmla="*/ 2839 h 3456"/>
                <a:gd name="T4" fmla="*/ 604 w 3456"/>
                <a:gd name="T5" fmla="*/ 2785 h 3456"/>
                <a:gd name="T6" fmla="*/ 557 w 3456"/>
                <a:gd name="T7" fmla="*/ 2650 h 3456"/>
                <a:gd name="T8" fmla="*/ 2588 w 3456"/>
                <a:gd name="T9" fmla="*/ 2260 h 3456"/>
                <a:gd name="T10" fmla="*/ 2310 w 3456"/>
                <a:gd name="T11" fmla="*/ 2485 h 3456"/>
                <a:gd name="T12" fmla="*/ 2253 w 3456"/>
                <a:gd name="T13" fmla="*/ 2851 h 3456"/>
                <a:gd name="T14" fmla="*/ 2449 w 3456"/>
                <a:gd name="T15" fmla="*/ 3154 h 3456"/>
                <a:gd name="T16" fmla="*/ 2803 w 3456"/>
                <a:gd name="T17" fmla="*/ 3251 h 3456"/>
                <a:gd name="T18" fmla="*/ 3123 w 3456"/>
                <a:gd name="T19" fmla="*/ 3084 h 3456"/>
                <a:gd name="T20" fmla="*/ 3254 w 3456"/>
                <a:gd name="T21" fmla="*/ 2741 h 3456"/>
                <a:gd name="T22" fmla="*/ 3123 w 3456"/>
                <a:gd name="T23" fmla="*/ 2401 h 3456"/>
                <a:gd name="T24" fmla="*/ 2803 w 3456"/>
                <a:gd name="T25" fmla="*/ 2237 h 3456"/>
                <a:gd name="T26" fmla="*/ 213 w 3456"/>
                <a:gd name="T27" fmla="*/ 1684 h 3456"/>
                <a:gd name="T28" fmla="*/ 260 w 3456"/>
                <a:gd name="T29" fmla="*/ 1819 h 3456"/>
                <a:gd name="T30" fmla="*/ 592 w 3456"/>
                <a:gd name="T31" fmla="*/ 1791 h 3456"/>
                <a:gd name="T32" fmla="*/ 576 w 3456"/>
                <a:gd name="T33" fmla="*/ 1649 h 3456"/>
                <a:gd name="T34" fmla="*/ 260 w 3456"/>
                <a:gd name="T35" fmla="*/ 624 h 3456"/>
                <a:gd name="T36" fmla="*/ 213 w 3456"/>
                <a:gd name="T37" fmla="*/ 760 h 3456"/>
                <a:gd name="T38" fmla="*/ 536 w 3456"/>
                <a:gd name="T39" fmla="*/ 814 h 3456"/>
                <a:gd name="T40" fmla="*/ 612 w 3456"/>
                <a:gd name="T41" fmla="*/ 692 h 3456"/>
                <a:gd name="T42" fmla="*/ 304 w 3456"/>
                <a:gd name="T43" fmla="*/ 615 h 3456"/>
                <a:gd name="T44" fmla="*/ 617 w 3456"/>
                <a:gd name="T45" fmla="*/ 281 h 3456"/>
                <a:gd name="T46" fmla="*/ 771 w 3456"/>
                <a:gd name="T47" fmla="*/ 555 h 3456"/>
                <a:gd name="T48" fmla="*/ 791 w 3456"/>
                <a:gd name="T49" fmla="*/ 839 h 3456"/>
                <a:gd name="T50" fmla="*/ 615 w 3456"/>
                <a:gd name="T51" fmla="*/ 1442 h 3456"/>
                <a:gd name="T52" fmla="*/ 804 w 3456"/>
                <a:gd name="T53" fmla="*/ 1643 h 3456"/>
                <a:gd name="T54" fmla="*/ 747 w 3456"/>
                <a:gd name="T55" fmla="*/ 1921 h 3456"/>
                <a:gd name="T56" fmla="*/ 687 w 3456"/>
                <a:gd name="T57" fmla="*/ 2491 h 3456"/>
                <a:gd name="T58" fmla="*/ 817 w 3456"/>
                <a:gd name="T59" fmla="*/ 2741 h 3456"/>
                <a:gd name="T60" fmla="*/ 687 w 3456"/>
                <a:gd name="T61" fmla="*/ 2989 h 3456"/>
                <a:gd name="T62" fmla="*/ 653 w 3456"/>
                <a:gd name="T63" fmla="*/ 3229 h 3456"/>
                <a:gd name="T64" fmla="*/ 2139 w 3456"/>
                <a:gd name="T65" fmla="*/ 3107 h 3456"/>
                <a:gd name="T66" fmla="*/ 2042 w 3456"/>
                <a:gd name="T67" fmla="*/ 2673 h 3456"/>
                <a:gd name="T68" fmla="*/ 2224 w 3456"/>
                <a:gd name="T69" fmla="*/ 2263 h 3456"/>
                <a:gd name="T70" fmla="*/ 2613 w 3456"/>
                <a:gd name="T71" fmla="*/ 2044 h 3456"/>
                <a:gd name="T72" fmla="*/ 3051 w 3456"/>
                <a:gd name="T73" fmla="*/ 2100 h 3456"/>
                <a:gd name="T74" fmla="*/ 2973 w 3456"/>
                <a:gd name="T75" fmla="*/ 205 h 3456"/>
                <a:gd name="T76" fmla="*/ 3078 w 3456"/>
                <a:gd name="T77" fmla="*/ 28 h 3456"/>
                <a:gd name="T78" fmla="*/ 3250 w 3456"/>
                <a:gd name="T79" fmla="*/ 259 h 3456"/>
                <a:gd name="T80" fmla="*/ 3413 w 3456"/>
                <a:gd name="T81" fmla="*/ 2497 h 3456"/>
                <a:gd name="T82" fmla="*/ 3428 w 3456"/>
                <a:gd name="T83" fmla="*/ 2941 h 3456"/>
                <a:gd name="T84" fmla="*/ 3175 w 3456"/>
                <a:gd name="T85" fmla="*/ 3310 h 3456"/>
                <a:gd name="T86" fmla="*/ 2747 w 3456"/>
                <a:gd name="T87" fmla="*/ 3456 h 3456"/>
                <a:gd name="T88" fmla="*/ 500 w 3456"/>
                <a:gd name="T89" fmla="*/ 3362 h 3456"/>
                <a:gd name="T90" fmla="*/ 412 w 3456"/>
                <a:gd name="T91" fmla="*/ 3044 h 3456"/>
                <a:gd name="T92" fmla="*/ 74 w 3456"/>
                <a:gd name="T93" fmla="*/ 2940 h 3456"/>
                <a:gd name="T94" fmla="*/ 13 w 3456"/>
                <a:gd name="T95" fmla="*/ 2653 h 3456"/>
                <a:gd name="T96" fmla="*/ 216 w 3456"/>
                <a:gd name="T97" fmla="*/ 2450 h 3456"/>
                <a:gd name="T98" fmla="*/ 216 w 3456"/>
                <a:gd name="T99" fmla="*/ 2019 h 3456"/>
                <a:gd name="T100" fmla="*/ 13 w 3456"/>
                <a:gd name="T101" fmla="*/ 1816 h 3456"/>
                <a:gd name="T102" fmla="*/ 74 w 3456"/>
                <a:gd name="T103" fmla="*/ 1529 h 3456"/>
                <a:gd name="T104" fmla="*/ 412 w 3456"/>
                <a:gd name="T105" fmla="*/ 1424 h 3456"/>
                <a:gd name="T106" fmla="*/ 105 w 3456"/>
                <a:gd name="T107" fmla="*/ 945 h 3456"/>
                <a:gd name="T108" fmla="*/ 3 w 3456"/>
                <a:gd name="T109" fmla="*/ 670 h 3456"/>
                <a:gd name="T110" fmla="*/ 176 w 3456"/>
                <a:gd name="T111" fmla="*/ 440 h 3456"/>
                <a:gd name="T112" fmla="*/ 424 w 3456"/>
                <a:gd name="T113" fmla="*/ 216 h 3456"/>
                <a:gd name="T114" fmla="*/ 628 w 3456"/>
                <a:gd name="T115" fmla="*/ 13 h 3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3456">
                  <a:moveTo>
                    <a:pt x="304" y="2639"/>
                  </a:moveTo>
                  <a:lnTo>
                    <a:pt x="281" y="2642"/>
                  </a:lnTo>
                  <a:lnTo>
                    <a:pt x="260" y="2650"/>
                  </a:lnTo>
                  <a:lnTo>
                    <a:pt x="241" y="2661"/>
                  </a:lnTo>
                  <a:lnTo>
                    <a:pt x="225" y="2677"/>
                  </a:lnTo>
                  <a:lnTo>
                    <a:pt x="213" y="2696"/>
                  </a:lnTo>
                  <a:lnTo>
                    <a:pt x="205" y="2718"/>
                  </a:lnTo>
                  <a:lnTo>
                    <a:pt x="202" y="2741"/>
                  </a:lnTo>
                  <a:lnTo>
                    <a:pt x="205" y="2764"/>
                  </a:lnTo>
                  <a:lnTo>
                    <a:pt x="213" y="2785"/>
                  </a:lnTo>
                  <a:lnTo>
                    <a:pt x="225" y="2804"/>
                  </a:lnTo>
                  <a:lnTo>
                    <a:pt x="241" y="2819"/>
                  </a:lnTo>
                  <a:lnTo>
                    <a:pt x="260" y="2832"/>
                  </a:lnTo>
                  <a:lnTo>
                    <a:pt x="281" y="2839"/>
                  </a:lnTo>
                  <a:lnTo>
                    <a:pt x="304" y="2841"/>
                  </a:lnTo>
                  <a:lnTo>
                    <a:pt x="513" y="2841"/>
                  </a:lnTo>
                  <a:lnTo>
                    <a:pt x="536" y="2839"/>
                  </a:lnTo>
                  <a:lnTo>
                    <a:pt x="557" y="2832"/>
                  </a:lnTo>
                  <a:lnTo>
                    <a:pt x="576" y="2819"/>
                  </a:lnTo>
                  <a:lnTo>
                    <a:pt x="592" y="2804"/>
                  </a:lnTo>
                  <a:lnTo>
                    <a:pt x="604" y="2785"/>
                  </a:lnTo>
                  <a:lnTo>
                    <a:pt x="612" y="2764"/>
                  </a:lnTo>
                  <a:lnTo>
                    <a:pt x="615" y="2741"/>
                  </a:lnTo>
                  <a:lnTo>
                    <a:pt x="612" y="2718"/>
                  </a:lnTo>
                  <a:lnTo>
                    <a:pt x="604" y="2696"/>
                  </a:lnTo>
                  <a:lnTo>
                    <a:pt x="592" y="2677"/>
                  </a:lnTo>
                  <a:lnTo>
                    <a:pt x="576" y="2661"/>
                  </a:lnTo>
                  <a:lnTo>
                    <a:pt x="557" y="2650"/>
                  </a:lnTo>
                  <a:lnTo>
                    <a:pt x="536" y="2642"/>
                  </a:lnTo>
                  <a:lnTo>
                    <a:pt x="513" y="2639"/>
                  </a:lnTo>
                  <a:lnTo>
                    <a:pt x="304" y="2639"/>
                  </a:lnTo>
                  <a:close/>
                  <a:moveTo>
                    <a:pt x="2747" y="2234"/>
                  </a:moveTo>
                  <a:lnTo>
                    <a:pt x="2693" y="2237"/>
                  </a:lnTo>
                  <a:lnTo>
                    <a:pt x="2639" y="2246"/>
                  </a:lnTo>
                  <a:lnTo>
                    <a:pt x="2588" y="2260"/>
                  </a:lnTo>
                  <a:lnTo>
                    <a:pt x="2539" y="2279"/>
                  </a:lnTo>
                  <a:lnTo>
                    <a:pt x="2491" y="2303"/>
                  </a:lnTo>
                  <a:lnTo>
                    <a:pt x="2449" y="2332"/>
                  </a:lnTo>
                  <a:lnTo>
                    <a:pt x="2409" y="2365"/>
                  </a:lnTo>
                  <a:lnTo>
                    <a:pt x="2372" y="2401"/>
                  </a:lnTo>
                  <a:lnTo>
                    <a:pt x="2339" y="2441"/>
                  </a:lnTo>
                  <a:lnTo>
                    <a:pt x="2310" y="2485"/>
                  </a:lnTo>
                  <a:lnTo>
                    <a:pt x="2286" y="2531"/>
                  </a:lnTo>
                  <a:lnTo>
                    <a:pt x="2267" y="2580"/>
                  </a:lnTo>
                  <a:lnTo>
                    <a:pt x="2253" y="2632"/>
                  </a:lnTo>
                  <a:lnTo>
                    <a:pt x="2244" y="2685"/>
                  </a:lnTo>
                  <a:lnTo>
                    <a:pt x="2241" y="2741"/>
                  </a:lnTo>
                  <a:lnTo>
                    <a:pt x="2244" y="2796"/>
                  </a:lnTo>
                  <a:lnTo>
                    <a:pt x="2253" y="2851"/>
                  </a:lnTo>
                  <a:lnTo>
                    <a:pt x="2267" y="2902"/>
                  </a:lnTo>
                  <a:lnTo>
                    <a:pt x="2286" y="2952"/>
                  </a:lnTo>
                  <a:lnTo>
                    <a:pt x="2310" y="2999"/>
                  </a:lnTo>
                  <a:lnTo>
                    <a:pt x="2339" y="3043"/>
                  </a:lnTo>
                  <a:lnTo>
                    <a:pt x="2372" y="3084"/>
                  </a:lnTo>
                  <a:lnTo>
                    <a:pt x="2409" y="3121"/>
                  </a:lnTo>
                  <a:lnTo>
                    <a:pt x="2449" y="3154"/>
                  </a:lnTo>
                  <a:lnTo>
                    <a:pt x="2491" y="3184"/>
                  </a:lnTo>
                  <a:lnTo>
                    <a:pt x="2539" y="3208"/>
                  </a:lnTo>
                  <a:lnTo>
                    <a:pt x="2588" y="3228"/>
                  </a:lnTo>
                  <a:lnTo>
                    <a:pt x="2639" y="3241"/>
                  </a:lnTo>
                  <a:lnTo>
                    <a:pt x="2693" y="3251"/>
                  </a:lnTo>
                  <a:lnTo>
                    <a:pt x="2747" y="3254"/>
                  </a:lnTo>
                  <a:lnTo>
                    <a:pt x="2803" y="3251"/>
                  </a:lnTo>
                  <a:lnTo>
                    <a:pt x="2856" y="3241"/>
                  </a:lnTo>
                  <a:lnTo>
                    <a:pt x="2907" y="3228"/>
                  </a:lnTo>
                  <a:lnTo>
                    <a:pt x="2956" y="3208"/>
                  </a:lnTo>
                  <a:lnTo>
                    <a:pt x="3003" y="3184"/>
                  </a:lnTo>
                  <a:lnTo>
                    <a:pt x="3047" y="3154"/>
                  </a:lnTo>
                  <a:lnTo>
                    <a:pt x="3086" y="3121"/>
                  </a:lnTo>
                  <a:lnTo>
                    <a:pt x="3123" y="3084"/>
                  </a:lnTo>
                  <a:lnTo>
                    <a:pt x="3155" y="3043"/>
                  </a:lnTo>
                  <a:lnTo>
                    <a:pt x="3185" y="2999"/>
                  </a:lnTo>
                  <a:lnTo>
                    <a:pt x="3209" y="2952"/>
                  </a:lnTo>
                  <a:lnTo>
                    <a:pt x="3228" y="2902"/>
                  </a:lnTo>
                  <a:lnTo>
                    <a:pt x="3241" y="2851"/>
                  </a:lnTo>
                  <a:lnTo>
                    <a:pt x="3251" y="2796"/>
                  </a:lnTo>
                  <a:lnTo>
                    <a:pt x="3254" y="2741"/>
                  </a:lnTo>
                  <a:lnTo>
                    <a:pt x="3251" y="2685"/>
                  </a:lnTo>
                  <a:lnTo>
                    <a:pt x="3241" y="2632"/>
                  </a:lnTo>
                  <a:lnTo>
                    <a:pt x="3228" y="2580"/>
                  </a:lnTo>
                  <a:lnTo>
                    <a:pt x="3209" y="2531"/>
                  </a:lnTo>
                  <a:lnTo>
                    <a:pt x="3185" y="2485"/>
                  </a:lnTo>
                  <a:lnTo>
                    <a:pt x="3155" y="2441"/>
                  </a:lnTo>
                  <a:lnTo>
                    <a:pt x="3123" y="2401"/>
                  </a:lnTo>
                  <a:lnTo>
                    <a:pt x="3086" y="2365"/>
                  </a:lnTo>
                  <a:lnTo>
                    <a:pt x="3047" y="2332"/>
                  </a:lnTo>
                  <a:lnTo>
                    <a:pt x="3003" y="2303"/>
                  </a:lnTo>
                  <a:lnTo>
                    <a:pt x="2956" y="2279"/>
                  </a:lnTo>
                  <a:lnTo>
                    <a:pt x="2907" y="2260"/>
                  </a:lnTo>
                  <a:lnTo>
                    <a:pt x="2856" y="2246"/>
                  </a:lnTo>
                  <a:lnTo>
                    <a:pt x="2803" y="2237"/>
                  </a:lnTo>
                  <a:lnTo>
                    <a:pt x="2747" y="2234"/>
                  </a:lnTo>
                  <a:close/>
                  <a:moveTo>
                    <a:pt x="304" y="1626"/>
                  </a:moveTo>
                  <a:lnTo>
                    <a:pt x="281" y="1630"/>
                  </a:lnTo>
                  <a:lnTo>
                    <a:pt x="260" y="1637"/>
                  </a:lnTo>
                  <a:lnTo>
                    <a:pt x="241" y="1649"/>
                  </a:lnTo>
                  <a:lnTo>
                    <a:pt x="225" y="1665"/>
                  </a:lnTo>
                  <a:lnTo>
                    <a:pt x="213" y="1684"/>
                  </a:lnTo>
                  <a:lnTo>
                    <a:pt x="205" y="1705"/>
                  </a:lnTo>
                  <a:lnTo>
                    <a:pt x="202" y="1728"/>
                  </a:lnTo>
                  <a:lnTo>
                    <a:pt x="205" y="1751"/>
                  </a:lnTo>
                  <a:lnTo>
                    <a:pt x="213" y="1772"/>
                  </a:lnTo>
                  <a:lnTo>
                    <a:pt x="225" y="1791"/>
                  </a:lnTo>
                  <a:lnTo>
                    <a:pt x="241" y="1807"/>
                  </a:lnTo>
                  <a:lnTo>
                    <a:pt x="260" y="1819"/>
                  </a:lnTo>
                  <a:lnTo>
                    <a:pt x="281" y="1826"/>
                  </a:lnTo>
                  <a:lnTo>
                    <a:pt x="304" y="1830"/>
                  </a:lnTo>
                  <a:lnTo>
                    <a:pt x="513" y="1830"/>
                  </a:lnTo>
                  <a:lnTo>
                    <a:pt x="536" y="1826"/>
                  </a:lnTo>
                  <a:lnTo>
                    <a:pt x="557" y="1819"/>
                  </a:lnTo>
                  <a:lnTo>
                    <a:pt x="576" y="1807"/>
                  </a:lnTo>
                  <a:lnTo>
                    <a:pt x="592" y="1791"/>
                  </a:lnTo>
                  <a:lnTo>
                    <a:pt x="604" y="1772"/>
                  </a:lnTo>
                  <a:lnTo>
                    <a:pt x="612" y="1751"/>
                  </a:lnTo>
                  <a:lnTo>
                    <a:pt x="615" y="1728"/>
                  </a:lnTo>
                  <a:lnTo>
                    <a:pt x="612" y="1705"/>
                  </a:lnTo>
                  <a:lnTo>
                    <a:pt x="604" y="1684"/>
                  </a:lnTo>
                  <a:lnTo>
                    <a:pt x="592" y="1665"/>
                  </a:lnTo>
                  <a:lnTo>
                    <a:pt x="576" y="1649"/>
                  </a:lnTo>
                  <a:lnTo>
                    <a:pt x="557" y="1637"/>
                  </a:lnTo>
                  <a:lnTo>
                    <a:pt x="536" y="1630"/>
                  </a:lnTo>
                  <a:lnTo>
                    <a:pt x="513" y="1626"/>
                  </a:lnTo>
                  <a:lnTo>
                    <a:pt x="304" y="1626"/>
                  </a:lnTo>
                  <a:close/>
                  <a:moveTo>
                    <a:pt x="304" y="615"/>
                  </a:moveTo>
                  <a:lnTo>
                    <a:pt x="281" y="617"/>
                  </a:lnTo>
                  <a:lnTo>
                    <a:pt x="260" y="624"/>
                  </a:lnTo>
                  <a:lnTo>
                    <a:pt x="241" y="637"/>
                  </a:lnTo>
                  <a:lnTo>
                    <a:pt x="225" y="652"/>
                  </a:lnTo>
                  <a:lnTo>
                    <a:pt x="213" y="671"/>
                  </a:lnTo>
                  <a:lnTo>
                    <a:pt x="205" y="692"/>
                  </a:lnTo>
                  <a:lnTo>
                    <a:pt x="202" y="715"/>
                  </a:lnTo>
                  <a:lnTo>
                    <a:pt x="205" y="738"/>
                  </a:lnTo>
                  <a:lnTo>
                    <a:pt x="213" y="760"/>
                  </a:lnTo>
                  <a:lnTo>
                    <a:pt x="225" y="779"/>
                  </a:lnTo>
                  <a:lnTo>
                    <a:pt x="241" y="795"/>
                  </a:lnTo>
                  <a:lnTo>
                    <a:pt x="260" y="806"/>
                  </a:lnTo>
                  <a:lnTo>
                    <a:pt x="281" y="814"/>
                  </a:lnTo>
                  <a:lnTo>
                    <a:pt x="304" y="817"/>
                  </a:lnTo>
                  <a:lnTo>
                    <a:pt x="513" y="817"/>
                  </a:lnTo>
                  <a:lnTo>
                    <a:pt x="536" y="814"/>
                  </a:lnTo>
                  <a:lnTo>
                    <a:pt x="557" y="806"/>
                  </a:lnTo>
                  <a:lnTo>
                    <a:pt x="576" y="795"/>
                  </a:lnTo>
                  <a:lnTo>
                    <a:pt x="592" y="779"/>
                  </a:lnTo>
                  <a:lnTo>
                    <a:pt x="604" y="760"/>
                  </a:lnTo>
                  <a:lnTo>
                    <a:pt x="612" y="738"/>
                  </a:lnTo>
                  <a:lnTo>
                    <a:pt x="615" y="715"/>
                  </a:lnTo>
                  <a:lnTo>
                    <a:pt x="612" y="692"/>
                  </a:lnTo>
                  <a:lnTo>
                    <a:pt x="604" y="671"/>
                  </a:lnTo>
                  <a:lnTo>
                    <a:pt x="592" y="652"/>
                  </a:lnTo>
                  <a:lnTo>
                    <a:pt x="576" y="637"/>
                  </a:lnTo>
                  <a:lnTo>
                    <a:pt x="557" y="624"/>
                  </a:lnTo>
                  <a:lnTo>
                    <a:pt x="536" y="617"/>
                  </a:lnTo>
                  <a:lnTo>
                    <a:pt x="513" y="615"/>
                  </a:lnTo>
                  <a:lnTo>
                    <a:pt x="304" y="615"/>
                  </a:lnTo>
                  <a:close/>
                  <a:moveTo>
                    <a:pt x="715" y="202"/>
                  </a:moveTo>
                  <a:lnTo>
                    <a:pt x="692" y="205"/>
                  </a:lnTo>
                  <a:lnTo>
                    <a:pt x="671" y="213"/>
                  </a:lnTo>
                  <a:lnTo>
                    <a:pt x="652" y="225"/>
                  </a:lnTo>
                  <a:lnTo>
                    <a:pt x="637" y="241"/>
                  </a:lnTo>
                  <a:lnTo>
                    <a:pt x="624" y="260"/>
                  </a:lnTo>
                  <a:lnTo>
                    <a:pt x="617" y="281"/>
                  </a:lnTo>
                  <a:lnTo>
                    <a:pt x="615" y="304"/>
                  </a:lnTo>
                  <a:lnTo>
                    <a:pt x="615" y="429"/>
                  </a:lnTo>
                  <a:lnTo>
                    <a:pt x="652" y="446"/>
                  </a:lnTo>
                  <a:lnTo>
                    <a:pt x="687" y="467"/>
                  </a:lnTo>
                  <a:lnTo>
                    <a:pt x="719" y="492"/>
                  </a:lnTo>
                  <a:lnTo>
                    <a:pt x="747" y="523"/>
                  </a:lnTo>
                  <a:lnTo>
                    <a:pt x="771" y="555"/>
                  </a:lnTo>
                  <a:lnTo>
                    <a:pt x="791" y="592"/>
                  </a:lnTo>
                  <a:lnTo>
                    <a:pt x="804" y="630"/>
                  </a:lnTo>
                  <a:lnTo>
                    <a:pt x="814" y="672"/>
                  </a:lnTo>
                  <a:lnTo>
                    <a:pt x="817" y="715"/>
                  </a:lnTo>
                  <a:lnTo>
                    <a:pt x="814" y="758"/>
                  </a:lnTo>
                  <a:lnTo>
                    <a:pt x="804" y="800"/>
                  </a:lnTo>
                  <a:lnTo>
                    <a:pt x="791" y="839"/>
                  </a:lnTo>
                  <a:lnTo>
                    <a:pt x="771" y="876"/>
                  </a:lnTo>
                  <a:lnTo>
                    <a:pt x="747" y="909"/>
                  </a:lnTo>
                  <a:lnTo>
                    <a:pt x="719" y="938"/>
                  </a:lnTo>
                  <a:lnTo>
                    <a:pt x="687" y="965"/>
                  </a:lnTo>
                  <a:lnTo>
                    <a:pt x="652" y="985"/>
                  </a:lnTo>
                  <a:lnTo>
                    <a:pt x="615" y="1002"/>
                  </a:lnTo>
                  <a:lnTo>
                    <a:pt x="615" y="1442"/>
                  </a:lnTo>
                  <a:lnTo>
                    <a:pt x="652" y="1458"/>
                  </a:lnTo>
                  <a:lnTo>
                    <a:pt x="687" y="1480"/>
                  </a:lnTo>
                  <a:lnTo>
                    <a:pt x="719" y="1505"/>
                  </a:lnTo>
                  <a:lnTo>
                    <a:pt x="747" y="1535"/>
                  </a:lnTo>
                  <a:lnTo>
                    <a:pt x="771" y="1568"/>
                  </a:lnTo>
                  <a:lnTo>
                    <a:pt x="791" y="1604"/>
                  </a:lnTo>
                  <a:lnTo>
                    <a:pt x="804" y="1643"/>
                  </a:lnTo>
                  <a:lnTo>
                    <a:pt x="814" y="1685"/>
                  </a:lnTo>
                  <a:lnTo>
                    <a:pt x="817" y="1728"/>
                  </a:lnTo>
                  <a:lnTo>
                    <a:pt x="814" y="1771"/>
                  </a:lnTo>
                  <a:lnTo>
                    <a:pt x="804" y="1813"/>
                  </a:lnTo>
                  <a:lnTo>
                    <a:pt x="791" y="1852"/>
                  </a:lnTo>
                  <a:lnTo>
                    <a:pt x="771" y="1888"/>
                  </a:lnTo>
                  <a:lnTo>
                    <a:pt x="747" y="1921"/>
                  </a:lnTo>
                  <a:lnTo>
                    <a:pt x="719" y="1951"/>
                  </a:lnTo>
                  <a:lnTo>
                    <a:pt x="687" y="1976"/>
                  </a:lnTo>
                  <a:lnTo>
                    <a:pt x="652" y="1998"/>
                  </a:lnTo>
                  <a:lnTo>
                    <a:pt x="615" y="2014"/>
                  </a:lnTo>
                  <a:lnTo>
                    <a:pt x="615" y="2454"/>
                  </a:lnTo>
                  <a:lnTo>
                    <a:pt x="652" y="2471"/>
                  </a:lnTo>
                  <a:lnTo>
                    <a:pt x="687" y="2491"/>
                  </a:lnTo>
                  <a:lnTo>
                    <a:pt x="719" y="2518"/>
                  </a:lnTo>
                  <a:lnTo>
                    <a:pt x="747" y="2547"/>
                  </a:lnTo>
                  <a:lnTo>
                    <a:pt x="771" y="2580"/>
                  </a:lnTo>
                  <a:lnTo>
                    <a:pt x="791" y="2617"/>
                  </a:lnTo>
                  <a:lnTo>
                    <a:pt x="804" y="2656"/>
                  </a:lnTo>
                  <a:lnTo>
                    <a:pt x="814" y="2698"/>
                  </a:lnTo>
                  <a:lnTo>
                    <a:pt x="817" y="2741"/>
                  </a:lnTo>
                  <a:lnTo>
                    <a:pt x="814" y="2784"/>
                  </a:lnTo>
                  <a:lnTo>
                    <a:pt x="804" y="2826"/>
                  </a:lnTo>
                  <a:lnTo>
                    <a:pt x="791" y="2864"/>
                  </a:lnTo>
                  <a:lnTo>
                    <a:pt x="771" y="2901"/>
                  </a:lnTo>
                  <a:lnTo>
                    <a:pt x="747" y="2933"/>
                  </a:lnTo>
                  <a:lnTo>
                    <a:pt x="719" y="2964"/>
                  </a:lnTo>
                  <a:lnTo>
                    <a:pt x="687" y="2989"/>
                  </a:lnTo>
                  <a:lnTo>
                    <a:pt x="652" y="3010"/>
                  </a:lnTo>
                  <a:lnTo>
                    <a:pt x="615" y="3027"/>
                  </a:lnTo>
                  <a:lnTo>
                    <a:pt x="615" y="3146"/>
                  </a:lnTo>
                  <a:lnTo>
                    <a:pt x="617" y="3170"/>
                  </a:lnTo>
                  <a:lnTo>
                    <a:pt x="625" y="3192"/>
                  </a:lnTo>
                  <a:lnTo>
                    <a:pt x="637" y="3212"/>
                  </a:lnTo>
                  <a:lnTo>
                    <a:pt x="653" y="3229"/>
                  </a:lnTo>
                  <a:lnTo>
                    <a:pt x="672" y="3242"/>
                  </a:lnTo>
                  <a:lnTo>
                    <a:pt x="693" y="3251"/>
                  </a:lnTo>
                  <a:lnTo>
                    <a:pt x="715" y="3254"/>
                  </a:lnTo>
                  <a:lnTo>
                    <a:pt x="2254" y="3254"/>
                  </a:lnTo>
                  <a:lnTo>
                    <a:pt x="2212" y="3208"/>
                  </a:lnTo>
                  <a:lnTo>
                    <a:pt x="2173" y="3160"/>
                  </a:lnTo>
                  <a:lnTo>
                    <a:pt x="2139" y="3107"/>
                  </a:lnTo>
                  <a:lnTo>
                    <a:pt x="2109" y="3052"/>
                  </a:lnTo>
                  <a:lnTo>
                    <a:pt x="2084" y="2994"/>
                  </a:lnTo>
                  <a:lnTo>
                    <a:pt x="2065" y="2933"/>
                  </a:lnTo>
                  <a:lnTo>
                    <a:pt x="2051" y="2872"/>
                  </a:lnTo>
                  <a:lnTo>
                    <a:pt x="2041" y="2807"/>
                  </a:lnTo>
                  <a:lnTo>
                    <a:pt x="2038" y="2741"/>
                  </a:lnTo>
                  <a:lnTo>
                    <a:pt x="2042" y="2673"/>
                  </a:lnTo>
                  <a:lnTo>
                    <a:pt x="2052" y="2606"/>
                  </a:lnTo>
                  <a:lnTo>
                    <a:pt x="2067" y="2542"/>
                  </a:lnTo>
                  <a:lnTo>
                    <a:pt x="2088" y="2480"/>
                  </a:lnTo>
                  <a:lnTo>
                    <a:pt x="2114" y="2421"/>
                  </a:lnTo>
                  <a:lnTo>
                    <a:pt x="2147" y="2365"/>
                  </a:lnTo>
                  <a:lnTo>
                    <a:pt x="2184" y="2312"/>
                  </a:lnTo>
                  <a:lnTo>
                    <a:pt x="2224" y="2263"/>
                  </a:lnTo>
                  <a:lnTo>
                    <a:pt x="2269" y="2217"/>
                  </a:lnTo>
                  <a:lnTo>
                    <a:pt x="2319" y="2176"/>
                  </a:lnTo>
                  <a:lnTo>
                    <a:pt x="2371" y="2140"/>
                  </a:lnTo>
                  <a:lnTo>
                    <a:pt x="2428" y="2108"/>
                  </a:lnTo>
                  <a:lnTo>
                    <a:pt x="2486" y="2081"/>
                  </a:lnTo>
                  <a:lnTo>
                    <a:pt x="2548" y="2060"/>
                  </a:lnTo>
                  <a:lnTo>
                    <a:pt x="2613" y="2044"/>
                  </a:lnTo>
                  <a:lnTo>
                    <a:pt x="2679" y="2035"/>
                  </a:lnTo>
                  <a:lnTo>
                    <a:pt x="2747" y="2032"/>
                  </a:lnTo>
                  <a:lnTo>
                    <a:pt x="2812" y="2035"/>
                  </a:lnTo>
                  <a:lnTo>
                    <a:pt x="2875" y="2043"/>
                  </a:lnTo>
                  <a:lnTo>
                    <a:pt x="2936" y="2057"/>
                  </a:lnTo>
                  <a:lnTo>
                    <a:pt x="2994" y="2077"/>
                  </a:lnTo>
                  <a:lnTo>
                    <a:pt x="3051" y="2100"/>
                  </a:lnTo>
                  <a:lnTo>
                    <a:pt x="3051" y="304"/>
                  </a:lnTo>
                  <a:lnTo>
                    <a:pt x="3049" y="281"/>
                  </a:lnTo>
                  <a:lnTo>
                    <a:pt x="3040" y="260"/>
                  </a:lnTo>
                  <a:lnTo>
                    <a:pt x="3029" y="241"/>
                  </a:lnTo>
                  <a:lnTo>
                    <a:pt x="3013" y="225"/>
                  </a:lnTo>
                  <a:lnTo>
                    <a:pt x="2994" y="213"/>
                  </a:lnTo>
                  <a:lnTo>
                    <a:pt x="2973" y="205"/>
                  </a:lnTo>
                  <a:lnTo>
                    <a:pt x="2950" y="202"/>
                  </a:lnTo>
                  <a:lnTo>
                    <a:pt x="715" y="202"/>
                  </a:lnTo>
                  <a:close/>
                  <a:moveTo>
                    <a:pt x="715" y="0"/>
                  </a:moveTo>
                  <a:lnTo>
                    <a:pt x="2950" y="0"/>
                  </a:lnTo>
                  <a:lnTo>
                    <a:pt x="2994" y="3"/>
                  </a:lnTo>
                  <a:lnTo>
                    <a:pt x="3037" y="13"/>
                  </a:lnTo>
                  <a:lnTo>
                    <a:pt x="3078" y="28"/>
                  </a:lnTo>
                  <a:lnTo>
                    <a:pt x="3115" y="49"/>
                  </a:lnTo>
                  <a:lnTo>
                    <a:pt x="3149" y="74"/>
                  </a:lnTo>
                  <a:lnTo>
                    <a:pt x="3178" y="105"/>
                  </a:lnTo>
                  <a:lnTo>
                    <a:pt x="3205" y="138"/>
                  </a:lnTo>
                  <a:lnTo>
                    <a:pt x="3226" y="176"/>
                  </a:lnTo>
                  <a:lnTo>
                    <a:pt x="3240" y="216"/>
                  </a:lnTo>
                  <a:lnTo>
                    <a:pt x="3250" y="259"/>
                  </a:lnTo>
                  <a:lnTo>
                    <a:pt x="3254" y="304"/>
                  </a:lnTo>
                  <a:lnTo>
                    <a:pt x="3254" y="2245"/>
                  </a:lnTo>
                  <a:lnTo>
                    <a:pt x="3294" y="2289"/>
                  </a:lnTo>
                  <a:lnTo>
                    <a:pt x="3329" y="2336"/>
                  </a:lnTo>
                  <a:lnTo>
                    <a:pt x="3362" y="2388"/>
                  </a:lnTo>
                  <a:lnTo>
                    <a:pt x="3389" y="2441"/>
                  </a:lnTo>
                  <a:lnTo>
                    <a:pt x="3413" y="2497"/>
                  </a:lnTo>
                  <a:lnTo>
                    <a:pt x="3431" y="2555"/>
                  </a:lnTo>
                  <a:lnTo>
                    <a:pt x="3444" y="2615"/>
                  </a:lnTo>
                  <a:lnTo>
                    <a:pt x="3453" y="2677"/>
                  </a:lnTo>
                  <a:lnTo>
                    <a:pt x="3456" y="2741"/>
                  </a:lnTo>
                  <a:lnTo>
                    <a:pt x="3453" y="2810"/>
                  </a:lnTo>
                  <a:lnTo>
                    <a:pt x="3443" y="2876"/>
                  </a:lnTo>
                  <a:lnTo>
                    <a:pt x="3428" y="2941"/>
                  </a:lnTo>
                  <a:lnTo>
                    <a:pt x="3407" y="3004"/>
                  </a:lnTo>
                  <a:lnTo>
                    <a:pt x="3380" y="3063"/>
                  </a:lnTo>
                  <a:lnTo>
                    <a:pt x="3348" y="3120"/>
                  </a:lnTo>
                  <a:lnTo>
                    <a:pt x="3311" y="3173"/>
                  </a:lnTo>
                  <a:lnTo>
                    <a:pt x="3271" y="3222"/>
                  </a:lnTo>
                  <a:lnTo>
                    <a:pt x="3225" y="3269"/>
                  </a:lnTo>
                  <a:lnTo>
                    <a:pt x="3175" y="3310"/>
                  </a:lnTo>
                  <a:lnTo>
                    <a:pt x="3123" y="3347"/>
                  </a:lnTo>
                  <a:lnTo>
                    <a:pt x="3066" y="3379"/>
                  </a:lnTo>
                  <a:lnTo>
                    <a:pt x="3008" y="3406"/>
                  </a:lnTo>
                  <a:lnTo>
                    <a:pt x="2946" y="3428"/>
                  </a:lnTo>
                  <a:lnTo>
                    <a:pt x="2882" y="3443"/>
                  </a:lnTo>
                  <a:lnTo>
                    <a:pt x="2815" y="3453"/>
                  </a:lnTo>
                  <a:lnTo>
                    <a:pt x="2747" y="3456"/>
                  </a:lnTo>
                  <a:lnTo>
                    <a:pt x="715" y="3456"/>
                  </a:lnTo>
                  <a:lnTo>
                    <a:pt x="675" y="3453"/>
                  </a:lnTo>
                  <a:lnTo>
                    <a:pt x="636" y="3446"/>
                  </a:lnTo>
                  <a:lnTo>
                    <a:pt x="598" y="3432"/>
                  </a:lnTo>
                  <a:lnTo>
                    <a:pt x="562" y="3413"/>
                  </a:lnTo>
                  <a:lnTo>
                    <a:pt x="530" y="3390"/>
                  </a:lnTo>
                  <a:lnTo>
                    <a:pt x="500" y="3362"/>
                  </a:lnTo>
                  <a:lnTo>
                    <a:pt x="473" y="3331"/>
                  </a:lnTo>
                  <a:lnTo>
                    <a:pt x="451" y="3298"/>
                  </a:lnTo>
                  <a:lnTo>
                    <a:pt x="435" y="3262"/>
                  </a:lnTo>
                  <a:lnTo>
                    <a:pt x="422" y="3225"/>
                  </a:lnTo>
                  <a:lnTo>
                    <a:pt x="415" y="3186"/>
                  </a:lnTo>
                  <a:lnTo>
                    <a:pt x="412" y="3146"/>
                  </a:lnTo>
                  <a:lnTo>
                    <a:pt x="412" y="3044"/>
                  </a:lnTo>
                  <a:lnTo>
                    <a:pt x="304" y="3044"/>
                  </a:lnTo>
                  <a:lnTo>
                    <a:pt x="259" y="3041"/>
                  </a:lnTo>
                  <a:lnTo>
                    <a:pt x="216" y="3032"/>
                  </a:lnTo>
                  <a:lnTo>
                    <a:pt x="176" y="3016"/>
                  </a:lnTo>
                  <a:lnTo>
                    <a:pt x="138" y="2995"/>
                  </a:lnTo>
                  <a:lnTo>
                    <a:pt x="105" y="2970"/>
                  </a:lnTo>
                  <a:lnTo>
                    <a:pt x="74" y="2940"/>
                  </a:lnTo>
                  <a:lnTo>
                    <a:pt x="49" y="2906"/>
                  </a:lnTo>
                  <a:lnTo>
                    <a:pt x="28" y="2868"/>
                  </a:lnTo>
                  <a:lnTo>
                    <a:pt x="13" y="2828"/>
                  </a:lnTo>
                  <a:lnTo>
                    <a:pt x="3" y="2786"/>
                  </a:lnTo>
                  <a:lnTo>
                    <a:pt x="0" y="2741"/>
                  </a:lnTo>
                  <a:lnTo>
                    <a:pt x="3" y="2696"/>
                  </a:lnTo>
                  <a:lnTo>
                    <a:pt x="13" y="2653"/>
                  </a:lnTo>
                  <a:lnTo>
                    <a:pt x="28" y="2613"/>
                  </a:lnTo>
                  <a:lnTo>
                    <a:pt x="49" y="2575"/>
                  </a:lnTo>
                  <a:lnTo>
                    <a:pt x="74" y="2542"/>
                  </a:lnTo>
                  <a:lnTo>
                    <a:pt x="105" y="2511"/>
                  </a:lnTo>
                  <a:lnTo>
                    <a:pt x="138" y="2486"/>
                  </a:lnTo>
                  <a:lnTo>
                    <a:pt x="176" y="2465"/>
                  </a:lnTo>
                  <a:lnTo>
                    <a:pt x="216" y="2450"/>
                  </a:lnTo>
                  <a:lnTo>
                    <a:pt x="259" y="2440"/>
                  </a:lnTo>
                  <a:lnTo>
                    <a:pt x="304" y="2437"/>
                  </a:lnTo>
                  <a:lnTo>
                    <a:pt x="412" y="2437"/>
                  </a:lnTo>
                  <a:lnTo>
                    <a:pt x="412" y="2032"/>
                  </a:lnTo>
                  <a:lnTo>
                    <a:pt x="304" y="2032"/>
                  </a:lnTo>
                  <a:lnTo>
                    <a:pt x="259" y="2029"/>
                  </a:lnTo>
                  <a:lnTo>
                    <a:pt x="216" y="2019"/>
                  </a:lnTo>
                  <a:lnTo>
                    <a:pt x="176" y="2003"/>
                  </a:lnTo>
                  <a:lnTo>
                    <a:pt x="138" y="1982"/>
                  </a:lnTo>
                  <a:lnTo>
                    <a:pt x="105" y="1957"/>
                  </a:lnTo>
                  <a:lnTo>
                    <a:pt x="74" y="1927"/>
                  </a:lnTo>
                  <a:lnTo>
                    <a:pt x="49" y="1893"/>
                  </a:lnTo>
                  <a:lnTo>
                    <a:pt x="28" y="1856"/>
                  </a:lnTo>
                  <a:lnTo>
                    <a:pt x="13" y="1816"/>
                  </a:lnTo>
                  <a:lnTo>
                    <a:pt x="3" y="1773"/>
                  </a:lnTo>
                  <a:lnTo>
                    <a:pt x="0" y="1728"/>
                  </a:lnTo>
                  <a:lnTo>
                    <a:pt x="3" y="1683"/>
                  </a:lnTo>
                  <a:lnTo>
                    <a:pt x="13" y="1640"/>
                  </a:lnTo>
                  <a:lnTo>
                    <a:pt x="28" y="1600"/>
                  </a:lnTo>
                  <a:lnTo>
                    <a:pt x="49" y="1563"/>
                  </a:lnTo>
                  <a:lnTo>
                    <a:pt x="74" y="1529"/>
                  </a:lnTo>
                  <a:lnTo>
                    <a:pt x="105" y="1499"/>
                  </a:lnTo>
                  <a:lnTo>
                    <a:pt x="138" y="1474"/>
                  </a:lnTo>
                  <a:lnTo>
                    <a:pt x="176" y="1453"/>
                  </a:lnTo>
                  <a:lnTo>
                    <a:pt x="216" y="1437"/>
                  </a:lnTo>
                  <a:lnTo>
                    <a:pt x="259" y="1427"/>
                  </a:lnTo>
                  <a:lnTo>
                    <a:pt x="304" y="1424"/>
                  </a:lnTo>
                  <a:lnTo>
                    <a:pt x="412" y="1424"/>
                  </a:lnTo>
                  <a:lnTo>
                    <a:pt x="412" y="1019"/>
                  </a:lnTo>
                  <a:lnTo>
                    <a:pt x="304" y="1019"/>
                  </a:lnTo>
                  <a:lnTo>
                    <a:pt x="259" y="1016"/>
                  </a:lnTo>
                  <a:lnTo>
                    <a:pt x="216" y="1006"/>
                  </a:lnTo>
                  <a:lnTo>
                    <a:pt x="176" y="991"/>
                  </a:lnTo>
                  <a:lnTo>
                    <a:pt x="138" y="970"/>
                  </a:lnTo>
                  <a:lnTo>
                    <a:pt x="105" y="945"/>
                  </a:lnTo>
                  <a:lnTo>
                    <a:pt x="74" y="914"/>
                  </a:lnTo>
                  <a:lnTo>
                    <a:pt x="49" y="881"/>
                  </a:lnTo>
                  <a:lnTo>
                    <a:pt x="28" y="843"/>
                  </a:lnTo>
                  <a:lnTo>
                    <a:pt x="13" y="803"/>
                  </a:lnTo>
                  <a:lnTo>
                    <a:pt x="3" y="760"/>
                  </a:lnTo>
                  <a:lnTo>
                    <a:pt x="0" y="715"/>
                  </a:lnTo>
                  <a:lnTo>
                    <a:pt x="3" y="670"/>
                  </a:lnTo>
                  <a:lnTo>
                    <a:pt x="13" y="628"/>
                  </a:lnTo>
                  <a:lnTo>
                    <a:pt x="28" y="588"/>
                  </a:lnTo>
                  <a:lnTo>
                    <a:pt x="49" y="550"/>
                  </a:lnTo>
                  <a:lnTo>
                    <a:pt x="74" y="516"/>
                  </a:lnTo>
                  <a:lnTo>
                    <a:pt x="105" y="486"/>
                  </a:lnTo>
                  <a:lnTo>
                    <a:pt x="138" y="461"/>
                  </a:lnTo>
                  <a:lnTo>
                    <a:pt x="176" y="440"/>
                  </a:lnTo>
                  <a:lnTo>
                    <a:pt x="216" y="424"/>
                  </a:lnTo>
                  <a:lnTo>
                    <a:pt x="259" y="415"/>
                  </a:lnTo>
                  <a:lnTo>
                    <a:pt x="304" y="412"/>
                  </a:lnTo>
                  <a:lnTo>
                    <a:pt x="412" y="412"/>
                  </a:lnTo>
                  <a:lnTo>
                    <a:pt x="412" y="304"/>
                  </a:lnTo>
                  <a:lnTo>
                    <a:pt x="415" y="259"/>
                  </a:lnTo>
                  <a:lnTo>
                    <a:pt x="424" y="216"/>
                  </a:lnTo>
                  <a:lnTo>
                    <a:pt x="440" y="176"/>
                  </a:lnTo>
                  <a:lnTo>
                    <a:pt x="461" y="138"/>
                  </a:lnTo>
                  <a:lnTo>
                    <a:pt x="486" y="105"/>
                  </a:lnTo>
                  <a:lnTo>
                    <a:pt x="516" y="74"/>
                  </a:lnTo>
                  <a:lnTo>
                    <a:pt x="550" y="49"/>
                  </a:lnTo>
                  <a:lnTo>
                    <a:pt x="588" y="28"/>
                  </a:lnTo>
                  <a:lnTo>
                    <a:pt x="628" y="13"/>
                  </a:lnTo>
                  <a:lnTo>
                    <a:pt x="670" y="3"/>
                  </a:lnTo>
                  <a:lnTo>
                    <a:pt x="7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p:nvSpPr>
          <p:spPr bwMode="auto">
            <a:xfrm>
              <a:off x="-44450" y="3495675"/>
              <a:ext cx="160338" cy="39688"/>
            </a:xfrm>
            <a:custGeom>
              <a:avLst/>
              <a:gdLst>
                <a:gd name="T0" fmla="*/ 102 w 811"/>
                <a:gd name="T1" fmla="*/ 0 h 202"/>
                <a:gd name="T2" fmla="*/ 709 w 811"/>
                <a:gd name="T3" fmla="*/ 0 h 202"/>
                <a:gd name="T4" fmla="*/ 732 w 811"/>
                <a:gd name="T5" fmla="*/ 2 h 202"/>
                <a:gd name="T6" fmla="*/ 754 w 811"/>
                <a:gd name="T7" fmla="*/ 10 h 202"/>
                <a:gd name="T8" fmla="*/ 773 w 811"/>
                <a:gd name="T9" fmla="*/ 22 h 202"/>
                <a:gd name="T10" fmla="*/ 789 w 811"/>
                <a:gd name="T11" fmla="*/ 38 h 202"/>
                <a:gd name="T12" fmla="*/ 800 w 811"/>
                <a:gd name="T13" fmla="*/ 56 h 202"/>
                <a:gd name="T14" fmla="*/ 807 w 811"/>
                <a:gd name="T15" fmla="*/ 77 h 202"/>
                <a:gd name="T16" fmla="*/ 811 w 811"/>
                <a:gd name="T17" fmla="*/ 101 h 202"/>
                <a:gd name="T18" fmla="*/ 807 w 811"/>
                <a:gd name="T19" fmla="*/ 124 h 202"/>
                <a:gd name="T20" fmla="*/ 800 w 811"/>
                <a:gd name="T21" fmla="*/ 145 h 202"/>
                <a:gd name="T22" fmla="*/ 789 w 811"/>
                <a:gd name="T23" fmla="*/ 164 h 202"/>
                <a:gd name="T24" fmla="*/ 773 w 811"/>
                <a:gd name="T25" fmla="*/ 180 h 202"/>
                <a:gd name="T26" fmla="*/ 754 w 811"/>
                <a:gd name="T27" fmla="*/ 192 h 202"/>
                <a:gd name="T28" fmla="*/ 732 w 811"/>
                <a:gd name="T29" fmla="*/ 200 h 202"/>
                <a:gd name="T30" fmla="*/ 709 w 811"/>
                <a:gd name="T31" fmla="*/ 202 h 202"/>
                <a:gd name="T32" fmla="*/ 102 w 811"/>
                <a:gd name="T33" fmla="*/ 202 h 202"/>
                <a:gd name="T34" fmla="*/ 79 w 811"/>
                <a:gd name="T35" fmla="*/ 200 h 202"/>
                <a:gd name="T36" fmla="*/ 58 w 811"/>
                <a:gd name="T37" fmla="*/ 192 h 202"/>
                <a:gd name="T38" fmla="*/ 39 w 811"/>
                <a:gd name="T39" fmla="*/ 180 h 202"/>
                <a:gd name="T40" fmla="*/ 23 w 811"/>
                <a:gd name="T41" fmla="*/ 164 h 202"/>
                <a:gd name="T42" fmla="*/ 10 w 811"/>
                <a:gd name="T43" fmla="*/ 145 h 202"/>
                <a:gd name="T44" fmla="*/ 3 w 811"/>
                <a:gd name="T45" fmla="*/ 124 h 202"/>
                <a:gd name="T46" fmla="*/ 0 w 811"/>
                <a:gd name="T47" fmla="*/ 101 h 202"/>
                <a:gd name="T48" fmla="*/ 3 w 811"/>
                <a:gd name="T49" fmla="*/ 77 h 202"/>
                <a:gd name="T50" fmla="*/ 10 w 811"/>
                <a:gd name="T51" fmla="*/ 56 h 202"/>
                <a:gd name="T52" fmla="*/ 23 w 811"/>
                <a:gd name="T53" fmla="*/ 38 h 202"/>
                <a:gd name="T54" fmla="*/ 39 w 811"/>
                <a:gd name="T55" fmla="*/ 22 h 202"/>
                <a:gd name="T56" fmla="*/ 58 w 811"/>
                <a:gd name="T57" fmla="*/ 10 h 202"/>
                <a:gd name="T58" fmla="*/ 79 w 811"/>
                <a:gd name="T59" fmla="*/ 2 h 202"/>
                <a:gd name="T60" fmla="*/ 102 w 811"/>
                <a:gd name="T61"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11" h="202">
                  <a:moveTo>
                    <a:pt x="102" y="0"/>
                  </a:moveTo>
                  <a:lnTo>
                    <a:pt x="709" y="0"/>
                  </a:lnTo>
                  <a:lnTo>
                    <a:pt x="732" y="2"/>
                  </a:lnTo>
                  <a:lnTo>
                    <a:pt x="754" y="10"/>
                  </a:lnTo>
                  <a:lnTo>
                    <a:pt x="773" y="22"/>
                  </a:lnTo>
                  <a:lnTo>
                    <a:pt x="789" y="38"/>
                  </a:lnTo>
                  <a:lnTo>
                    <a:pt x="800" y="56"/>
                  </a:lnTo>
                  <a:lnTo>
                    <a:pt x="807" y="77"/>
                  </a:lnTo>
                  <a:lnTo>
                    <a:pt x="811" y="101"/>
                  </a:lnTo>
                  <a:lnTo>
                    <a:pt x="807" y="124"/>
                  </a:lnTo>
                  <a:lnTo>
                    <a:pt x="800" y="145"/>
                  </a:lnTo>
                  <a:lnTo>
                    <a:pt x="789" y="164"/>
                  </a:lnTo>
                  <a:lnTo>
                    <a:pt x="773" y="180"/>
                  </a:lnTo>
                  <a:lnTo>
                    <a:pt x="754" y="192"/>
                  </a:lnTo>
                  <a:lnTo>
                    <a:pt x="732" y="200"/>
                  </a:lnTo>
                  <a:lnTo>
                    <a:pt x="709" y="202"/>
                  </a:lnTo>
                  <a:lnTo>
                    <a:pt x="102" y="202"/>
                  </a:lnTo>
                  <a:lnTo>
                    <a:pt x="79" y="200"/>
                  </a:lnTo>
                  <a:lnTo>
                    <a:pt x="58" y="192"/>
                  </a:lnTo>
                  <a:lnTo>
                    <a:pt x="39" y="180"/>
                  </a:lnTo>
                  <a:lnTo>
                    <a:pt x="23" y="164"/>
                  </a:lnTo>
                  <a:lnTo>
                    <a:pt x="10" y="145"/>
                  </a:lnTo>
                  <a:lnTo>
                    <a:pt x="3" y="124"/>
                  </a:lnTo>
                  <a:lnTo>
                    <a:pt x="0" y="101"/>
                  </a:lnTo>
                  <a:lnTo>
                    <a:pt x="3" y="77"/>
                  </a:lnTo>
                  <a:lnTo>
                    <a:pt x="10" y="56"/>
                  </a:lnTo>
                  <a:lnTo>
                    <a:pt x="23" y="38"/>
                  </a:lnTo>
                  <a:lnTo>
                    <a:pt x="39" y="22"/>
                  </a:lnTo>
                  <a:lnTo>
                    <a:pt x="58" y="10"/>
                  </a:lnTo>
                  <a:lnTo>
                    <a:pt x="79" y="2"/>
                  </a:lnTo>
                  <a:lnTo>
                    <a:pt x="10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p:nvSpPr>
          <p:spPr bwMode="auto">
            <a:xfrm>
              <a:off x="-44450" y="3656013"/>
              <a:ext cx="160338" cy="41275"/>
            </a:xfrm>
            <a:custGeom>
              <a:avLst/>
              <a:gdLst>
                <a:gd name="T0" fmla="*/ 102 w 811"/>
                <a:gd name="T1" fmla="*/ 0 h 204"/>
                <a:gd name="T2" fmla="*/ 709 w 811"/>
                <a:gd name="T3" fmla="*/ 0 h 204"/>
                <a:gd name="T4" fmla="*/ 732 w 811"/>
                <a:gd name="T5" fmla="*/ 4 h 204"/>
                <a:gd name="T6" fmla="*/ 754 w 811"/>
                <a:gd name="T7" fmla="*/ 11 h 204"/>
                <a:gd name="T8" fmla="*/ 773 w 811"/>
                <a:gd name="T9" fmla="*/ 23 h 204"/>
                <a:gd name="T10" fmla="*/ 789 w 811"/>
                <a:gd name="T11" fmla="*/ 39 h 204"/>
                <a:gd name="T12" fmla="*/ 800 w 811"/>
                <a:gd name="T13" fmla="*/ 57 h 204"/>
                <a:gd name="T14" fmla="*/ 807 w 811"/>
                <a:gd name="T15" fmla="*/ 79 h 204"/>
                <a:gd name="T16" fmla="*/ 811 w 811"/>
                <a:gd name="T17" fmla="*/ 102 h 204"/>
                <a:gd name="T18" fmla="*/ 807 w 811"/>
                <a:gd name="T19" fmla="*/ 125 h 204"/>
                <a:gd name="T20" fmla="*/ 800 w 811"/>
                <a:gd name="T21" fmla="*/ 147 h 204"/>
                <a:gd name="T22" fmla="*/ 789 w 811"/>
                <a:gd name="T23" fmla="*/ 165 h 204"/>
                <a:gd name="T24" fmla="*/ 773 w 811"/>
                <a:gd name="T25" fmla="*/ 181 h 204"/>
                <a:gd name="T26" fmla="*/ 754 w 811"/>
                <a:gd name="T27" fmla="*/ 193 h 204"/>
                <a:gd name="T28" fmla="*/ 732 w 811"/>
                <a:gd name="T29" fmla="*/ 200 h 204"/>
                <a:gd name="T30" fmla="*/ 709 w 811"/>
                <a:gd name="T31" fmla="*/ 204 h 204"/>
                <a:gd name="T32" fmla="*/ 102 w 811"/>
                <a:gd name="T33" fmla="*/ 204 h 204"/>
                <a:gd name="T34" fmla="*/ 79 w 811"/>
                <a:gd name="T35" fmla="*/ 200 h 204"/>
                <a:gd name="T36" fmla="*/ 58 w 811"/>
                <a:gd name="T37" fmla="*/ 193 h 204"/>
                <a:gd name="T38" fmla="*/ 39 w 811"/>
                <a:gd name="T39" fmla="*/ 181 h 204"/>
                <a:gd name="T40" fmla="*/ 23 w 811"/>
                <a:gd name="T41" fmla="*/ 165 h 204"/>
                <a:gd name="T42" fmla="*/ 10 w 811"/>
                <a:gd name="T43" fmla="*/ 147 h 204"/>
                <a:gd name="T44" fmla="*/ 3 w 811"/>
                <a:gd name="T45" fmla="*/ 125 h 204"/>
                <a:gd name="T46" fmla="*/ 0 w 811"/>
                <a:gd name="T47" fmla="*/ 102 h 204"/>
                <a:gd name="T48" fmla="*/ 3 w 811"/>
                <a:gd name="T49" fmla="*/ 79 h 204"/>
                <a:gd name="T50" fmla="*/ 10 w 811"/>
                <a:gd name="T51" fmla="*/ 57 h 204"/>
                <a:gd name="T52" fmla="*/ 23 w 811"/>
                <a:gd name="T53" fmla="*/ 39 h 204"/>
                <a:gd name="T54" fmla="*/ 39 w 811"/>
                <a:gd name="T55" fmla="*/ 23 h 204"/>
                <a:gd name="T56" fmla="*/ 58 w 811"/>
                <a:gd name="T57" fmla="*/ 11 h 204"/>
                <a:gd name="T58" fmla="*/ 79 w 811"/>
                <a:gd name="T59" fmla="*/ 4 h 204"/>
                <a:gd name="T60" fmla="*/ 102 w 811"/>
                <a:gd name="T61"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11" h="204">
                  <a:moveTo>
                    <a:pt x="102" y="0"/>
                  </a:moveTo>
                  <a:lnTo>
                    <a:pt x="709" y="0"/>
                  </a:lnTo>
                  <a:lnTo>
                    <a:pt x="732" y="4"/>
                  </a:lnTo>
                  <a:lnTo>
                    <a:pt x="754" y="11"/>
                  </a:lnTo>
                  <a:lnTo>
                    <a:pt x="773" y="23"/>
                  </a:lnTo>
                  <a:lnTo>
                    <a:pt x="789" y="39"/>
                  </a:lnTo>
                  <a:lnTo>
                    <a:pt x="800" y="57"/>
                  </a:lnTo>
                  <a:lnTo>
                    <a:pt x="807" y="79"/>
                  </a:lnTo>
                  <a:lnTo>
                    <a:pt x="811" y="102"/>
                  </a:lnTo>
                  <a:lnTo>
                    <a:pt x="807" y="125"/>
                  </a:lnTo>
                  <a:lnTo>
                    <a:pt x="800" y="147"/>
                  </a:lnTo>
                  <a:lnTo>
                    <a:pt x="789" y="165"/>
                  </a:lnTo>
                  <a:lnTo>
                    <a:pt x="773" y="181"/>
                  </a:lnTo>
                  <a:lnTo>
                    <a:pt x="754" y="193"/>
                  </a:lnTo>
                  <a:lnTo>
                    <a:pt x="732" y="200"/>
                  </a:lnTo>
                  <a:lnTo>
                    <a:pt x="709" y="204"/>
                  </a:lnTo>
                  <a:lnTo>
                    <a:pt x="102" y="204"/>
                  </a:lnTo>
                  <a:lnTo>
                    <a:pt x="79" y="200"/>
                  </a:lnTo>
                  <a:lnTo>
                    <a:pt x="58" y="193"/>
                  </a:lnTo>
                  <a:lnTo>
                    <a:pt x="39" y="181"/>
                  </a:lnTo>
                  <a:lnTo>
                    <a:pt x="23" y="165"/>
                  </a:lnTo>
                  <a:lnTo>
                    <a:pt x="10" y="147"/>
                  </a:lnTo>
                  <a:lnTo>
                    <a:pt x="3" y="125"/>
                  </a:lnTo>
                  <a:lnTo>
                    <a:pt x="0" y="102"/>
                  </a:lnTo>
                  <a:lnTo>
                    <a:pt x="3" y="79"/>
                  </a:lnTo>
                  <a:lnTo>
                    <a:pt x="10" y="57"/>
                  </a:lnTo>
                  <a:lnTo>
                    <a:pt x="23" y="39"/>
                  </a:lnTo>
                  <a:lnTo>
                    <a:pt x="39" y="23"/>
                  </a:lnTo>
                  <a:lnTo>
                    <a:pt x="58" y="11"/>
                  </a:lnTo>
                  <a:lnTo>
                    <a:pt x="79" y="4"/>
                  </a:lnTo>
                  <a:lnTo>
                    <a:pt x="10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p:nvSpPr>
          <p:spPr bwMode="auto">
            <a:xfrm>
              <a:off x="76200" y="3817938"/>
              <a:ext cx="79375" cy="79375"/>
            </a:xfrm>
            <a:custGeom>
              <a:avLst/>
              <a:gdLst>
                <a:gd name="T0" fmla="*/ 101 w 405"/>
                <a:gd name="T1" fmla="*/ 0 h 404"/>
                <a:gd name="T2" fmla="*/ 124 w 405"/>
                <a:gd name="T3" fmla="*/ 2 h 404"/>
                <a:gd name="T4" fmla="*/ 146 w 405"/>
                <a:gd name="T5" fmla="*/ 10 h 404"/>
                <a:gd name="T6" fmla="*/ 165 w 405"/>
                <a:gd name="T7" fmla="*/ 22 h 404"/>
                <a:gd name="T8" fmla="*/ 181 w 405"/>
                <a:gd name="T9" fmla="*/ 38 h 404"/>
                <a:gd name="T10" fmla="*/ 192 w 405"/>
                <a:gd name="T11" fmla="*/ 57 h 404"/>
                <a:gd name="T12" fmla="*/ 199 w 405"/>
                <a:gd name="T13" fmla="*/ 78 h 404"/>
                <a:gd name="T14" fmla="*/ 203 w 405"/>
                <a:gd name="T15" fmla="*/ 101 h 404"/>
                <a:gd name="T16" fmla="*/ 203 w 405"/>
                <a:gd name="T17" fmla="*/ 202 h 404"/>
                <a:gd name="T18" fmla="*/ 304 w 405"/>
                <a:gd name="T19" fmla="*/ 202 h 404"/>
                <a:gd name="T20" fmla="*/ 327 w 405"/>
                <a:gd name="T21" fmla="*/ 205 h 404"/>
                <a:gd name="T22" fmla="*/ 348 w 405"/>
                <a:gd name="T23" fmla="*/ 213 h 404"/>
                <a:gd name="T24" fmla="*/ 367 w 405"/>
                <a:gd name="T25" fmla="*/ 224 h 404"/>
                <a:gd name="T26" fmla="*/ 383 w 405"/>
                <a:gd name="T27" fmla="*/ 240 h 404"/>
                <a:gd name="T28" fmla="*/ 394 w 405"/>
                <a:gd name="T29" fmla="*/ 259 h 404"/>
                <a:gd name="T30" fmla="*/ 403 w 405"/>
                <a:gd name="T31" fmla="*/ 281 h 404"/>
                <a:gd name="T32" fmla="*/ 405 w 405"/>
                <a:gd name="T33" fmla="*/ 304 h 404"/>
                <a:gd name="T34" fmla="*/ 403 w 405"/>
                <a:gd name="T35" fmla="*/ 327 h 404"/>
                <a:gd name="T36" fmla="*/ 394 w 405"/>
                <a:gd name="T37" fmla="*/ 348 h 404"/>
                <a:gd name="T38" fmla="*/ 383 w 405"/>
                <a:gd name="T39" fmla="*/ 367 h 404"/>
                <a:gd name="T40" fmla="*/ 367 w 405"/>
                <a:gd name="T41" fmla="*/ 382 h 404"/>
                <a:gd name="T42" fmla="*/ 348 w 405"/>
                <a:gd name="T43" fmla="*/ 395 h 404"/>
                <a:gd name="T44" fmla="*/ 327 w 405"/>
                <a:gd name="T45" fmla="*/ 402 h 404"/>
                <a:gd name="T46" fmla="*/ 304 w 405"/>
                <a:gd name="T47" fmla="*/ 404 h 404"/>
                <a:gd name="T48" fmla="*/ 101 w 405"/>
                <a:gd name="T49" fmla="*/ 404 h 404"/>
                <a:gd name="T50" fmla="*/ 78 w 405"/>
                <a:gd name="T51" fmla="*/ 402 h 404"/>
                <a:gd name="T52" fmla="*/ 57 w 405"/>
                <a:gd name="T53" fmla="*/ 395 h 404"/>
                <a:gd name="T54" fmla="*/ 38 w 405"/>
                <a:gd name="T55" fmla="*/ 382 h 404"/>
                <a:gd name="T56" fmla="*/ 22 w 405"/>
                <a:gd name="T57" fmla="*/ 367 h 404"/>
                <a:gd name="T58" fmla="*/ 10 w 405"/>
                <a:gd name="T59" fmla="*/ 348 h 404"/>
                <a:gd name="T60" fmla="*/ 3 w 405"/>
                <a:gd name="T61" fmla="*/ 327 h 404"/>
                <a:gd name="T62" fmla="*/ 0 w 405"/>
                <a:gd name="T63" fmla="*/ 304 h 404"/>
                <a:gd name="T64" fmla="*/ 0 w 405"/>
                <a:gd name="T65" fmla="*/ 101 h 404"/>
                <a:gd name="T66" fmla="*/ 3 w 405"/>
                <a:gd name="T67" fmla="*/ 78 h 404"/>
                <a:gd name="T68" fmla="*/ 10 w 405"/>
                <a:gd name="T69" fmla="*/ 57 h 404"/>
                <a:gd name="T70" fmla="*/ 22 w 405"/>
                <a:gd name="T71" fmla="*/ 38 h 404"/>
                <a:gd name="T72" fmla="*/ 38 w 405"/>
                <a:gd name="T73" fmla="*/ 22 h 404"/>
                <a:gd name="T74" fmla="*/ 57 w 405"/>
                <a:gd name="T75" fmla="*/ 10 h 404"/>
                <a:gd name="T76" fmla="*/ 78 w 405"/>
                <a:gd name="T77" fmla="*/ 2 h 404"/>
                <a:gd name="T78" fmla="*/ 101 w 405"/>
                <a:gd name="T79"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5" h="404">
                  <a:moveTo>
                    <a:pt x="101" y="0"/>
                  </a:moveTo>
                  <a:lnTo>
                    <a:pt x="124" y="2"/>
                  </a:lnTo>
                  <a:lnTo>
                    <a:pt x="146" y="10"/>
                  </a:lnTo>
                  <a:lnTo>
                    <a:pt x="165" y="22"/>
                  </a:lnTo>
                  <a:lnTo>
                    <a:pt x="181" y="38"/>
                  </a:lnTo>
                  <a:lnTo>
                    <a:pt x="192" y="57"/>
                  </a:lnTo>
                  <a:lnTo>
                    <a:pt x="199" y="78"/>
                  </a:lnTo>
                  <a:lnTo>
                    <a:pt x="203" y="101"/>
                  </a:lnTo>
                  <a:lnTo>
                    <a:pt x="203" y="202"/>
                  </a:lnTo>
                  <a:lnTo>
                    <a:pt x="304" y="202"/>
                  </a:lnTo>
                  <a:lnTo>
                    <a:pt x="327" y="205"/>
                  </a:lnTo>
                  <a:lnTo>
                    <a:pt x="348" y="213"/>
                  </a:lnTo>
                  <a:lnTo>
                    <a:pt x="367" y="224"/>
                  </a:lnTo>
                  <a:lnTo>
                    <a:pt x="383" y="240"/>
                  </a:lnTo>
                  <a:lnTo>
                    <a:pt x="394" y="259"/>
                  </a:lnTo>
                  <a:lnTo>
                    <a:pt x="403" y="281"/>
                  </a:lnTo>
                  <a:lnTo>
                    <a:pt x="405" y="304"/>
                  </a:lnTo>
                  <a:lnTo>
                    <a:pt x="403" y="327"/>
                  </a:lnTo>
                  <a:lnTo>
                    <a:pt x="394" y="348"/>
                  </a:lnTo>
                  <a:lnTo>
                    <a:pt x="383" y="367"/>
                  </a:lnTo>
                  <a:lnTo>
                    <a:pt x="367" y="382"/>
                  </a:lnTo>
                  <a:lnTo>
                    <a:pt x="348" y="395"/>
                  </a:lnTo>
                  <a:lnTo>
                    <a:pt x="327" y="402"/>
                  </a:lnTo>
                  <a:lnTo>
                    <a:pt x="304" y="404"/>
                  </a:lnTo>
                  <a:lnTo>
                    <a:pt x="101" y="404"/>
                  </a:lnTo>
                  <a:lnTo>
                    <a:pt x="78" y="402"/>
                  </a:lnTo>
                  <a:lnTo>
                    <a:pt x="57" y="395"/>
                  </a:lnTo>
                  <a:lnTo>
                    <a:pt x="38" y="382"/>
                  </a:lnTo>
                  <a:lnTo>
                    <a:pt x="22" y="367"/>
                  </a:lnTo>
                  <a:lnTo>
                    <a:pt x="10" y="348"/>
                  </a:lnTo>
                  <a:lnTo>
                    <a:pt x="3" y="327"/>
                  </a:lnTo>
                  <a:lnTo>
                    <a:pt x="0" y="304"/>
                  </a:lnTo>
                  <a:lnTo>
                    <a:pt x="0" y="101"/>
                  </a:lnTo>
                  <a:lnTo>
                    <a:pt x="3" y="78"/>
                  </a:lnTo>
                  <a:lnTo>
                    <a:pt x="10" y="57"/>
                  </a:lnTo>
                  <a:lnTo>
                    <a:pt x="22" y="38"/>
                  </a:lnTo>
                  <a:lnTo>
                    <a:pt x="38" y="22"/>
                  </a:lnTo>
                  <a:lnTo>
                    <a:pt x="57" y="10"/>
                  </a:lnTo>
                  <a:lnTo>
                    <a:pt x="78"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p:nvSpPr>
          <p:spPr bwMode="auto">
            <a:xfrm>
              <a:off x="-252413" y="3455988"/>
              <a:ext cx="166688" cy="120650"/>
            </a:xfrm>
            <a:custGeom>
              <a:avLst/>
              <a:gdLst>
                <a:gd name="T0" fmla="*/ 748 w 837"/>
                <a:gd name="T1" fmla="*/ 0 h 607"/>
                <a:gd name="T2" fmla="*/ 768 w 837"/>
                <a:gd name="T3" fmla="*/ 5 h 607"/>
                <a:gd name="T4" fmla="*/ 789 w 837"/>
                <a:gd name="T5" fmla="*/ 14 h 607"/>
                <a:gd name="T6" fmla="*/ 807 w 837"/>
                <a:gd name="T7" fmla="*/ 29 h 607"/>
                <a:gd name="T8" fmla="*/ 822 w 837"/>
                <a:gd name="T9" fmla="*/ 47 h 607"/>
                <a:gd name="T10" fmla="*/ 831 w 837"/>
                <a:gd name="T11" fmla="*/ 68 h 607"/>
                <a:gd name="T12" fmla="*/ 837 w 837"/>
                <a:gd name="T13" fmla="*/ 90 h 607"/>
                <a:gd name="T14" fmla="*/ 837 w 837"/>
                <a:gd name="T15" fmla="*/ 112 h 607"/>
                <a:gd name="T16" fmla="*/ 831 w 837"/>
                <a:gd name="T17" fmla="*/ 134 h 607"/>
                <a:gd name="T18" fmla="*/ 822 w 837"/>
                <a:gd name="T19" fmla="*/ 154 h 607"/>
                <a:gd name="T20" fmla="*/ 807 w 837"/>
                <a:gd name="T21" fmla="*/ 173 h 607"/>
                <a:gd name="T22" fmla="*/ 403 w 837"/>
                <a:gd name="T23" fmla="*/ 577 h 607"/>
                <a:gd name="T24" fmla="*/ 386 w 837"/>
                <a:gd name="T25" fmla="*/ 590 h 607"/>
                <a:gd name="T26" fmla="*/ 369 w 837"/>
                <a:gd name="T27" fmla="*/ 600 h 607"/>
                <a:gd name="T28" fmla="*/ 351 w 837"/>
                <a:gd name="T29" fmla="*/ 605 h 607"/>
                <a:gd name="T30" fmla="*/ 331 w 837"/>
                <a:gd name="T31" fmla="*/ 607 h 607"/>
                <a:gd name="T32" fmla="*/ 312 w 837"/>
                <a:gd name="T33" fmla="*/ 605 h 607"/>
                <a:gd name="T34" fmla="*/ 293 w 837"/>
                <a:gd name="T35" fmla="*/ 600 h 607"/>
                <a:gd name="T36" fmla="*/ 275 w 837"/>
                <a:gd name="T37" fmla="*/ 590 h 607"/>
                <a:gd name="T38" fmla="*/ 259 w 837"/>
                <a:gd name="T39" fmla="*/ 577 h 607"/>
                <a:gd name="T40" fmla="*/ 28 w 837"/>
                <a:gd name="T41" fmla="*/ 346 h 607"/>
                <a:gd name="T42" fmla="*/ 14 w 837"/>
                <a:gd name="T43" fmla="*/ 328 h 607"/>
                <a:gd name="T44" fmla="*/ 4 w 837"/>
                <a:gd name="T45" fmla="*/ 308 h 607"/>
                <a:gd name="T46" fmla="*/ 0 w 837"/>
                <a:gd name="T47" fmla="*/ 286 h 607"/>
                <a:gd name="T48" fmla="*/ 0 w 837"/>
                <a:gd name="T49" fmla="*/ 264 h 607"/>
                <a:gd name="T50" fmla="*/ 4 w 837"/>
                <a:gd name="T51" fmla="*/ 242 h 607"/>
                <a:gd name="T52" fmla="*/ 14 w 837"/>
                <a:gd name="T53" fmla="*/ 221 h 607"/>
                <a:gd name="T54" fmla="*/ 28 w 837"/>
                <a:gd name="T55" fmla="*/ 203 h 607"/>
                <a:gd name="T56" fmla="*/ 47 w 837"/>
                <a:gd name="T57" fmla="*/ 188 h 607"/>
                <a:gd name="T58" fmla="*/ 67 w 837"/>
                <a:gd name="T59" fmla="*/ 179 h 607"/>
                <a:gd name="T60" fmla="*/ 89 w 837"/>
                <a:gd name="T61" fmla="*/ 174 h 607"/>
                <a:gd name="T62" fmla="*/ 111 w 837"/>
                <a:gd name="T63" fmla="*/ 174 h 607"/>
                <a:gd name="T64" fmla="*/ 133 w 837"/>
                <a:gd name="T65" fmla="*/ 179 h 607"/>
                <a:gd name="T66" fmla="*/ 154 w 837"/>
                <a:gd name="T67" fmla="*/ 188 h 607"/>
                <a:gd name="T68" fmla="*/ 172 w 837"/>
                <a:gd name="T69" fmla="*/ 203 h 607"/>
                <a:gd name="T70" fmla="*/ 331 w 837"/>
                <a:gd name="T71" fmla="*/ 362 h 607"/>
                <a:gd name="T72" fmla="*/ 665 w 837"/>
                <a:gd name="T73" fmla="*/ 29 h 607"/>
                <a:gd name="T74" fmla="*/ 683 w 837"/>
                <a:gd name="T75" fmla="*/ 14 h 607"/>
                <a:gd name="T76" fmla="*/ 704 w 837"/>
                <a:gd name="T77" fmla="*/ 5 h 607"/>
                <a:gd name="T78" fmla="*/ 724 w 837"/>
                <a:gd name="T79" fmla="*/ 0 h 607"/>
                <a:gd name="T80" fmla="*/ 748 w 837"/>
                <a:gd name="T81" fmla="*/ 0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7" h="607">
                  <a:moveTo>
                    <a:pt x="748" y="0"/>
                  </a:moveTo>
                  <a:lnTo>
                    <a:pt x="768" y="5"/>
                  </a:lnTo>
                  <a:lnTo>
                    <a:pt x="789" y="14"/>
                  </a:lnTo>
                  <a:lnTo>
                    <a:pt x="807" y="29"/>
                  </a:lnTo>
                  <a:lnTo>
                    <a:pt x="822" y="47"/>
                  </a:lnTo>
                  <a:lnTo>
                    <a:pt x="831" y="68"/>
                  </a:lnTo>
                  <a:lnTo>
                    <a:pt x="837" y="90"/>
                  </a:lnTo>
                  <a:lnTo>
                    <a:pt x="837" y="112"/>
                  </a:lnTo>
                  <a:lnTo>
                    <a:pt x="831" y="134"/>
                  </a:lnTo>
                  <a:lnTo>
                    <a:pt x="822" y="154"/>
                  </a:lnTo>
                  <a:lnTo>
                    <a:pt x="807" y="173"/>
                  </a:lnTo>
                  <a:lnTo>
                    <a:pt x="403" y="577"/>
                  </a:lnTo>
                  <a:lnTo>
                    <a:pt x="386" y="590"/>
                  </a:lnTo>
                  <a:lnTo>
                    <a:pt x="369" y="600"/>
                  </a:lnTo>
                  <a:lnTo>
                    <a:pt x="351" y="605"/>
                  </a:lnTo>
                  <a:lnTo>
                    <a:pt x="331" y="607"/>
                  </a:lnTo>
                  <a:lnTo>
                    <a:pt x="312" y="605"/>
                  </a:lnTo>
                  <a:lnTo>
                    <a:pt x="293" y="600"/>
                  </a:lnTo>
                  <a:lnTo>
                    <a:pt x="275" y="590"/>
                  </a:lnTo>
                  <a:lnTo>
                    <a:pt x="259" y="577"/>
                  </a:lnTo>
                  <a:lnTo>
                    <a:pt x="28" y="346"/>
                  </a:lnTo>
                  <a:lnTo>
                    <a:pt x="14" y="328"/>
                  </a:lnTo>
                  <a:lnTo>
                    <a:pt x="4" y="308"/>
                  </a:lnTo>
                  <a:lnTo>
                    <a:pt x="0" y="286"/>
                  </a:lnTo>
                  <a:lnTo>
                    <a:pt x="0" y="264"/>
                  </a:lnTo>
                  <a:lnTo>
                    <a:pt x="4" y="242"/>
                  </a:lnTo>
                  <a:lnTo>
                    <a:pt x="14" y="221"/>
                  </a:lnTo>
                  <a:lnTo>
                    <a:pt x="28" y="203"/>
                  </a:lnTo>
                  <a:lnTo>
                    <a:pt x="47" y="188"/>
                  </a:lnTo>
                  <a:lnTo>
                    <a:pt x="67" y="179"/>
                  </a:lnTo>
                  <a:lnTo>
                    <a:pt x="89" y="174"/>
                  </a:lnTo>
                  <a:lnTo>
                    <a:pt x="111" y="174"/>
                  </a:lnTo>
                  <a:lnTo>
                    <a:pt x="133" y="179"/>
                  </a:lnTo>
                  <a:lnTo>
                    <a:pt x="154" y="188"/>
                  </a:lnTo>
                  <a:lnTo>
                    <a:pt x="172" y="203"/>
                  </a:lnTo>
                  <a:lnTo>
                    <a:pt x="331" y="362"/>
                  </a:lnTo>
                  <a:lnTo>
                    <a:pt x="665" y="29"/>
                  </a:lnTo>
                  <a:lnTo>
                    <a:pt x="683" y="14"/>
                  </a:lnTo>
                  <a:lnTo>
                    <a:pt x="704" y="5"/>
                  </a:lnTo>
                  <a:lnTo>
                    <a:pt x="724" y="0"/>
                  </a:lnTo>
                  <a:lnTo>
                    <a:pt x="7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p:cNvSpPr>
            <p:nvPr/>
          </p:nvSpPr>
          <p:spPr bwMode="auto">
            <a:xfrm>
              <a:off x="-252413" y="3616325"/>
              <a:ext cx="166688" cy="120650"/>
            </a:xfrm>
            <a:custGeom>
              <a:avLst/>
              <a:gdLst>
                <a:gd name="T0" fmla="*/ 748 w 837"/>
                <a:gd name="T1" fmla="*/ 0 h 607"/>
                <a:gd name="T2" fmla="*/ 768 w 837"/>
                <a:gd name="T3" fmla="*/ 5 h 607"/>
                <a:gd name="T4" fmla="*/ 789 w 837"/>
                <a:gd name="T5" fmla="*/ 14 h 607"/>
                <a:gd name="T6" fmla="*/ 807 w 837"/>
                <a:gd name="T7" fmla="*/ 29 h 607"/>
                <a:gd name="T8" fmla="*/ 822 w 837"/>
                <a:gd name="T9" fmla="*/ 47 h 607"/>
                <a:gd name="T10" fmla="*/ 831 w 837"/>
                <a:gd name="T11" fmla="*/ 67 h 607"/>
                <a:gd name="T12" fmla="*/ 837 w 837"/>
                <a:gd name="T13" fmla="*/ 89 h 607"/>
                <a:gd name="T14" fmla="*/ 837 w 837"/>
                <a:gd name="T15" fmla="*/ 111 h 607"/>
                <a:gd name="T16" fmla="*/ 831 w 837"/>
                <a:gd name="T17" fmla="*/ 133 h 607"/>
                <a:gd name="T18" fmla="*/ 822 w 837"/>
                <a:gd name="T19" fmla="*/ 154 h 607"/>
                <a:gd name="T20" fmla="*/ 807 w 837"/>
                <a:gd name="T21" fmla="*/ 172 h 607"/>
                <a:gd name="T22" fmla="*/ 403 w 837"/>
                <a:gd name="T23" fmla="*/ 577 h 607"/>
                <a:gd name="T24" fmla="*/ 386 w 837"/>
                <a:gd name="T25" fmla="*/ 590 h 607"/>
                <a:gd name="T26" fmla="*/ 369 w 837"/>
                <a:gd name="T27" fmla="*/ 599 h 607"/>
                <a:gd name="T28" fmla="*/ 351 w 837"/>
                <a:gd name="T29" fmla="*/ 605 h 607"/>
                <a:gd name="T30" fmla="*/ 331 w 837"/>
                <a:gd name="T31" fmla="*/ 607 h 607"/>
                <a:gd name="T32" fmla="*/ 312 w 837"/>
                <a:gd name="T33" fmla="*/ 605 h 607"/>
                <a:gd name="T34" fmla="*/ 293 w 837"/>
                <a:gd name="T35" fmla="*/ 599 h 607"/>
                <a:gd name="T36" fmla="*/ 275 w 837"/>
                <a:gd name="T37" fmla="*/ 590 h 607"/>
                <a:gd name="T38" fmla="*/ 259 w 837"/>
                <a:gd name="T39" fmla="*/ 577 h 607"/>
                <a:gd name="T40" fmla="*/ 28 w 837"/>
                <a:gd name="T41" fmla="*/ 346 h 607"/>
                <a:gd name="T42" fmla="*/ 14 w 837"/>
                <a:gd name="T43" fmla="*/ 328 h 607"/>
                <a:gd name="T44" fmla="*/ 4 w 837"/>
                <a:gd name="T45" fmla="*/ 307 h 607"/>
                <a:gd name="T46" fmla="*/ 0 w 837"/>
                <a:gd name="T47" fmla="*/ 285 h 607"/>
                <a:gd name="T48" fmla="*/ 0 w 837"/>
                <a:gd name="T49" fmla="*/ 263 h 607"/>
                <a:gd name="T50" fmla="*/ 4 w 837"/>
                <a:gd name="T51" fmla="*/ 241 h 607"/>
                <a:gd name="T52" fmla="*/ 14 w 837"/>
                <a:gd name="T53" fmla="*/ 221 h 607"/>
                <a:gd name="T54" fmla="*/ 28 w 837"/>
                <a:gd name="T55" fmla="*/ 202 h 607"/>
                <a:gd name="T56" fmla="*/ 47 w 837"/>
                <a:gd name="T57" fmla="*/ 189 h 607"/>
                <a:gd name="T58" fmla="*/ 67 w 837"/>
                <a:gd name="T59" fmla="*/ 178 h 607"/>
                <a:gd name="T60" fmla="*/ 89 w 837"/>
                <a:gd name="T61" fmla="*/ 174 h 607"/>
                <a:gd name="T62" fmla="*/ 111 w 837"/>
                <a:gd name="T63" fmla="*/ 174 h 607"/>
                <a:gd name="T64" fmla="*/ 133 w 837"/>
                <a:gd name="T65" fmla="*/ 178 h 607"/>
                <a:gd name="T66" fmla="*/ 154 w 837"/>
                <a:gd name="T67" fmla="*/ 189 h 607"/>
                <a:gd name="T68" fmla="*/ 172 w 837"/>
                <a:gd name="T69" fmla="*/ 202 h 607"/>
                <a:gd name="T70" fmla="*/ 331 w 837"/>
                <a:gd name="T71" fmla="*/ 363 h 607"/>
                <a:gd name="T72" fmla="*/ 665 w 837"/>
                <a:gd name="T73" fmla="*/ 29 h 607"/>
                <a:gd name="T74" fmla="*/ 683 w 837"/>
                <a:gd name="T75" fmla="*/ 14 h 607"/>
                <a:gd name="T76" fmla="*/ 704 w 837"/>
                <a:gd name="T77" fmla="*/ 5 h 607"/>
                <a:gd name="T78" fmla="*/ 724 w 837"/>
                <a:gd name="T79" fmla="*/ 0 h 607"/>
                <a:gd name="T80" fmla="*/ 748 w 837"/>
                <a:gd name="T81" fmla="*/ 0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7" h="607">
                  <a:moveTo>
                    <a:pt x="748" y="0"/>
                  </a:moveTo>
                  <a:lnTo>
                    <a:pt x="768" y="5"/>
                  </a:lnTo>
                  <a:lnTo>
                    <a:pt x="789" y="14"/>
                  </a:lnTo>
                  <a:lnTo>
                    <a:pt x="807" y="29"/>
                  </a:lnTo>
                  <a:lnTo>
                    <a:pt x="822" y="47"/>
                  </a:lnTo>
                  <a:lnTo>
                    <a:pt x="831" y="67"/>
                  </a:lnTo>
                  <a:lnTo>
                    <a:pt x="837" y="89"/>
                  </a:lnTo>
                  <a:lnTo>
                    <a:pt x="837" y="111"/>
                  </a:lnTo>
                  <a:lnTo>
                    <a:pt x="831" y="133"/>
                  </a:lnTo>
                  <a:lnTo>
                    <a:pt x="822" y="154"/>
                  </a:lnTo>
                  <a:lnTo>
                    <a:pt x="807" y="172"/>
                  </a:lnTo>
                  <a:lnTo>
                    <a:pt x="403" y="577"/>
                  </a:lnTo>
                  <a:lnTo>
                    <a:pt x="386" y="590"/>
                  </a:lnTo>
                  <a:lnTo>
                    <a:pt x="369" y="599"/>
                  </a:lnTo>
                  <a:lnTo>
                    <a:pt x="351" y="605"/>
                  </a:lnTo>
                  <a:lnTo>
                    <a:pt x="331" y="607"/>
                  </a:lnTo>
                  <a:lnTo>
                    <a:pt x="312" y="605"/>
                  </a:lnTo>
                  <a:lnTo>
                    <a:pt x="293" y="599"/>
                  </a:lnTo>
                  <a:lnTo>
                    <a:pt x="275" y="590"/>
                  </a:lnTo>
                  <a:lnTo>
                    <a:pt x="259" y="577"/>
                  </a:lnTo>
                  <a:lnTo>
                    <a:pt x="28" y="346"/>
                  </a:lnTo>
                  <a:lnTo>
                    <a:pt x="14" y="328"/>
                  </a:lnTo>
                  <a:lnTo>
                    <a:pt x="4" y="307"/>
                  </a:lnTo>
                  <a:lnTo>
                    <a:pt x="0" y="285"/>
                  </a:lnTo>
                  <a:lnTo>
                    <a:pt x="0" y="263"/>
                  </a:lnTo>
                  <a:lnTo>
                    <a:pt x="4" y="241"/>
                  </a:lnTo>
                  <a:lnTo>
                    <a:pt x="14" y="221"/>
                  </a:lnTo>
                  <a:lnTo>
                    <a:pt x="28" y="202"/>
                  </a:lnTo>
                  <a:lnTo>
                    <a:pt x="47" y="189"/>
                  </a:lnTo>
                  <a:lnTo>
                    <a:pt x="67" y="178"/>
                  </a:lnTo>
                  <a:lnTo>
                    <a:pt x="89" y="174"/>
                  </a:lnTo>
                  <a:lnTo>
                    <a:pt x="111" y="174"/>
                  </a:lnTo>
                  <a:lnTo>
                    <a:pt x="133" y="178"/>
                  </a:lnTo>
                  <a:lnTo>
                    <a:pt x="154" y="189"/>
                  </a:lnTo>
                  <a:lnTo>
                    <a:pt x="172" y="202"/>
                  </a:lnTo>
                  <a:lnTo>
                    <a:pt x="331" y="363"/>
                  </a:lnTo>
                  <a:lnTo>
                    <a:pt x="665" y="29"/>
                  </a:lnTo>
                  <a:lnTo>
                    <a:pt x="683" y="14"/>
                  </a:lnTo>
                  <a:lnTo>
                    <a:pt x="704" y="5"/>
                  </a:lnTo>
                  <a:lnTo>
                    <a:pt x="724" y="0"/>
                  </a:lnTo>
                  <a:lnTo>
                    <a:pt x="7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p:cNvSpPr>
            <p:nvPr/>
          </p:nvSpPr>
          <p:spPr bwMode="auto">
            <a:xfrm>
              <a:off x="-252413" y="3776663"/>
              <a:ext cx="166688" cy="120650"/>
            </a:xfrm>
            <a:custGeom>
              <a:avLst/>
              <a:gdLst>
                <a:gd name="T0" fmla="*/ 748 w 837"/>
                <a:gd name="T1" fmla="*/ 0 h 606"/>
                <a:gd name="T2" fmla="*/ 768 w 837"/>
                <a:gd name="T3" fmla="*/ 5 h 606"/>
                <a:gd name="T4" fmla="*/ 789 w 837"/>
                <a:gd name="T5" fmla="*/ 15 h 606"/>
                <a:gd name="T6" fmla="*/ 807 w 837"/>
                <a:gd name="T7" fmla="*/ 29 h 606"/>
                <a:gd name="T8" fmla="*/ 822 w 837"/>
                <a:gd name="T9" fmla="*/ 47 h 606"/>
                <a:gd name="T10" fmla="*/ 831 w 837"/>
                <a:gd name="T11" fmla="*/ 68 h 606"/>
                <a:gd name="T12" fmla="*/ 837 w 837"/>
                <a:gd name="T13" fmla="*/ 89 h 606"/>
                <a:gd name="T14" fmla="*/ 837 w 837"/>
                <a:gd name="T15" fmla="*/ 112 h 606"/>
                <a:gd name="T16" fmla="*/ 831 w 837"/>
                <a:gd name="T17" fmla="*/ 133 h 606"/>
                <a:gd name="T18" fmla="*/ 822 w 837"/>
                <a:gd name="T19" fmla="*/ 154 h 606"/>
                <a:gd name="T20" fmla="*/ 807 w 837"/>
                <a:gd name="T21" fmla="*/ 172 h 606"/>
                <a:gd name="T22" fmla="*/ 403 w 837"/>
                <a:gd name="T23" fmla="*/ 577 h 606"/>
                <a:gd name="T24" fmla="*/ 386 w 837"/>
                <a:gd name="T25" fmla="*/ 591 h 606"/>
                <a:gd name="T26" fmla="*/ 369 w 837"/>
                <a:gd name="T27" fmla="*/ 599 h 606"/>
                <a:gd name="T28" fmla="*/ 351 w 837"/>
                <a:gd name="T29" fmla="*/ 605 h 606"/>
                <a:gd name="T30" fmla="*/ 331 w 837"/>
                <a:gd name="T31" fmla="*/ 606 h 606"/>
                <a:gd name="T32" fmla="*/ 312 w 837"/>
                <a:gd name="T33" fmla="*/ 605 h 606"/>
                <a:gd name="T34" fmla="*/ 293 w 837"/>
                <a:gd name="T35" fmla="*/ 599 h 606"/>
                <a:gd name="T36" fmla="*/ 275 w 837"/>
                <a:gd name="T37" fmla="*/ 591 h 606"/>
                <a:gd name="T38" fmla="*/ 259 w 837"/>
                <a:gd name="T39" fmla="*/ 577 h 606"/>
                <a:gd name="T40" fmla="*/ 28 w 837"/>
                <a:gd name="T41" fmla="*/ 347 h 606"/>
                <a:gd name="T42" fmla="*/ 14 w 837"/>
                <a:gd name="T43" fmla="*/ 328 h 606"/>
                <a:gd name="T44" fmla="*/ 4 w 837"/>
                <a:gd name="T45" fmla="*/ 308 h 606"/>
                <a:gd name="T46" fmla="*/ 0 w 837"/>
                <a:gd name="T47" fmla="*/ 286 h 606"/>
                <a:gd name="T48" fmla="*/ 0 w 837"/>
                <a:gd name="T49" fmla="*/ 264 h 606"/>
                <a:gd name="T50" fmla="*/ 4 w 837"/>
                <a:gd name="T51" fmla="*/ 242 h 606"/>
                <a:gd name="T52" fmla="*/ 14 w 837"/>
                <a:gd name="T53" fmla="*/ 221 h 606"/>
                <a:gd name="T54" fmla="*/ 28 w 837"/>
                <a:gd name="T55" fmla="*/ 203 h 606"/>
                <a:gd name="T56" fmla="*/ 47 w 837"/>
                <a:gd name="T57" fmla="*/ 188 h 606"/>
                <a:gd name="T58" fmla="*/ 67 w 837"/>
                <a:gd name="T59" fmla="*/ 179 h 606"/>
                <a:gd name="T60" fmla="*/ 89 w 837"/>
                <a:gd name="T61" fmla="*/ 174 h 606"/>
                <a:gd name="T62" fmla="*/ 111 w 837"/>
                <a:gd name="T63" fmla="*/ 174 h 606"/>
                <a:gd name="T64" fmla="*/ 133 w 837"/>
                <a:gd name="T65" fmla="*/ 179 h 606"/>
                <a:gd name="T66" fmla="*/ 154 w 837"/>
                <a:gd name="T67" fmla="*/ 188 h 606"/>
                <a:gd name="T68" fmla="*/ 172 w 837"/>
                <a:gd name="T69" fmla="*/ 203 h 606"/>
                <a:gd name="T70" fmla="*/ 331 w 837"/>
                <a:gd name="T71" fmla="*/ 362 h 606"/>
                <a:gd name="T72" fmla="*/ 665 w 837"/>
                <a:gd name="T73" fmla="*/ 29 h 606"/>
                <a:gd name="T74" fmla="*/ 683 w 837"/>
                <a:gd name="T75" fmla="*/ 15 h 606"/>
                <a:gd name="T76" fmla="*/ 704 w 837"/>
                <a:gd name="T77" fmla="*/ 5 h 606"/>
                <a:gd name="T78" fmla="*/ 724 w 837"/>
                <a:gd name="T79" fmla="*/ 0 h 606"/>
                <a:gd name="T80" fmla="*/ 748 w 837"/>
                <a:gd name="T81" fmla="*/ 0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7" h="606">
                  <a:moveTo>
                    <a:pt x="748" y="0"/>
                  </a:moveTo>
                  <a:lnTo>
                    <a:pt x="768" y="5"/>
                  </a:lnTo>
                  <a:lnTo>
                    <a:pt x="789" y="15"/>
                  </a:lnTo>
                  <a:lnTo>
                    <a:pt x="807" y="29"/>
                  </a:lnTo>
                  <a:lnTo>
                    <a:pt x="822" y="47"/>
                  </a:lnTo>
                  <a:lnTo>
                    <a:pt x="831" y="68"/>
                  </a:lnTo>
                  <a:lnTo>
                    <a:pt x="837" y="89"/>
                  </a:lnTo>
                  <a:lnTo>
                    <a:pt x="837" y="112"/>
                  </a:lnTo>
                  <a:lnTo>
                    <a:pt x="831" y="133"/>
                  </a:lnTo>
                  <a:lnTo>
                    <a:pt x="822" y="154"/>
                  </a:lnTo>
                  <a:lnTo>
                    <a:pt x="807" y="172"/>
                  </a:lnTo>
                  <a:lnTo>
                    <a:pt x="403" y="577"/>
                  </a:lnTo>
                  <a:lnTo>
                    <a:pt x="386" y="591"/>
                  </a:lnTo>
                  <a:lnTo>
                    <a:pt x="369" y="599"/>
                  </a:lnTo>
                  <a:lnTo>
                    <a:pt x="351" y="605"/>
                  </a:lnTo>
                  <a:lnTo>
                    <a:pt x="331" y="606"/>
                  </a:lnTo>
                  <a:lnTo>
                    <a:pt x="312" y="605"/>
                  </a:lnTo>
                  <a:lnTo>
                    <a:pt x="293" y="599"/>
                  </a:lnTo>
                  <a:lnTo>
                    <a:pt x="275" y="591"/>
                  </a:lnTo>
                  <a:lnTo>
                    <a:pt x="259" y="577"/>
                  </a:lnTo>
                  <a:lnTo>
                    <a:pt x="28" y="347"/>
                  </a:lnTo>
                  <a:lnTo>
                    <a:pt x="14" y="328"/>
                  </a:lnTo>
                  <a:lnTo>
                    <a:pt x="4" y="308"/>
                  </a:lnTo>
                  <a:lnTo>
                    <a:pt x="0" y="286"/>
                  </a:lnTo>
                  <a:lnTo>
                    <a:pt x="0" y="264"/>
                  </a:lnTo>
                  <a:lnTo>
                    <a:pt x="4" y="242"/>
                  </a:lnTo>
                  <a:lnTo>
                    <a:pt x="14" y="221"/>
                  </a:lnTo>
                  <a:lnTo>
                    <a:pt x="28" y="203"/>
                  </a:lnTo>
                  <a:lnTo>
                    <a:pt x="47" y="188"/>
                  </a:lnTo>
                  <a:lnTo>
                    <a:pt x="67" y="179"/>
                  </a:lnTo>
                  <a:lnTo>
                    <a:pt x="89" y="174"/>
                  </a:lnTo>
                  <a:lnTo>
                    <a:pt x="111" y="174"/>
                  </a:lnTo>
                  <a:lnTo>
                    <a:pt x="133" y="179"/>
                  </a:lnTo>
                  <a:lnTo>
                    <a:pt x="154" y="188"/>
                  </a:lnTo>
                  <a:lnTo>
                    <a:pt x="172" y="203"/>
                  </a:lnTo>
                  <a:lnTo>
                    <a:pt x="331" y="362"/>
                  </a:lnTo>
                  <a:lnTo>
                    <a:pt x="665" y="29"/>
                  </a:lnTo>
                  <a:lnTo>
                    <a:pt x="683" y="15"/>
                  </a:lnTo>
                  <a:lnTo>
                    <a:pt x="704" y="5"/>
                  </a:lnTo>
                  <a:lnTo>
                    <a:pt x="724" y="0"/>
                  </a:lnTo>
                  <a:lnTo>
                    <a:pt x="7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7950063"/>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barn(outVertical)">
                                      <p:cBhvr>
                                        <p:cTn id="7" dur="500"/>
                                        <p:tgtEl>
                                          <p:spTgt spid="7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par>
                                <p:cTn id="20" presetID="2" presetClass="entr" presetSubtype="4" accel="20000" decel="8000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additive="base">
                                        <p:cTn id="22" dur="500" fill="hold"/>
                                        <p:tgtEl>
                                          <p:spTgt spid="28"/>
                                        </p:tgtEl>
                                        <p:attrNameLst>
                                          <p:attrName>ppt_x</p:attrName>
                                        </p:attrNameLst>
                                      </p:cBhvr>
                                      <p:tavLst>
                                        <p:tav tm="0">
                                          <p:val>
                                            <p:strVal val="#ppt_x"/>
                                          </p:val>
                                        </p:tav>
                                        <p:tav tm="100000">
                                          <p:val>
                                            <p:strVal val="#ppt_x"/>
                                          </p:val>
                                        </p:tav>
                                      </p:tavLst>
                                    </p:anim>
                                    <p:anim calcmode="lin" valueType="num">
                                      <p:cBhvr additive="base">
                                        <p:cTn id="23" dur="500" fill="hold"/>
                                        <p:tgtEl>
                                          <p:spTgt spid="28"/>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53" presetClass="entr" presetSubtype="16" fill="hold" grpId="0" nodeType="afterEffect">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ppt_w</p:attrName>
                                        </p:attrNameLst>
                                      </p:cBhvr>
                                      <p:tavLst>
                                        <p:tav tm="0">
                                          <p:val>
                                            <p:fltVal val="0"/>
                                          </p:val>
                                        </p:tav>
                                        <p:tav tm="100000">
                                          <p:val>
                                            <p:strVal val="#ppt_w"/>
                                          </p:val>
                                        </p:tav>
                                      </p:tavLst>
                                    </p:anim>
                                    <p:anim calcmode="lin" valueType="num">
                                      <p:cBhvr>
                                        <p:cTn id="28" dur="500" fill="hold"/>
                                        <p:tgtEl>
                                          <p:spTgt spid="49"/>
                                        </p:tgtEl>
                                        <p:attrNameLst>
                                          <p:attrName>ppt_h</p:attrName>
                                        </p:attrNameLst>
                                      </p:cBhvr>
                                      <p:tavLst>
                                        <p:tav tm="0">
                                          <p:val>
                                            <p:fltVal val="0"/>
                                          </p:val>
                                        </p:tav>
                                        <p:tav tm="100000">
                                          <p:val>
                                            <p:strVal val="#ppt_h"/>
                                          </p:val>
                                        </p:tav>
                                      </p:tavLst>
                                    </p:anim>
                                    <p:animEffect transition="in" filter="fade">
                                      <p:cBhvr>
                                        <p:cTn id="29" dur="500"/>
                                        <p:tgtEl>
                                          <p:spTgt spid="49"/>
                                        </p:tgtEl>
                                      </p:cBhvr>
                                    </p:animEffect>
                                  </p:childTnLst>
                                </p:cTn>
                              </p:par>
                            </p:childTnLst>
                          </p:cTn>
                        </p:par>
                        <p:par>
                          <p:cTn id="30" fill="hold">
                            <p:stCondLst>
                              <p:cond delay="2000"/>
                            </p:stCondLst>
                            <p:childTnLst>
                              <p:par>
                                <p:cTn id="31" presetID="53" presetClass="entr" presetSubtype="16" fill="hold" grpId="0" nodeType="afterEffect">
                                  <p:stCondLst>
                                    <p:cond delay="0"/>
                                  </p:stCondLst>
                                  <p:childTnLst>
                                    <p:set>
                                      <p:cBhvr>
                                        <p:cTn id="32" dur="1" fill="hold">
                                          <p:stCondLst>
                                            <p:cond delay="0"/>
                                          </p:stCondLst>
                                        </p:cTn>
                                        <p:tgtEl>
                                          <p:spTgt spid="84"/>
                                        </p:tgtEl>
                                        <p:attrNameLst>
                                          <p:attrName>style.visibility</p:attrName>
                                        </p:attrNameLst>
                                      </p:cBhvr>
                                      <p:to>
                                        <p:strVal val="visible"/>
                                      </p:to>
                                    </p:set>
                                    <p:anim calcmode="lin" valueType="num">
                                      <p:cBhvr>
                                        <p:cTn id="33" dur="500" fill="hold"/>
                                        <p:tgtEl>
                                          <p:spTgt spid="84"/>
                                        </p:tgtEl>
                                        <p:attrNameLst>
                                          <p:attrName>ppt_w</p:attrName>
                                        </p:attrNameLst>
                                      </p:cBhvr>
                                      <p:tavLst>
                                        <p:tav tm="0">
                                          <p:val>
                                            <p:fltVal val="0"/>
                                          </p:val>
                                        </p:tav>
                                        <p:tav tm="100000">
                                          <p:val>
                                            <p:strVal val="#ppt_w"/>
                                          </p:val>
                                        </p:tav>
                                      </p:tavLst>
                                    </p:anim>
                                    <p:anim calcmode="lin" valueType="num">
                                      <p:cBhvr>
                                        <p:cTn id="34" dur="500" fill="hold"/>
                                        <p:tgtEl>
                                          <p:spTgt spid="84"/>
                                        </p:tgtEl>
                                        <p:attrNameLst>
                                          <p:attrName>ppt_h</p:attrName>
                                        </p:attrNameLst>
                                      </p:cBhvr>
                                      <p:tavLst>
                                        <p:tav tm="0">
                                          <p:val>
                                            <p:fltVal val="0"/>
                                          </p:val>
                                        </p:tav>
                                        <p:tav tm="100000">
                                          <p:val>
                                            <p:strVal val="#ppt_h"/>
                                          </p:val>
                                        </p:tav>
                                      </p:tavLst>
                                    </p:anim>
                                    <p:animEffect transition="in" filter="fade">
                                      <p:cBhvr>
                                        <p:cTn id="35" dur="500"/>
                                        <p:tgtEl>
                                          <p:spTgt spid="84"/>
                                        </p:tgtEl>
                                      </p:cBhvr>
                                    </p:animEffect>
                                  </p:childTnLst>
                                </p:cTn>
                              </p:par>
                              <p:par>
                                <p:cTn id="36" presetID="2" presetClass="entr" presetSubtype="4" accel="20000" decel="80000" fill="hold" grpId="0" nodeType="withEffect">
                                  <p:stCondLst>
                                    <p:cond delay="0"/>
                                  </p:stCondLst>
                                  <p:childTnLst>
                                    <p:set>
                                      <p:cBhvr>
                                        <p:cTn id="37" dur="1" fill="hold">
                                          <p:stCondLst>
                                            <p:cond delay="0"/>
                                          </p:stCondLst>
                                        </p:cTn>
                                        <p:tgtEl>
                                          <p:spTgt spid="53"/>
                                        </p:tgtEl>
                                        <p:attrNameLst>
                                          <p:attrName>style.visibility</p:attrName>
                                        </p:attrNameLst>
                                      </p:cBhvr>
                                      <p:to>
                                        <p:strVal val="visible"/>
                                      </p:to>
                                    </p:set>
                                    <p:anim calcmode="lin" valueType="num">
                                      <p:cBhvr additive="base">
                                        <p:cTn id="38" dur="500" fill="hold"/>
                                        <p:tgtEl>
                                          <p:spTgt spid="53"/>
                                        </p:tgtEl>
                                        <p:attrNameLst>
                                          <p:attrName>ppt_x</p:attrName>
                                        </p:attrNameLst>
                                      </p:cBhvr>
                                      <p:tavLst>
                                        <p:tav tm="0">
                                          <p:val>
                                            <p:strVal val="#ppt_x"/>
                                          </p:val>
                                        </p:tav>
                                        <p:tav tm="100000">
                                          <p:val>
                                            <p:strVal val="#ppt_x"/>
                                          </p:val>
                                        </p:tav>
                                      </p:tavLst>
                                    </p:anim>
                                    <p:anim calcmode="lin" valueType="num">
                                      <p:cBhvr additive="base">
                                        <p:cTn id="39" dur="500" fill="hold"/>
                                        <p:tgtEl>
                                          <p:spTgt spid="53"/>
                                        </p:tgtEl>
                                        <p:attrNameLst>
                                          <p:attrName>ppt_y</p:attrName>
                                        </p:attrNameLst>
                                      </p:cBhvr>
                                      <p:tavLst>
                                        <p:tav tm="0">
                                          <p:val>
                                            <p:strVal val="1+#ppt_h/2"/>
                                          </p:val>
                                        </p:tav>
                                        <p:tav tm="100000">
                                          <p:val>
                                            <p:strVal val="#ppt_y"/>
                                          </p:val>
                                        </p:tav>
                                      </p:tavLst>
                                    </p:anim>
                                  </p:childTnLst>
                                </p:cTn>
                              </p:par>
                            </p:childTnLst>
                          </p:cTn>
                        </p:par>
                        <p:par>
                          <p:cTn id="40" fill="hold">
                            <p:stCondLst>
                              <p:cond delay="2500"/>
                            </p:stCondLst>
                            <p:childTnLst>
                              <p:par>
                                <p:cTn id="41" presetID="53" presetClass="entr" presetSubtype="16" fill="hold" grpId="0" nodeType="afterEffect">
                                  <p:stCondLst>
                                    <p:cond delay="0"/>
                                  </p:stCondLst>
                                  <p:childTnLst>
                                    <p:set>
                                      <p:cBhvr>
                                        <p:cTn id="42" dur="1" fill="hold">
                                          <p:stCondLst>
                                            <p:cond delay="0"/>
                                          </p:stCondLst>
                                        </p:cTn>
                                        <p:tgtEl>
                                          <p:spTgt spid="64"/>
                                        </p:tgtEl>
                                        <p:attrNameLst>
                                          <p:attrName>style.visibility</p:attrName>
                                        </p:attrNameLst>
                                      </p:cBhvr>
                                      <p:to>
                                        <p:strVal val="visible"/>
                                      </p:to>
                                    </p:set>
                                    <p:anim calcmode="lin" valueType="num">
                                      <p:cBhvr>
                                        <p:cTn id="43" dur="500" fill="hold"/>
                                        <p:tgtEl>
                                          <p:spTgt spid="64"/>
                                        </p:tgtEl>
                                        <p:attrNameLst>
                                          <p:attrName>ppt_w</p:attrName>
                                        </p:attrNameLst>
                                      </p:cBhvr>
                                      <p:tavLst>
                                        <p:tav tm="0">
                                          <p:val>
                                            <p:fltVal val="0"/>
                                          </p:val>
                                        </p:tav>
                                        <p:tav tm="100000">
                                          <p:val>
                                            <p:strVal val="#ppt_w"/>
                                          </p:val>
                                        </p:tav>
                                      </p:tavLst>
                                    </p:anim>
                                    <p:anim calcmode="lin" valueType="num">
                                      <p:cBhvr>
                                        <p:cTn id="44" dur="500" fill="hold"/>
                                        <p:tgtEl>
                                          <p:spTgt spid="64"/>
                                        </p:tgtEl>
                                        <p:attrNameLst>
                                          <p:attrName>ppt_h</p:attrName>
                                        </p:attrNameLst>
                                      </p:cBhvr>
                                      <p:tavLst>
                                        <p:tav tm="0">
                                          <p:val>
                                            <p:fltVal val="0"/>
                                          </p:val>
                                        </p:tav>
                                        <p:tav tm="100000">
                                          <p:val>
                                            <p:strVal val="#ppt_h"/>
                                          </p:val>
                                        </p:tav>
                                      </p:tavLst>
                                    </p:anim>
                                    <p:animEffect transition="in" filter="fade">
                                      <p:cBhvr>
                                        <p:cTn id="45" dur="500"/>
                                        <p:tgtEl>
                                          <p:spTgt spid="64"/>
                                        </p:tgtEl>
                                      </p:cBhvr>
                                    </p:animEffect>
                                  </p:childTnLst>
                                </p:cTn>
                              </p:par>
                            </p:childTnLst>
                          </p:cTn>
                        </p:par>
                        <p:par>
                          <p:cTn id="46" fill="hold">
                            <p:stCondLst>
                              <p:cond delay="3000"/>
                            </p:stCondLst>
                            <p:childTnLst>
                              <p:par>
                                <p:cTn id="47" presetID="53" presetClass="entr" presetSubtype="16"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ppt_w</p:attrName>
                                        </p:attrNameLst>
                                      </p:cBhvr>
                                      <p:tavLst>
                                        <p:tav tm="0">
                                          <p:val>
                                            <p:fltVal val="0"/>
                                          </p:val>
                                        </p:tav>
                                        <p:tav tm="100000">
                                          <p:val>
                                            <p:strVal val="#ppt_w"/>
                                          </p:val>
                                        </p:tav>
                                      </p:tavLst>
                                    </p:anim>
                                    <p:anim calcmode="lin" valueType="num">
                                      <p:cBhvr>
                                        <p:cTn id="50" dur="500" fill="hold"/>
                                        <p:tgtEl>
                                          <p:spTgt spid="24"/>
                                        </p:tgtEl>
                                        <p:attrNameLst>
                                          <p:attrName>ppt_h</p:attrName>
                                        </p:attrNameLst>
                                      </p:cBhvr>
                                      <p:tavLst>
                                        <p:tav tm="0">
                                          <p:val>
                                            <p:fltVal val="0"/>
                                          </p:val>
                                        </p:tav>
                                        <p:tav tm="100000">
                                          <p:val>
                                            <p:strVal val="#ppt_h"/>
                                          </p:val>
                                        </p:tav>
                                      </p:tavLst>
                                    </p:anim>
                                    <p:animEffect transition="in" filter="fade">
                                      <p:cBhvr>
                                        <p:cTn id="51" dur="500"/>
                                        <p:tgtEl>
                                          <p:spTgt spid="24"/>
                                        </p:tgtEl>
                                      </p:cBhvr>
                                    </p:animEffect>
                                  </p:childTnLst>
                                </p:cTn>
                              </p:par>
                              <p:par>
                                <p:cTn id="52" presetID="2" presetClass="entr" presetSubtype="4" accel="20000" decel="80000" fill="hold" grpId="0" nodeType="withEffect">
                                  <p:stCondLst>
                                    <p:cond delay="0"/>
                                  </p:stCondLst>
                                  <p:childTnLst>
                                    <p:set>
                                      <p:cBhvr>
                                        <p:cTn id="53" dur="1" fill="hold">
                                          <p:stCondLst>
                                            <p:cond delay="0"/>
                                          </p:stCondLst>
                                        </p:cTn>
                                        <p:tgtEl>
                                          <p:spTgt spid="67"/>
                                        </p:tgtEl>
                                        <p:attrNameLst>
                                          <p:attrName>style.visibility</p:attrName>
                                        </p:attrNameLst>
                                      </p:cBhvr>
                                      <p:to>
                                        <p:strVal val="visible"/>
                                      </p:to>
                                    </p:set>
                                    <p:anim calcmode="lin" valueType="num">
                                      <p:cBhvr additive="base">
                                        <p:cTn id="54" dur="500" fill="hold"/>
                                        <p:tgtEl>
                                          <p:spTgt spid="67"/>
                                        </p:tgtEl>
                                        <p:attrNameLst>
                                          <p:attrName>ppt_x</p:attrName>
                                        </p:attrNameLst>
                                      </p:cBhvr>
                                      <p:tavLst>
                                        <p:tav tm="0">
                                          <p:val>
                                            <p:strVal val="#ppt_x"/>
                                          </p:val>
                                        </p:tav>
                                        <p:tav tm="100000">
                                          <p:val>
                                            <p:strVal val="#ppt_x"/>
                                          </p:val>
                                        </p:tav>
                                      </p:tavLst>
                                    </p:anim>
                                    <p:anim calcmode="lin" valueType="num">
                                      <p:cBhvr additive="base">
                                        <p:cTn id="55"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8" grpId="0"/>
      <p:bldP spid="49" grpId="0" animBg="1"/>
      <p:bldP spid="53" grpId="0"/>
      <p:bldP spid="64" grpId="0" animBg="1"/>
      <p:bldP spid="67" grpId="0"/>
      <p:bldP spid="78" grpId="0"/>
      <p:bldP spid="84" grpId="0" animBg="1"/>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915545" y="1371596"/>
            <a:ext cx="2057400" cy="1449826"/>
          </a:xfrm>
          <a:prstGeom prst="roundRect">
            <a:avLst>
              <a:gd name="adj" fmla="val 4932"/>
            </a:avLst>
          </a:prstGeom>
          <a:noFill/>
          <a:ln w="19050">
            <a:solidFill>
              <a:schemeClr val="accent1"/>
            </a:solid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15" name="Rounded Rectangle 14"/>
          <p:cNvSpPr/>
          <p:nvPr/>
        </p:nvSpPr>
        <p:spPr bwMode="auto">
          <a:xfrm>
            <a:off x="3844048" y="1371596"/>
            <a:ext cx="2057400" cy="1449826"/>
          </a:xfrm>
          <a:prstGeom prst="roundRect">
            <a:avLst>
              <a:gd name="adj" fmla="val 4932"/>
            </a:avLst>
          </a:prstGeom>
          <a:noFill/>
          <a:ln w="19050">
            <a:solidFill>
              <a:schemeClr val="accent2"/>
            </a:solid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18" name="Rounded Rectangle 17"/>
          <p:cNvSpPr/>
          <p:nvPr/>
        </p:nvSpPr>
        <p:spPr bwMode="auto">
          <a:xfrm>
            <a:off x="6772550" y="1371596"/>
            <a:ext cx="2057400" cy="1449826"/>
          </a:xfrm>
          <a:prstGeom prst="roundRect">
            <a:avLst>
              <a:gd name="adj" fmla="val 4932"/>
            </a:avLst>
          </a:prstGeom>
          <a:noFill/>
          <a:ln w="19050">
            <a:solidFill>
              <a:schemeClr val="accent3"/>
            </a:solid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29" name="Rounded Rectangle 28"/>
          <p:cNvSpPr/>
          <p:nvPr/>
        </p:nvSpPr>
        <p:spPr bwMode="auto">
          <a:xfrm>
            <a:off x="915545" y="3122982"/>
            <a:ext cx="2057400" cy="1449826"/>
          </a:xfrm>
          <a:prstGeom prst="roundRect">
            <a:avLst>
              <a:gd name="adj" fmla="val 4932"/>
            </a:avLst>
          </a:prstGeom>
          <a:noFill/>
          <a:ln w="19050">
            <a:solidFill>
              <a:schemeClr val="accent4"/>
            </a:solid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27" name="Rounded Rectangle 26"/>
          <p:cNvSpPr/>
          <p:nvPr/>
        </p:nvSpPr>
        <p:spPr bwMode="auto">
          <a:xfrm>
            <a:off x="3844048" y="3122982"/>
            <a:ext cx="2057400" cy="1449826"/>
          </a:xfrm>
          <a:prstGeom prst="roundRect">
            <a:avLst>
              <a:gd name="adj" fmla="val 4932"/>
            </a:avLst>
          </a:prstGeom>
          <a:noFill/>
          <a:ln w="19050">
            <a:solidFill>
              <a:schemeClr val="accent5"/>
            </a:solid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25" name="Rounded Rectangle 24"/>
          <p:cNvSpPr/>
          <p:nvPr/>
        </p:nvSpPr>
        <p:spPr bwMode="auto">
          <a:xfrm>
            <a:off x="6772550" y="3122982"/>
            <a:ext cx="2057400" cy="1449826"/>
          </a:xfrm>
          <a:prstGeom prst="roundRect">
            <a:avLst>
              <a:gd name="adj" fmla="val 4932"/>
            </a:avLst>
          </a:prstGeom>
          <a:noFill/>
          <a:ln w="19050">
            <a:solidFill>
              <a:schemeClr val="accent6"/>
            </a:solid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3" name="Text Placeholder 2"/>
          <p:cNvSpPr>
            <a:spLocks noGrp="1"/>
          </p:cNvSpPr>
          <p:nvPr>
            <p:ph type="body" sz="half" idx="2"/>
          </p:nvPr>
        </p:nvSpPr>
        <p:spPr/>
        <p:txBody>
          <a:bodyPr/>
          <a:lstStyle/>
          <a:p>
            <a:r>
              <a:rPr lang="en-US" dirty="0"/>
              <a:t>SlideSalad is #1 online marketplace of premium presentations templates for all needs</a:t>
            </a:r>
          </a:p>
        </p:txBody>
      </p:sp>
      <p:sp>
        <p:nvSpPr>
          <p:cNvPr id="2" name="Title 1"/>
          <p:cNvSpPr>
            <a:spLocks noGrp="1"/>
          </p:cNvSpPr>
          <p:nvPr>
            <p:ph type="title"/>
          </p:nvPr>
        </p:nvSpPr>
        <p:spPr/>
        <p:txBody>
          <a:bodyPr/>
          <a:lstStyle/>
          <a:p>
            <a:r>
              <a:rPr lang="en-US" dirty="0"/>
              <a:t>Meet Our Awesome Team</a:t>
            </a:r>
          </a:p>
        </p:txBody>
      </p:sp>
      <p:pic>
        <p:nvPicPr>
          <p:cNvPr id="37" name="Picture Placeholder 36"/>
          <p:cNvPicPr>
            <a:picLocks noGrp="1" noChangeAspect="1"/>
          </p:cNvPicPr>
          <p:nvPr>
            <p:ph type="pic" sz="quarter" idx="29"/>
          </p:nvPr>
        </p:nvPicPr>
        <p:blipFill>
          <a:blip r:embed="rId2" cstate="print">
            <a:grayscl/>
            <a:extLst>
              <a:ext uri="{28A0092B-C50C-407E-A947-70E740481C1C}">
                <a14:useLocalDpi xmlns:a14="http://schemas.microsoft.com/office/drawing/2010/main" val="0"/>
              </a:ext>
            </a:extLst>
          </a:blip>
          <a:srcRect/>
          <a:stretch>
            <a:fillRect/>
          </a:stretch>
        </p:blipFill>
        <p:spPr/>
      </p:pic>
      <p:pic>
        <p:nvPicPr>
          <p:cNvPr id="38" name="Picture Placeholder 37"/>
          <p:cNvPicPr>
            <a:picLocks noGrp="1" noChangeAspect="1"/>
          </p:cNvPicPr>
          <p:nvPr>
            <p:ph type="pic" sz="quarter" idx="30"/>
          </p:nvPr>
        </p:nvPicPr>
        <p:blipFill>
          <a:blip r:embed="rId3" cstate="print">
            <a:grayscl/>
            <a:extLst>
              <a:ext uri="{28A0092B-C50C-407E-A947-70E740481C1C}">
                <a14:useLocalDpi xmlns:a14="http://schemas.microsoft.com/office/drawing/2010/main" val="0"/>
              </a:ext>
            </a:extLst>
          </a:blip>
          <a:srcRect/>
          <a:stretch>
            <a:fillRect/>
          </a:stretch>
        </p:blipFill>
        <p:spPr/>
      </p:pic>
      <p:pic>
        <p:nvPicPr>
          <p:cNvPr id="39" name="Picture Placeholder 38"/>
          <p:cNvPicPr>
            <a:picLocks noGrp="1" noChangeAspect="1"/>
          </p:cNvPicPr>
          <p:nvPr>
            <p:ph type="pic" sz="quarter" idx="31"/>
          </p:nvPr>
        </p:nvPicPr>
        <p:blipFill>
          <a:blip r:embed="rId4" cstate="print">
            <a:grayscl/>
            <a:extLst>
              <a:ext uri="{28A0092B-C50C-407E-A947-70E740481C1C}">
                <a14:useLocalDpi xmlns:a14="http://schemas.microsoft.com/office/drawing/2010/main" val="0"/>
              </a:ext>
            </a:extLst>
          </a:blip>
          <a:srcRect/>
          <a:stretch>
            <a:fillRect/>
          </a:stretch>
        </p:blipFill>
        <p:spPr/>
      </p:pic>
      <p:pic>
        <p:nvPicPr>
          <p:cNvPr id="40" name="Picture Placeholder 39"/>
          <p:cNvPicPr>
            <a:picLocks noGrp="1" noChangeAspect="1"/>
          </p:cNvPicPr>
          <p:nvPr>
            <p:ph type="pic" sz="quarter" idx="32"/>
          </p:nvPr>
        </p:nvPicPr>
        <p:blipFill>
          <a:blip r:embed="rId5" cstate="print">
            <a:grayscl/>
            <a:extLst>
              <a:ext uri="{28A0092B-C50C-407E-A947-70E740481C1C}">
                <a14:useLocalDpi xmlns:a14="http://schemas.microsoft.com/office/drawing/2010/main" val="0"/>
              </a:ext>
            </a:extLst>
          </a:blip>
          <a:srcRect/>
          <a:stretch>
            <a:fillRect/>
          </a:stretch>
        </p:blipFill>
        <p:spPr/>
      </p:pic>
      <p:pic>
        <p:nvPicPr>
          <p:cNvPr id="41" name="Picture Placeholder 40"/>
          <p:cNvPicPr>
            <a:picLocks noGrp="1" noChangeAspect="1"/>
          </p:cNvPicPr>
          <p:nvPr>
            <p:ph type="pic" sz="quarter" idx="33"/>
          </p:nvPr>
        </p:nvPicPr>
        <p:blipFill>
          <a:blip r:embed="rId6" cstate="print">
            <a:grayscl/>
            <a:extLst>
              <a:ext uri="{28A0092B-C50C-407E-A947-70E740481C1C}">
                <a14:useLocalDpi xmlns:a14="http://schemas.microsoft.com/office/drawing/2010/main" val="0"/>
              </a:ext>
            </a:extLst>
          </a:blip>
          <a:srcRect/>
          <a:stretch>
            <a:fillRect/>
          </a:stretch>
        </p:blipFill>
        <p:spPr/>
      </p:pic>
      <p:pic>
        <p:nvPicPr>
          <p:cNvPr id="42" name="Picture Placeholder 41"/>
          <p:cNvPicPr>
            <a:picLocks noGrp="1" noChangeAspect="1"/>
          </p:cNvPicPr>
          <p:nvPr>
            <p:ph type="pic" sz="quarter" idx="34"/>
          </p:nvPr>
        </p:nvPicPr>
        <p:blipFill>
          <a:blip r:embed="rId7" cstate="print">
            <a:grayscl/>
            <a:extLst>
              <a:ext uri="{28A0092B-C50C-407E-A947-70E740481C1C}">
                <a14:useLocalDpi xmlns:a14="http://schemas.microsoft.com/office/drawing/2010/main" val="0"/>
              </a:ext>
            </a:extLst>
          </a:blip>
          <a:srcRect/>
          <a:stretch>
            <a:fillRect/>
          </a:stretch>
        </p:blipFill>
        <p:spPr/>
      </p:pic>
      <p:grpSp>
        <p:nvGrpSpPr>
          <p:cNvPr id="45" name="Group 44"/>
          <p:cNvGrpSpPr/>
          <p:nvPr/>
        </p:nvGrpSpPr>
        <p:grpSpPr>
          <a:xfrm>
            <a:off x="1635241" y="1575574"/>
            <a:ext cx="1203615" cy="1041871"/>
            <a:chOff x="1615785" y="1516302"/>
            <a:chExt cx="1203615" cy="1041871"/>
          </a:xfrm>
        </p:grpSpPr>
        <p:sp>
          <p:nvSpPr>
            <p:cNvPr id="43" name="Rectangle 42"/>
            <p:cNvSpPr/>
            <p:nvPr/>
          </p:nvSpPr>
          <p:spPr>
            <a:xfrm>
              <a:off x="1615785" y="1516302"/>
              <a:ext cx="1203615" cy="527901"/>
            </a:xfrm>
            <a:prstGeom prst="rect">
              <a:avLst/>
            </a:prstGeom>
          </p:spPr>
          <p:txBody>
            <a:bodyPr wrap="square" lIns="0" tIns="0" rIns="0" bIns="0">
              <a:spAutoFit/>
            </a:bodyPr>
            <a:lstStyle/>
            <a:p>
              <a:pPr>
                <a:lnSpc>
                  <a:spcPct val="150000"/>
                </a:lnSpc>
              </a:pPr>
              <a:r>
                <a:rPr lang="en-US" sz="1400" b="1" dirty="0">
                  <a:solidFill>
                    <a:schemeClr val="bg1">
                      <a:lumMod val="50000"/>
                    </a:schemeClr>
                  </a:solidFill>
                  <a:latin typeface="+mj-lt"/>
                </a:rPr>
                <a:t>John Smith </a:t>
              </a:r>
              <a:br>
                <a:rPr lang="en-US" sz="1200" b="1" dirty="0">
                  <a:solidFill>
                    <a:schemeClr val="bg1">
                      <a:lumMod val="50000"/>
                    </a:schemeClr>
                  </a:solidFill>
                  <a:latin typeface="+mj-lt"/>
                </a:rPr>
              </a:br>
              <a:r>
                <a:rPr lang="en-US" sz="1000" i="1" dirty="0">
                  <a:solidFill>
                    <a:schemeClr val="bg1">
                      <a:lumMod val="50000"/>
                    </a:schemeClr>
                  </a:solidFill>
                </a:rPr>
                <a:t>Position Text Holder</a:t>
              </a:r>
              <a:endParaRPr lang="en-US" sz="900" i="1" dirty="0">
                <a:solidFill>
                  <a:schemeClr val="bg1">
                    <a:lumMod val="50000"/>
                  </a:schemeClr>
                </a:solidFill>
              </a:endParaRPr>
            </a:p>
          </p:txBody>
        </p:sp>
        <p:sp>
          <p:nvSpPr>
            <p:cNvPr id="44" name="Inhaltsplatzhalter 4"/>
            <p:cNvSpPr txBox="1">
              <a:spLocks/>
            </p:cNvSpPr>
            <p:nvPr/>
          </p:nvSpPr>
          <p:spPr>
            <a:xfrm>
              <a:off x="1615785" y="2096508"/>
              <a:ext cx="1203615" cy="461665"/>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000" dirty="0">
                  <a:solidFill>
                    <a:schemeClr val="bg1">
                      <a:lumMod val="65000"/>
                    </a:schemeClr>
                  </a:solidFill>
                  <a:latin typeface="+mj-lt"/>
                </a:rPr>
                <a:t>simply dummy text of the printing and typesetting industry. </a:t>
              </a:r>
            </a:p>
          </p:txBody>
        </p:sp>
      </p:grpSp>
      <p:grpSp>
        <p:nvGrpSpPr>
          <p:cNvPr id="46" name="Group 45"/>
          <p:cNvGrpSpPr/>
          <p:nvPr/>
        </p:nvGrpSpPr>
        <p:grpSpPr>
          <a:xfrm>
            <a:off x="1635241" y="3326958"/>
            <a:ext cx="1203615" cy="1041871"/>
            <a:chOff x="1615785" y="1516302"/>
            <a:chExt cx="1203615" cy="1041871"/>
          </a:xfrm>
        </p:grpSpPr>
        <p:sp>
          <p:nvSpPr>
            <p:cNvPr id="47" name="Rectangle 46"/>
            <p:cNvSpPr/>
            <p:nvPr/>
          </p:nvSpPr>
          <p:spPr>
            <a:xfrm>
              <a:off x="1615785" y="1516302"/>
              <a:ext cx="1203615" cy="527901"/>
            </a:xfrm>
            <a:prstGeom prst="rect">
              <a:avLst/>
            </a:prstGeom>
          </p:spPr>
          <p:txBody>
            <a:bodyPr wrap="square" lIns="0" tIns="0" rIns="0" bIns="0">
              <a:spAutoFit/>
            </a:bodyPr>
            <a:lstStyle/>
            <a:p>
              <a:pPr>
                <a:lnSpc>
                  <a:spcPct val="150000"/>
                </a:lnSpc>
              </a:pPr>
              <a:r>
                <a:rPr lang="en-US" sz="1400" b="1" dirty="0">
                  <a:solidFill>
                    <a:schemeClr val="bg1">
                      <a:lumMod val="50000"/>
                    </a:schemeClr>
                  </a:solidFill>
                  <a:latin typeface="+mj-lt"/>
                </a:rPr>
                <a:t>John Smith </a:t>
              </a:r>
              <a:br>
                <a:rPr lang="en-US" sz="1200" b="1" dirty="0">
                  <a:solidFill>
                    <a:schemeClr val="bg1">
                      <a:lumMod val="50000"/>
                    </a:schemeClr>
                  </a:solidFill>
                  <a:latin typeface="+mj-lt"/>
                </a:rPr>
              </a:br>
              <a:r>
                <a:rPr lang="en-US" sz="1000" i="1" dirty="0">
                  <a:solidFill>
                    <a:schemeClr val="bg1">
                      <a:lumMod val="50000"/>
                    </a:schemeClr>
                  </a:solidFill>
                </a:rPr>
                <a:t>Position Text Holder</a:t>
              </a:r>
              <a:endParaRPr lang="en-US" sz="900" i="1" dirty="0">
                <a:solidFill>
                  <a:schemeClr val="bg1">
                    <a:lumMod val="50000"/>
                  </a:schemeClr>
                </a:solidFill>
              </a:endParaRPr>
            </a:p>
          </p:txBody>
        </p:sp>
        <p:sp>
          <p:nvSpPr>
            <p:cNvPr id="48" name="Inhaltsplatzhalter 4"/>
            <p:cNvSpPr txBox="1">
              <a:spLocks/>
            </p:cNvSpPr>
            <p:nvPr/>
          </p:nvSpPr>
          <p:spPr>
            <a:xfrm>
              <a:off x="1615785" y="2096508"/>
              <a:ext cx="1203615" cy="461665"/>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000" dirty="0">
                  <a:solidFill>
                    <a:schemeClr val="bg1">
                      <a:lumMod val="65000"/>
                    </a:schemeClr>
                  </a:solidFill>
                  <a:latin typeface="+mj-lt"/>
                </a:rPr>
                <a:t>simply dummy text of the printing and typesetting industry. </a:t>
              </a:r>
            </a:p>
          </p:txBody>
        </p:sp>
      </p:grpSp>
      <p:grpSp>
        <p:nvGrpSpPr>
          <p:cNvPr id="49" name="Group 48"/>
          <p:cNvGrpSpPr/>
          <p:nvPr/>
        </p:nvGrpSpPr>
        <p:grpSpPr>
          <a:xfrm>
            <a:off x="4605181" y="1575574"/>
            <a:ext cx="1203615" cy="1041871"/>
            <a:chOff x="1615785" y="1516302"/>
            <a:chExt cx="1203615" cy="1041871"/>
          </a:xfrm>
        </p:grpSpPr>
        <p:sp>
          <p:nvSpPr>
            <p:cNvPr id="50" name="Rectangle 49"/>
            <p:cNvSpPr/>
            <p:nvPr/>
          </p:nvSpPr>
          <p:spPr>
            <a:xfrm>
              <a:off x="1615785" y="1516302"/>
              <a:ext cx="1203615" cy="527901"/>
            </a:xfrm>
            <a:prstGeom prst="rect">
              <a:avLst/>
            </a:prstGeom>
          </p:spPr>
          <p:txBody>
            <a:bodyPr wrap="square" lIns="0" tIns="0" rIns="0" bIns="0">
              <a:spAutoFit/>
            </a:bodyPr>
            <a:lstStyle/>
            <a:p>
              <a:pPr>
                <a:lnSpc>
                  <a:spcPct val="150000"/>
                </a:lnSpc>
              </a:pPr>
              <a:r>
                <a:rPr lang="en-US" sz="1400" b="1" dirty="0">
                  <a:solidFill>
                    <a:schemeClr val="bg1">
                      <a:lumMod val="50000"/>
                    </a:schemeClr>
                  </a:solidFill>
                  <a:latin typeface="+mj-lt"/>
                </a:rPr>
                <a:t>John Smith </a:t>
              </a:r>
              <a:br>
                <a:rPr lang="en-US" sz="1200" b="1" dirty="0">
                  <a:solidFill>
                    <a:schemeClr val="bg1">
                      <a:lumMod val="50000"/>
                    </a:schemeClr>
                  </a:solidFill>
                  <a:latin typeface="+mj-lt"/>
                </a:rPr>
              </a:br>
              <a:r>
                <a:rPr lang="en-US" sz="1000" i="1" dirty="0">
                  <a:solidFill>
                    <a:schemeClr val="bg1">
                      <a:lumMod val="50000"/>
                    </a:schemeClr>
                  </a:solidFill>
                </a:rPr>
                <a:t>Position Text Holder</a:t>
              </a:r>
              <a:endParaRPr lang="en-US" sz="900" i="1" dirty="0">
                <a:solidFill>
                  <a:schemeClr val="bg1">
                    <a:lumMod val="50000"/>
                  </a:schemeClr>
                </a:solidFill>
              </a:endParaRPr>
            </a:p>
          </p:txBody>
        </p:sp>
        <p:sp>
          <p:nvSpPr>
            <p:cNvPr id="51" name="Inhaltsplatzhalter 4"/>
            <p:cNvSpPr txBox="1">
              <a:spLocks/>
            </p:cNvSpPr>
            <p:nvPr/>
          </p:nvSpPr>
          <p:spPr>
            <a:xfrm>
              <a:off x="1615785" y="2096508"/>
              <a:ext cx="1203615" cy="461665"/>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000" dirty="0">
                  <a:solidFill>
                    <a:schemeClr val="bg1">
                      <a:lumMod val="65000"/>
                    </a:schemeClr>
                  </a:solidFill>
                  <a:latin typeface="+mj-lt"/>
                </a:rPr>
                <a:t>simply dummy text of the printing and typesetting industry. </a:t>
              </a:r>
            </a:p>
          </p:txBody>
        </p:sp>
      </p:grpSp>
      <p:grpSp>
        <p:nvGrpSpPr>
          <p:cNvPr id="52" name="Group 51"/>
          <p:cNvGrpSpPr/>
          <p:nvPr/>
        </p:nvGrpSpPr>
        <p:grpSpPr>
          <a:xfrm>
            <a:off x="4605181" y="3326958"/>
            <a:ext cx="1203615" cy="1041871"/>
            <a:chOff x="1615785" y="1516302"/>
            <a:chExt cx="1203615" cy="1041871"/>
          </a:xfrm>
        </p:grpSpPr>
        <p:sp>
          <p:nvSpPr>
            <p:cNvPr id="53" name="Rectangle 52"/>
            <p:cNvSpPr/>
            <p:nvPr/>
          </p:nvSpPr>
          <p:spPr>
            <a:xfrm>
              <a:off x="1615785" y="1516302"/>
              <a:ext cx="1203615" cy="527901"/>
            </a:xfrm>
            <a:prstGeom prst="rect">
              <a:avLst/>
            </a:prstGeom>
          </p:spPr>
          <p:txBody>
            <a:bodyPr wrap="square" lIns="0" tIns="0" rIns="0" bIns="0">
              <a:spAutoFit/>
            </a:bodyPr>
            <a:lstStyle/>
            <a:p>
              <a:pPr>
                <a:lnSpc>
                  <a:spcPct val="150000"/>
                </a:lnSpc>
              </a:pPr>
              <a:r>
                <a:rPr lang="en-US" sz="1400" b="1" dirty="0">
                  <a:solidFill>
                    <a:schemeClr val="bg1">
                      <a:lumMod val="50000"/>
                    </a:schemeClr>
                  </a:solidFill>
                  <a:latin typeface="+mj-lt"/>
                </a:rPr>
                <a:t>John Smith </a:t>
              </a:r>
              <a:br>
                <a:rPr lang="en-US" sz="1200" b="1" dirty="0">
                  <a:solidFill>
                    <a:schemeClr val="bg1">
                      <a:lumMod val="50000"/>
                    </a:schemeClr>
                  </a:solidFill>
                  <a:latin typeface="+mj-lt"/>
                </a:rPr>
              </a:br>
              <a:r>
                <a:rPr lang="en-US" sz="1000" i="1" dirty="0">
                  <a:solidFill>
                    <a:schemeClr val="bg1">
                      <a:lumMod val="50000"/>
                    </a:schemeClr>
                  </a:solidFill>
                </a:rPr>
                <a:t>Position Text Holder</a:t>
              </a:r>
              <a:endParaRPr lang="en-US" sz="900" i="1" dirty="0">
                <a:solidFill>
                  <a:schemeClr val="bg1">
                    <a:lumMod val="50000"/>
                  </a:schemeClr>
                </a:solidFill>
              </a:endParaRPr>
            </a:p>
          </p:txBody>
        </p:sp>
        <p:sp>
          <p:nvSpPr>
            <p:cNvPr id="54" name="Inhaltsplatzhalter 4"/>
            <p:cNvSpPr txBox="1">
              <a:spLocks/>
            </p:cNvSpPr>
            <p:nvPr/>
          </p:nvSpPr>
          <p:spPr>
            <a:xfrm>
              <a:off x="1615785" y="2096508"/>
              <a:ext cx="1203615" cy="461665"/>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000" dirty="0">
                  <a:solidFill>
                    <a:schemeClr val="bg1">
                      <a:lumMod val="65000"/>
                    </a:schemeClr>
                  </a:solidFill>
                  <a:latin typeface="+mj-lt"/>
                </a:rPr>
                <a:t>simply dummy text of the printing and typesetting industry. </a:t>
              </a:r>
            </a:p>
          </p:txBody>
        </p:sp>
      </p:grpSp>
      <p:grpSp>
        <p:nvGrpSpPr>
          <p:cNvPr id="55" name="Group 54"/>
          <p:cNvGrpSpPr/>
          <p:nvPr/>
        </p:nvGrpSpPr>
        <p:grpSpPr>
          <a:xfrm>
            <a:off x="7520120" y="1575574"/>
            <a:ext cx="1203615" cy="1041871"/>
            <a:chOff x="1615785" y="1516302"/>
            <a:chExt cx="1203615" cy="1041871"/>
          </a:xfrm>
        </p:grpSpPr>
        <p:sp>
          <p:nvSpPr>
            <p:cNvPr id="56" name="Rectangle 55"/>
            <p:cNvSpPr/>
            <p:nvPr/>
          </p:nvSpPr>
          <p:spPr>
            <a:xfrm>
              <a:off x="1615785" y="1516302"/>
              <a:ext cx="1203615" cy="527901"/>
            </a:xfrm>
            <a:prstGeom prst="rect">
              <a:avLst/>
            </a:prstGeom>
          </p:spPr>
          <p:txBody>
            <a:bodyPr wrap="square" lIns="0" tIns="0" rIns="0" bIns="0">
              <a:spAutoFit/>
            </a:bodyPr>
            <a:lstStyle/>
            <a:p>
              <a:pPr>
                <a:lnSpc>
                  <a:spcPct val="150000"/>
                </a:lnSpc>
              </a:pPr>
              <a:r>
                <a:rPr lang="en-US" sz="1400" b="1" dirty="0">
                  <a:solidFill>
                    <a:schemeClr val="bg1">
                      <a:lumMod val="50000"/>
                    </a:schemeClr>
                  </a:solidFill>
                  <a:latin typeface="+mj-lt"/>
                </a:rPr>
                <a:t>John Smith </a:t>
              </a:r>
              <a:br>
                <a:rPr lang="en-US" sz="1200" b="1" dirty="0">
                  <a:solidFill>
                    <a:schemeClr val="bg1">
                      <a:lumMod val="50000"/>
                    </a:schemeClr>
                  </a:solidFill>
                  <a:latin typeface="+mj-lt"/>
                </a:rPr>
              </a:br>
              <a:r>
                <a:rPr lang="en-US" sz="1000" i="1" dirty="0">
                  <a:solidFill>
                    <a:schemeClr val="bg1">
                      <a:lumMod val="50000"/>
                    </a:schemeClr>
                  </a:solidFill>
                </a:rPr>
                <a:t>Position Text Holder</a:t>
              </a:r>
              <a:endParaRPr lang="en-US" sz="900" i="1" dirty="0">
                <a:solidFill>
                  <a:schemeClr val="bg1">
                    <a:lumMod val="50000"/>
                  </a:schemeClr>
                </a:solidFill>
              </a:endParaRPr>
            </a:p>
          </p:txBody>
        </p:sp>
        <p:sp>
          <p:nvSpPr>
            <p:cNvPr id="57" name="Inhaltsplatzhalter 4"/>
            <p:cNvSpPr txBox="1">
              <a:spLocks/>
            </p:cNvSpPr>
            <p:nvPr/>
          </p:nvSpPr>
          <p:spPr>
            <a:xfrm>
              <a:off x="1615785" y="2096508"/>
              <a:ext cx="1203615" cy="461665"/>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000" dirty="0">
                  <a:solidFill>
                    <a:schemeClr val="bg1">
                      <a:lumMod val="65000"/>
                    </a:schemeClr>
                  </a:solidFill>
                  <a:latin typeface="+mj-lt"/>
                </a:rPr>
                <a:t>simply dummy text of the printing and typesetting industry. </a:t>
              </a:r>
            </a:p>
          </p:txBody>
        </p:sp>
      </p:grpSp>
      <p:grpSp>
        <p:nvGrpSpPr>
          <p:cNvPr id="58" name="Group 57"/>
          <p:cNvGrpSpPr/>
          <p:nvPr/>
        </p:nvGrpSpPr>
        <p:grpSpPr>
          <a:xfrm>
            <a:off x="7520120" y="3326958"/>
            <a:ext cx="1203615" cy="1041871"/>
            <a:chOff x="1615785" y="1516302"/>
            <a:chExt cx="1203615" cy="1041871"/>
          </a:xfrm>
        </p:grpSpPr>
        <p:sp>
          <p:nvSpPr>
            <p:cNvPr id="59" name="Rectangle 58"/>
            <p:cNvSpPr/>
            <p:nvPr/>
          </p:nvSpPr>
          <p:spPr>
            <a:xfrm>
              <a:off x="1615785" y="1516302"/>
              <a:ext cx="1203615" cy="527901"/>
            </a:xfrm>
            <a:prstGeom prst="rect">
              <a:avLst/>
            </a:prstGeom>
          </p:spPr>
          <p:txBody>
            <a:bodyPr wrap="square" lIns="0" tIns="0" rIns="0" bIns="0">
              <a:spAutoFit/>
            </a:bodyPr>
            <a:lstStyle/>
            <a:p>
              <a:pPr>
                <a:lnSpc>
                  <a:spcPct val="150000"/>
                </a:lnSpc>
              </a:pPr>
              <a:r>
                <a:rPr lang="en-US" sz="1400" b="1" dirty="0">
                  <a:solidFill>
                    <a:schemeClr val="bg1">
                      <a:lumMod val="50000"/>
                    </a:schemeClr>
                  </a:solidFill>
                  <a:latin typeface="+mj-lt"/>
                </a:rPr>
                <a:t>John Smith </a:t>
              </a:r>
              <a:br>
                <a:rPr lang="en-US" sz="1200" b="1" dirty="0">
                  <a:solidFill>
                    <a:schemeClr val="bg1">
                      <a:lumMod val="50000"/>
                    </a:schemeClr>
                  </a:solidFill>
                  <a:latin typeface="+mj-lt"/>
                </a:rPr>
              </a:br>
              <a:r>
                <a:rPr lang="en-US" sz="1000" i="1" dirty="0">
                  <a:solidFill>
                    <a:schemeClr val="bg1">
                      <a:lumMod val="50000"/>
                    </a:schemeClr>
                  </a:solidFill>
                </a:rPr>
                <a:t>Position Text Holder</a:t>
              </a:r>
              <a:endParaRPr lang="en-US" sz="900" i="1" dirty="0">
                <a:solidFill>
                  <a:schemeClr val="bg1">
                    <a:lumMod val="50000"/>
                  </a:schemeClr>
                </a:solidFill>
              </a:endParaRPr>
            </a:p>
          </p:txBody>
        </p:sp>
        <p:sp>
          <p:nvSpPr>
            <p:cNvPr id="60" name="Inhaltsplatzhalter 4"/>
            <p:cNvSpPr txBox="1">
              <a:spLocks/>
            </p:cNvSpPr>
            <p:nvPr/>
          </p:nvSpPr>
          <p:spPr>
            <a:xfrm>
              <a:off x="1615785" y="2096508"/>
              <a:ext cx="1203615" cy="461665"/>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000" dirty="0">
                  <a:solidFill>
                    <a:schemeClr val="bg1">
                      <a:lumMod val="65000"/>
                    </a:schemeClr>
                  </a:solidFill>
                  <a:latin typeface="+mj-lt"/>
                </a:rPr>
                <a:t>simply dummy text of the printing and typesetting industry. </a:t>
              </a:r>
            </a:p>
          </p:txBody>
        </p:sp>
      </p:grpSp>
    </p:spTree>
    <p:extLst>
      <p:ext uri="{BB962C8B-B14F-4D97-AF65-F5344CB8AC3E}">
        <p14:creationId xmlns:p14="http://schemas.microsoft.com/office/powerpoint/2010/main" val="163692398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left)">
                                      <p:cBhvr>
                                        <p:cTn id="11" dur="500"/>
                                        <p:tgtEl>
                                          <p:spTgt spid="4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left)">
                                      <p:cBhvr>
                                        <p:cTn id="19" dur="500"/>
                                        <p:tgtEl>
                                          <p:spTgt spid="46"/>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wipe(left)">
                                      <p:cBhvr>
                                        <p:cTn id="23" dur="500"/>
                                        <p:tgtEl>
                                          <p:spTgt spid="52"/>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wipe(left)">
                                      <p:cBhvr>
                                        <p:cTn id="2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t="6711" b="6711"/>
          <a:stretch>
            <a:fillRect/>
          </a:stretch>
        </p:blipFill>
        <p:spPr/>
      </p:pic>
      <p:pic>
        <p:nvPicPr>
          <p:cNvPr id="4" name="Picture Placeholder 3"/>
          <p:cNvPicPr>
            <a:picLocks noGrp="1" noChangeAspect="1"/>
          </p:cNvPicPr>
          <p:nvPr>
            <p:ph type="pic" sz="quarter" idx="34"/>
          </p:nvPr>
        </p:nvPicPr>
        <p:blipFill>
          <a:blip r:embed="rId3">
            <a:extLst>
              <a:ext uri="{28A0092B-C50C-407E-A947-70E740481C1C}">
                <a14:useLocalDpi xmlns:a14="http://schemas.microsoft.com/office/drawing/2010/main" val="0"/>
              </a:ext>
            </a:extLst>
          </a:blip>
          <a:srcRect l="5781" r="5781"/>
          <a:stretch>
            <a:fillRect/>
          </a:stretch>
        </p:blipFill>
        <p:spPr/>
      </p:pic>
      <p:pic>
        <p:nvPicPr>
          <p:cNvPr id="9" name="Picture Placeholder 8"/>
          <p:cNvPicPr>
            <a:picLocks noGrp="1" noChangeAspect="1"/>
          </p:cNvPicPr>
          <p:nvPr>
            <p:ph type="pic" sz="quarter" idx="38"/>
          </p:nvPr>
        </p:nvPicPr>
        <p:blipFill>
          <a:blip r:embed="rId4">
            <a:extLst>
              <a:ext uri="{28A0092B-C50C-407E-A947-70E740481C1C}">
                <a14:useLocalDpi xmlns:a14="http://schemas.microsoft.com/office/drawing/2010/main" val="0"/>
              </a:ext>
            </a:extLst>
          </a:blip>
          <a:srcRect t="6677" b="6677"/>
          <a:stretch>
            <a:fillRect/>
          </a:stretch>
        </p:blipFill>
        <p:spPr/>
      </p:pic>
      <p:sp>
        <p:nvSpPr>
          <p:cNvPr id="119" name="Rectangle 118">
            <a:extLst>
              <a:ext uri="{FF2B5EF4-FFF2-40B4-BE49-F238E27FC236}">
                <a16:creationId xmlns:a16="http://schemas.microsoft.com/office/drawing/2014/main" id="{96B008A8-FE36-4551-A8D0-9B2ED997B9E5}"/>
              </a:ext>
            </a:extLst>
          </p:cNvPr>
          <p:cNvSpPr/>
          <p:nvPr/>
        </p:nvSpPr>
        <p:spPr>
          <a:xfrm>
            <a:off x="574764" y="3488304"/>
            <a:ext cx="2099218" cy="7003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72C71CC1-093A-4441-939E-04D8692AFDCB}"/>
              </a:ext>
            </a:extLst>
          </p:cNvPr>
          <p:cNvSpPr/>
          <p:nvPr/>
        </p:nvSpPr>
        <p:spPr>
          <a:xfrm>
            <a:off x="3513642" y="3488304"/>
            <a:ext cx="2099218" cy="7003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AD63E2E8-4001-4B62-B52C-C7A3147BEC7F}"/>
              </a:ext>
            </a:extLst>
          </p:cNvPr>
          <p:cNvSpPr/>
          <p:nvPr/>
        </p:nvSpPr>
        <p:spPr>
          <a:xfrm>
            <a:off x="6452520" y="3488304"/>
            <a:ext cx="2099218" cy="7003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p:cNvSpPr>
            <a:spLocks noGrp="1"/>
          </p:cNvSpPr>
          <p:nvPr>
            <p:ph type="body" sz="half" idx="2"/>
          </p:nvPr>
        </p:nvSpPr>
        <p:spPr/>
        <p:txBody>
          <a:bodyPr/>
          <a:lstStyle/>
          <a:p>
            <a:r>
              <a:rPr lang="en-US" dirty="0"/>
              <a:t>Introduce your audience to the founding members of your team</a:t>
            </a:r>
          </a:p>
        </p:txBody>
      </p:sp>
      <p:sp>
        <p:nvSpPr>
          <p:cNvPr id="15" name="Title 14"/>
          <p:cNvSpPr>
            <a:spLocks noGrp="1"/>
          </p:cNvSpPr>
          <p:nvPr>
            <p:ph type="title"/>
          </p:nvPr>
        </p:nvSpPr>
        <p:spPr/>
        <p:txBody>
          <a:bodyPr/>
          <a:lstStyle/>
          <a:p>
            <a:r>
              <a:rPr lang="en-US" dirty="0"/>
              <a:t>Founding team</a:t>
            </a:r>
          </a:p>
        </p:txBody>
      </p:sp>
      <p:sp>
        <p:nvSpPr>
          <p:cNvPr id="120" name="Rectangle 119">
            <a:extLst>
              <a:ext uri="{FF2B5EF4-FFF2-40B4-BE49-F238E27FC236}">
                <a16:creationId xmlns:a16="http://schemas.microsoft.com/office/drawing/2014/main" id="{1652AE95-9BC6-441C-8721-257E95895778}"/>
              </a:ext>
            </a:extLst>
          </p:cNvPr>
          <p:cNvSpPr/>
          <p:nvPr/>
        </p:nvSpPr>
        <p:spPr>
          <a:xfrm>
            <a:off x="868707" y="3649986"/>
            <a:ext cx="1511332" cy="377026"/>
          </a:xfrm>
          <a:prstGeom prst="rect">
            <a:avLst/>
          </a:prstGeom>
        </p:spPr>
        <p:txBody>
          <a:bodyPr wrap="square" lIns="0" tIns="0" rIns="0" bIns="0" anchor="ctr">
            <a:spAutoFit/>
          </a:bodyPr>
          <a:lstStyle/>
          <a:p>
            <a:pPr algn="ctr"/>
            <a:r>
              <a:rPr lang="en-US" sz="1400" b="1" dirty="0">
                <a:solidFill>
                  <a:schemeClr val="accent1"/>
                </a:solidFill>
                <a:latin typeface="+mj-lt"/>
              </a:rPr>
              <a:t>Name Goes Here</a:t>
            </a:r>
            <a:br>
              <a:rPr lang="en-US" sz="1100" b="1" dirty="0">
                <a:solidFill>
                  <a:schemeClr val="accent1"/>
                </a:solidFill>
                <a:latin typeface="+mj-lt"/>
              </a:rPr>
            </a:br>
            <a:r>
              <a:rPr lang="en-US" sz="1050" dirty="0">
                <a:solidFill>
                  <a:schemeClr val="accent1"/>
                </a:solidFill>
              </a:rPr>
              <a:t> CEO</a:t>
            </a:r>
            <a:endParaRPr lang="en-US" sz="1000" dirty="0">
              <a:solidFill>
                <a:schemeClr val="accent1"/>
              </a:solidFill>
            </a:endParaRPr>
          </a:p>
        </p:txBody>
      </p:sp>
      <p:grpSp>
        <p:nvGrpSpPr>
          <p:cNvPr id="121" name="Group 120">
            <a:extLst>
              <a:ext uri="{FF2B5EF4-FFF2-40B4-BE49-F238E27FC236}">
                <a16:creationId xmlns:a16="http://schemas.microsoft.com/office/drawing/2014/main" id="{D4D304EB-E157-4307-A290-900C6504154B}"/>
              </a:ext>
            </a:extLst>
          </p:cNvPr>
          <p:cNvGrpSpPr/>
          <p:nvPr/>
        </p:nvGrpSpPr>
        <p:grpSpPr>
          <a:xfrm>
            <a:off x="574764" y="4188695"/>
            <a:ext cx="2099218" cy="400473"/>
            <a:chOff x="327355" y="4161799"/>
            <a:chExt cx="2099218" cy="400473"/>
          </a:xfrm>
        </p:grpSpPr>
        <p:sp>
          <p:nvSpPr>
            <p:cNvPr id="122" name="Rectangle 121">
              <a:extLst>
                <a:ext uri="{FF2B5EF4-FFF2-40B4-BE49-F238E27FC236}">
                  <a16:creationId xmlns:a16="http://schemas.microsoft.com/office/drawing/2014/main" id="{8BF8156B-524F-46A0-9B52-3867558ADE29}"/>
                </a:ext>
              </a:extLst>
            </p:cNvPr>
            <p:cNvSpPr/>
            <p:nvPr/>
          </p:nvSpPr>
          <p:spPr>
            <a:xfrm>
              <a:off x="327355" y="4161799"/>
              <a:ext cx="2099218" cy="4004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 name="Group 122">
              <a:extLst>
                <a:ext uri="{FF2B5EF4-FFF2-40B4-BE49-F238E27FC236}">
                  <a16:creationId xmlns:a16="http://schemas.microsoft.com/office/drawing/2014/main" id="{AB22720E-F9FA-479E-A607-F89EE7EDAE40}"/>
                </a:ext>
              </a:extLst>
            </p:cNvPr>
            <p:cNvGrpSpPr/>
            <p:nvPr/>
          </p:nvGrpSpPr>
          <p:grpSpPr>
            <a:xfrm>
              <a:off x="944073" y="4293714"/>
              <a:ext cx="889775" cy="157001"/>
              <a:chOff x="944073" y="4254802"/>
              <a:chExt cx="889775" cy="157001"/>
            </a:xfrm>
            <a:solidFill>
              <a:schemeClr val="bg1"/>
            </a:solidFill>
          </p:grpSpPr>
          <p:sp>
            <p:nvSpPr>
              <p:cNvPr id="124" name="Freeform 7">
                <a:extLst>
                  <a:ext uri="{FF2B5EF4-FFF2-40B4-BE49-F238E27FC236}">
                    <a16:creationId xmlns:a16="http://schemas.microsoft.com/office/drawing/2014/main" id="{5D6A6B97-7C98-40BA-B4D7-22D37E955964}"/>
                  </a:ext>
                </a:extLst>
              </p:cNvPr>
              <p:cNvSpPr>
                <a:spLocks/>
              </p:cNvSpPr>
              <p:nvPr/>
            </p:nvSpPr>
            <p:spPr bwMode="auto">
              <a:xfrm>
                <a:off x="944073" y="4254802"/>
                <a:ext cx="74567" cy="157001"/>
              </a:xfrm>
              <a:custGeom>
                <a:avLst/>
                <a:gdLst>
                  <a:gd name="T0" fmla="*/ 686 w 949"/>
                  <a:gd name="T1" fmla="*/ 0 h 1997"/>
                  <a:gd name="T2" fmla="*/ 943 w 949"/>
                  <a:gd name="T3" fmla="*/ 3 h 1997"/>
                  <a:gd name="T4" fmla="*/ 943 w 949"/>
                  <a:gd name="T5" fmla="*/ 344 h 1997"/>
                  <a:gd name="T6" fmla="*/ 719 w 949"/>
                  <a:gd name="T7" fmla="*/ 344 h 1997"/>
                  <a:gd name="T8" fmla="*/ 706 w 949"/>
                  <a:gd name="T9" fmla="*/ 345 h 1997"/>
                  <a:gd name="T10" fmla="*/ 693 w 949"/>
                  <a:gd name="T11" fmla="*/ 346 h 1997"/>
                  <a:gd name="T12" fmla="*/ 677 w 949"/>
                  <a:gd name="T13" fmla="*/ 350 h 1997"/>
                  <a:gd name="T14" fmla="*/ 661 w 949"/>
                  <a:gd name="T15" fmla="*/ 356 h 1997"/>
                  <a:gd name="T16" fmla="*/ 646 w 949"/>
                  <a:gd name="T17" fmla="*/ 363 h 1997"/>
                  <a:gd name="T18" fmla="*/ 632 w 949"/>
                  <a:gd name="T19" fmla="*/ 373 h 1997"/>
                  <a:gd name="T20" fmla="*/ 620 w 949"/>
                  <a:gd name="T21" fmla="*/ 385 h 1997"/>
                  <a:gd name="T22" fmla="*/ 610 w 949"/>
                  <a:gd name="T23" fmla="*/ 400 h 1997"/>
                  <a:gd name="T24" fmla="*/ 603 w 949"/>
                  <a:gd name="T25" fmla="*/ 418 h 1997"/>
                  <a:gd name="T26" fmla="*/ 601 w 949"/>
                  <a:gd name="T27" fmla="*/ 440 h 1997"/>
                  <a:gd name="T28" fmla="*/ 601 w 949"/>
                  <a:gd name="T29" fmla="*/ 693 h 1997"/>
                  <a:gd name="T30" fmla="*/ 949 w 949"/>
                  <a:gd name="T31" fmla="*/ 693 h 1997"/>
                  <a:gd name="T32" fmla="*/ 894 w 949"/>
                  <a:gd name="T33" fmla="*/ 1045 h 1997"/>
                  <a:gd name="T34" fmla="*/ 601 w 949"/>
                  <a:gd name="T35" fmla="*/ 1045 h 1997"/>
                  <a:gd name="T36" fmla="*/ 601 w 949"/>
                  <a:gd name="T37" fmla="*/ 1997 h 1997"/>
                  <a:gd name="T38" fmla="*/ 255 w 949"/>
                  <a:gd name="T39" fmla="*/ 1997 h 1997"/>
                  <a:gd name="T40" fmla="*/ 255 w 949"/>
                  <a:gd name="T41" fmla="*/ 1045 h 1997"/>
                  <a:gd name="T42" fmla="*/ 0 w 949"/>
                  <a:gd name="T43" fmla="*/ 1045 h 1997"/>
                  <a:gd name="T44" fmla="*/ 0 w 949"/>
                  <a:gd name="T45" fmla="*/ 693 h 1997"/>
                  <a:gd name="T46" fmla="*/ 255 w 949"/>
                  <a:gd name="T47" fmla="*/ 693 h 1997"/>
                  <a:gd name="T48" fmla="*/ 255 w 949"/>
                  <a:gd name="T49" fmla="*/ 419 h 1997"/>
                  <a:gd name="T50" fmla="*/ 255 w 949"/>
                  <a:gd name="T51" fmla="*/ 392 h 1997"/>
                  <a:gd name="T52" fmla="*/ 258 w 949"/>
                  <a:gd name="T53" fmla="*/ 364 h 1997"/>
                  <a:gd name="T54" fmla="*/ 261 w 949"/>
                  <a:gd name="T55" fmla="*/ 336 h 1997"/>
                  <a:gd name="T56" fmla="*/ 268 w 949"/>
                  <a:gd name="T57" fmla="*/ 307 h 1997"/>
                  <a:gd name="T58" fmla="*/ 275 w 949"/>
                  <a:gd name="T59" fmla="*/ 277 h 1997"/>
                  <a:gd name="T60" fmla="*/ 286 w 949"/>
                  <a:gd name="T61" fmla="*/ 248 h 1997"/>
                  <a:gd name="T62" fmla="*/ 298 w 949"/>
                  <a:gd name="T63" fmla="*/ 219 h 1997"/>
                  <a:gd name="T64" fmla="*/ 312 w 949"/>
                  <a:gd name="T65" fmla="*/ 190 h 1997"/>
                  <a:gd name="T66" fmla="*/ 329 w 949"/>
                  <a:gd name="T67" fmla="*/ 162 h 1997"/>
                  <a:gd name="T68" fmla="*/ 350 w 949"/>
                  <a:gd name="T69" fmla="*/ 135 h 1997"/>
                  <a:gd name="T70" fmla="*/ 373 w 949"/>
                  <a:gd name="T71" fmla="*/ 111 h 1997"/>
                  <a:gd name="T72" fmla="*/ 399 w 949"/>
                  <a:gd name="T73" fmla="*/ 88 h 1997"/>
                  <a:gd name="T74" fmla="*/ 429 w 949"/>
                  <a:gd name="T75" fmla="*/ 66 h 1997"/>
                  <a:gd name="T76" fmla="*/ 462 w 949"/>
                  <a:gd name="T77" fmla="*/ 48 h 1997"/>
                  <a:gd name="T78" fmla="*/ 498 w 949"/>
                  <a:gd name="T79" fmla="*/ 32 h 1997"/>
                  <a:gd name="T80" fmla="*/ 540 w 949"/>
                  <a:gd name="T81" fmla="*/ 19 h 1997"/>
                  <a:gd name="T82" fmla="*/ 584 w 949"/>
                  <a:gd name="T83" fmla="*/ 9 h 1997"/>
                  <a:gd name="T84" fmla="*/ 633 w 949"/>
                  <a:gd name="T85" fmla="*/ 3 h 1997"/>
                  <a:gd name="T86" fmla="*/ 686 w 949"/>
                  <a:gd name="T87" fmla="*/ 0 h 1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9" h="1997">
                    <a:moveTo>
                      <a:pt x="686" y="0"/>
                    </a:moveTo>
                    <a:lnTo>
                      <a:pt x="943" y="3"/>
                    </a:lnTo>
                    <a:lnTo>
                      <a:pt x="943" y="344"/>
                    </a:lnTo>
                    <a:lnTo>
                      <a:pt x="719" y="344"/>
                    </a:lnTo>
                    <a:lnTo>
                      <a:pt x="706" y="345"/>
                    </a:lnTo>
                    <a:lnTo>
                      <a:pt x="693" y="346"/>
                    </a:lnTo>
                    <a:lnTo>
                      <a:pt x="677" y="350"/>
                    </a:lnTo>
                    <a:lnTo>
                      <a:pt x="661" y="356"/>
                    </a:lnTo>
                    <a:lnTo>
                      <a:pt x="646" y="363"/>
                    </a:lnTo>
                    <a:lnTo>
                      <a:pt x="632" y="373"/>
                    </a:lnTo>
                    <a:lnTo>
                      <a:pt x="620" y="385"/>
                    </a:lnTo>
                    <a:lnTo>
                      <a:pt x="610" y="400"/>
                    </a:lnTo>
                    <a:lnTo>
                      <a:pt x="603" y="418"/>
                    </a:lnTo>
                    <a:lnTo>
                      <a:pt x="601" y="440"/>
                    </a:lnTo>
                    <a:lnTo>
                      <a:pt x="601" y="693"/>
                    </a:lnTo>
                    <a:lnTo>
                      <a:pt x="949" y="693"/>
                    </a:lnTo>
                    <a:lnTo>
                      <a:pt x="894" y="1045"/>
                    </a:lnTo>
                    <a:lnTo>
                      <a:pt x="601" y="1045"/>
                    </a:lnTo>
                    <a:lnTo>
                      <a:pt x="601" y="1997"/>
                    </a:lnTo>
                    <a:lnTo>
                      <a:pt x="255" y="1997"/>
                    </a:lnTo>
                    <a:lnTo>
                      <a:pt x="255" y="1045"/>
                    </a:lnTo>
                    <a:lnTo>
                      <a:pt x="0" y="1045"/>
                    </a:lnTo>
                    <a:lnTo>
                      <a:pt x="0" y="693"/>
                    </a:lnTo>
                    <a:lnTo>
                      <a:pt x="255" y="693"/>
                    </a:lnTo>
                    <a:lnTo>
                      <a:pt x="255" y="419"/>
                    </a:lnTo>
                    <a:lnTo>
                      <a:pt x="255" y="392"/>
                    </a:lnTo>
                    <a:lnTo>
                      <a:pt x="258" y="364"/>
                    </a:lnTo>
                    <a:lnTo>
                      <a:pt x="261" y="336"/>
                    </a:lnTo>
                    <a:lnTo>
                      <a:pt x="268" y="307"/>
                    </a:lnTo>
                    <a:lnTo>
                      <a:pt x="275" y="277"/>
                    </a:lnTo>
                    <a:lnTo>
                      <a:pt x="286" y="248"/>
                    </a:lnTo>
                    <a:lnTo>
                      <a:pt x="298" y="219"/>
                    </a:lnTo>
                    <a:lnTo>
                      <a:pt x="312" y="190"/>
                    </a:lnTo>
                    <a:lnTo>
                      <a:pt x="329" y="162"/>
                    </a:lnTo>
                    <a:lnTo>
                      <a:pt x="350" y="135"/>
                    </a:lnTo>
                    <a:lnTo>
                      <a:pt x="373" y="111"/>
                    </a:lnTo>
                    <a:lnTo>
                      <a:pt x="399" y="88"/>
                    </a:lnTo>
                    <a:lnTo>
                      <a:pt x="429" y="66"/>
                    </a:lnTo>
                    <a:lnTo>
                      <a:pt x="462" y="48"/>
                    </a:lnTo>
                    <a:lnTo>
                      <a:pt x="498" y="32"/>
                    </a:lnTo>
                    <a:lnTo>
                      <a:pt x="540" y="19"/>
                    </a:lnTo>
                    <a:lnTo>
                      <a:pt x="584" y="9"/>
                    </a:lnTo>
                    <a:lnTo>
                      <a:pt x="633" y="3"/>
                    </a:lnTo>
                    <a:lnTo>
                      <a:pt x="68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13">
                <a:extLst>
                  <a:ext uri="{FF2B5EF4-FFF2-40B4-BE49-F238E27FC236}">
                    <a16:creationId xmlns:a16="http://schemas.microsoft.com/office/drawing/2014/main" id="{6582525E-D1C5-40F9-8F90-281C6CF262A5}"/>
                  </a:ext>
                </a:extLst>
              </p:cNvPr>
              <p:cNvSpPr>
                <a:spLocks/>
              </p:cNvSpPr>
              <p:nvPr/>
            </p:nvSpPr>
            <p:spPr bwMode="auto">
              <a:xfrm>
                <a:off x="1295554" y="4264986"/>
                <a:ext cx="156762" cy="137098"/>
              </a:xfrm>
              <a:custGeom>
                <a:avLst/>
                <a:gdLst>
                  <a:gd name="T0" fmla="*/ 1279 w 1723"/>
                  <a:gd name="T1" fmla="*/ 11 h 1506"/>
                  <a:gd name="T2" fmla="*/ 1390 w 1723"/>
                  <a:gd name="T3" fmla="*/ 63 h 1506"/>
                  <a:gd name="T4" fmla="*/ 1452 w 1723"/>
                  <a:gd name="T5" fmla="*/ 119 h 1506"/>
                  <a:gd name="T6" fmla="*/ 1523 w 1723"/>
                  <a:gd name="T7" fmla="*/ 104 h 1506"/>
                  <a:gd name="T8" fmla="*/ 1607 w 1723"/>
                  <a:gd name="T9" fmla="*/ 71 h 1506"/>
                  <a:gd name="T10" fmla="*/ 1674 w 1723"/>
                  <a:gd name="T11" fmla="*/ 34 h 1506"/>
                  <a:gd name="T12" fmla="*/ 1638 w 1723"/>
                  <a:gd name="T13" fmla="*/ 117 h 1506"/>
                  <a:gd name="T14" fmla="*/ 1583 w 1723"/>
                  <a:gd name="T15" fmla="*/ 192 h 1506"/>
                  <a:gd name="T16" fmla="*/ 1525 w 1723"/>
                  <a:gd name="T17" fmla="*/ 242 h 1506"/>
                  <a:gd name="T18" fmla="*/ 1616 w 1723"/>
                  <a:gd name="T19" fmla="*/ 223 h 1506"/>
                  <a:gd name="T20" fmla="*/ 1690 w 1723"/>
                  <a:gd name="T21" fmla="*/ 197 h 1506"/>
                  <a:gd name="T22" fmla="*/ 1696 w 1723"/>
                  <a:gd name="T23" fmla="*/ 224 h 1506"/>
                  <a:gd name="T24" fmla="*/ 1607 w 1723"/>
                  <a:gd name="T25" fmla="*/ 329 h 1506"/>
                  <a:gd name="T26" fmla="*/ 1550 w 1723"/>
                  <a:gd name="T27" fmla="*/ 382 h 1506"/>
                  <a:gd name="T28" fmla="*/ 1550 w 1723"/>
                  <a:gd name="T29" fmla="*/ 390 h 1506"/>
                  <a:gd name="T30" fmla="*/ 1534 w 1723"/>
                  <a:gd name="T31" fmla="*/ 635 h 1506"/>
                  <a:gd name="T32" fmla="*/ 1473 w 1723"/>
                  <a:gd name="T33" fmla="*/ 861 h 1506"/>
                  <a:gd name="T34" fmla="*/ 1368 w 1723"/>
                  <a:gd name="T35" fmla="*/ 1062 h 1506"/>
                  <a:gd name="T36" fmla="*/ 1226 w 1723"/>
                  <a:gd name="T37" fmla="*/ 1232 h 1506"/>
                  <a:gd name="T38" fmla="*/ 1054 w 1723"/>
                  <a:gd name="T39" fmla="*/ 1367 h 1506"/>
                  <a:gd name="T40" fmla="*/ 854 w 1723"/>
                  <a:gd name="T41" fmla="*/ 1459 h 1506"/>
                  <a:gd name="T42" fmla="*/ 634 w 1723"/>
                  <a:gd name="T43" fmla="*/ 1503 h 1506"/>
                  <a:gd name="T44" fmla="*/ 407 w 1723"/>
                  <a:gd name="T45" fmla="*/ 1495 h 1506"/>
                  <a:gd name="T46" fmla="*/ 195 w 1723"/>
                  <a:gd name="T47" fmla="*/ 1438 h 1506"/>
                  <a:gd name="T48" fmla="*/ 0 w 1723"/>
                  <a:gd name="T49" fmla="*/ 1337 h 1506"/>
                  <a:gd name="T50" fmla="*/ 158 w 1723"/>
                  <a:gd name="T51" fmla="*/ 1341 h 1506"/>
                  <a:gd name="T52" fmla="*/ 295 w 1723"/>
                  <a:gd name="T53" fmla="*/ 1308 h 1506"/>
                  <a:gd name="T54" fmla="*/ 403 w 1723"/>
                  <a:gd name="T55" fmla="*/ 1254 h 1506"/>
                  <a:gd name="T56" fmla="*/ 476 w 1723"/>
                  <a:gd name="T57" fmla="*/ 1196 h 1506"/>
                  <a:gd name="T58" fmla="*/ 414 w 1723"/>
                  <a:gd name="T59" fmla="*/ 1167 h 1506"/>
                  <a:gd name="T60" fmla="*/ 308 w 1723"/>
                  <a:gd name="T61" fmla="*/ 1115 h 1506"/>
                  <a:gd name="T62" fmla="*/ 226 w 1723"/>
                  <a:gd name="T63" fmla="*/ 1037 h 1506"/>
                  <a:gd name="T64" fmla="*/ 180 w 1723"/>
                  <a:gd name="T65" fmla="*/ 948 h 1506"/>
                  <a:gd name="T66" fmla="*/ 210 w 1723"/>
                  <a:gd name="T67" fmla="*/ 923 h 1506"/>
                  <a:gd name="T68" fmla="*/ 281 w 1723"/>
                  <a:gd name="T69" fmla="*/ 921 h 1506"/>
                  <a:gd name="T70" fmla="*/ 279 w 1723"/>
                  <a:gd name="T71" fmla="*/ 892 h 1506"/>
                  <a:gd name="T72" fmla="*/ 173 w 1723"/>
                  <a:gd name="T73" fmla="*/ 828 h 1506"/>
                  <a:gd name="T74" fmla="*/ 104 w 1723"/>
                  <a:gd name="T75" fmla="*/ 747 h 1506"/>
                  <a:gd name="T76" fmla="*/ 64 w 1723"/>
                  <a:gd name="T77" fmla="*/ 654 h 1506"/>
                  <a:gd name="T78" fmla="*/ 49 w 1723"/>
                  <a:gd name="T79" fmla="*/ 562 h 1506"/>
                  <a:gd name="T80" fmla="*/ 83 w 1723"/>
                  <a:gd name="T81" fmla="*/ 557 h 1506"/>
                  <a:gd name="T82" fmla="*/ 146 w 1723"/>
                  <a:gd name="T83" fmla="*/ 575 h 1506"/>
                  <a:gd name="T84" fmla="*/ 203 w 1723"/>
                  <a:gd name="T85" fmla="*/ 577 h 1506"/>
                  <a:gd name="T86" fmla="*/ 126 w 1723"/>
                  <a:gd name="T87" fmla="*/ 500 h 1506"/>
                  <a:gd name="T88" fmla="*/ 70 w 1723"/>
                  <a:gd name="T89" fmla="*/ 390 h 1506"/>
                  <a:gd name="T90" fmla="*/ 48 w 1723"/>
                  <a:gd name="T91" fmla="*/ 258 h 1506"/>
                  <a:gd name="T92" fmla="*/ 74 w 1723"/>
                  <a:gd name="T93" fmla="*/ 118 h 1506"/>
                  <a:gd name="T94" fmla="*/ 179 w 1723"/>
                  <a:gd name="T95" fmla="*/ 170 h 1506"/>
                  <a:gd name="T96" fmla="*/ 328 w 1723"/>
                  <a:gd name="T97" fmla="*/ 294 h 1506"/>
                  <a:gd name="T98" fmla="*/ 495 w 1723"/>
                  <a:gd name="T99" fmla="*/ 387 h 1506"/>
                  <a:gd name="T100" fmla="*/ 673 w 1723"/>
                  <a:gd name="T101" fmla="*/ 445 h 1506"/>
                  <a:gd name="T102" fmla="*/ 848 w 1723"/>
                  <a:gd name="T103" fmla="*/ 468 h 1506"/>
                  <a:gd name="T104" fmla="*/ 840 w 1723"/>
                  <a:gd name="T105" fmla="*/ 382 h 1506"/>
                  <a:gd name="T106" fmla="*/ 863 w 1723"/>
                  <a:gd name="T107" fmla="*/ 244 h 1506"/>
                  <a:gd name="T108" fmla="*/ 929 w 1723"/>
                  <a:gd name="T109" fmla="*/ 129 h 1506"/>
                  <a:gd name="T110" fmla="*/ 1027 w 1723"/>
                  <a:gd name="T111" fmla="*/ 45 h 1506"/>
                  <a:gd name="T112" fmla="*/ 1150 w 1723"/>
                  <a:gd name="T113" fmla="*/ 3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23" h="1506">
                    <a:moveTo>
                      <a:pt x="1195" y="0"/>
                    </a:moveTo>
                    <a:lnTo>
                      <a:pt x="1238" y="3"/>
                    </a:lnTo>
                    <a:lnTo>
                      <a:pt x="1279" y="11"/>
                    </a:lnTo>
                    <a:lnTo>
                      <a:pt x="1318" y="24"/>
                    </a:lnTo>
                    <a:lnTo>
                      <a:pt x="1355" y="41"/>
                    </a:lnTo>
                    <a:lnTo>
                      <a:pt x="1390" y="63"/>
                    </a:lnTo>
                    <a:lnTo>
                      <a:pt x="1422" y="89"/>
                    </a:lnTo>
                    <a:lnTo>
                      <a:pt x="1452" y="119"/>
                    </a:lnTo>
                    <a:lnTo>
                      <a:pt x="1452" y="119"/>
                    </a:lnTo>
                    <a:lnTo>
                      <a:pt x="1473" y="117"/>
                    </a:lnTo>
                    <a:lnTo>
                      <a:pt x="1497" y="111"/>
                    </a:lnTo>
                    <a:lnTo>
                      <a:pt x="1523" y="104"/>
                    </a:lnTo>
                    <a:lnTo>
                      <a:pt x="1551" y="95"/>
                    </a:lnTo>
                    <a:lnTo>
                      <a:pt x="1579" y="83"/>
                    </a:lnTo>
                    <a:lnTo>
                      <a:pt x="1607" y="71"/>
                    </a:lnTo>
                    <a:lnTo>
                      <a:pt x="1632" y="59"/>
                    </a:lnTo>
                    <a:lnTo>
                      <a:pt x="1655" y="46"/>
                    </a:lnTo>
                    <a:lnTo>
                      <a:pt x="1674" y="34"/>
                    </a:lnTo>
                    <a:lnTo>
                      <a:pt x="1665" y="61"/>
                    </a:lnTo>
                    <a:lnTo>
                      <a:pt x="1653" y="88"/>
                    </a:lnTo>
                    <a:lnTo>
                      <a:pt x="1638" y="117"/>
                    </a:lnTo>
                    <a:lnTo>
                      <a:pt x="1621" y="143"/>
                    </a:lnTo>
                    <a:lnTo>
                      <a:pt x="1602" y="169"/>
                    </a:lnTo>
                    <a:lnTo>
                      <a:pt x="1583" y="192"/>
                    </a:lnTo>
                    <a:lnTo>
                      <a:pt x="1563" y="213"/>
                    </a:lnTo>
                    <a:lnTo>
                      <a:pt x="1544" y="230"/>
                    </a:lnTo>
                    <a:lnTo>
                      <a:pt x="1525" y="242"/>
                    </a:lnTo>
                    <a:lnTo>
                      <a:pt x="1556" y="237"/>
                    </a:lnTo>
                    <a:lnTo>
                      <a:pt x="1587" y="231"/>
                    </a:lnTo>
                    <a:lnTo>
                      <a:pt x="1616" y="223"/>
                    </a:lnTo>
                    <a:lnTo>
                      <a:pt x="1643" y="215"/>
                    </a:lnTo>
                    <a:lnTo>
                      <a:pt x="1668" y="205"/>
                    </a:lnTo>
                    <a:lnTo>
                      <a:pt x="1690" y="197"/>
                    </a:lnTo>
                    <a:lnTo>
                      <a:pt x="1709" y="189"/>
                    </a:lnTo>
                    <a:lnTo>
                      <a:pt x="1723" y="181"/>
                    </a:lnTo>
                    <a:lnTo>
                      <a:pt x="1696" y="224"/>
                    </a:lnTo>
                    <a:lnTo>
                      <a:pt x="1667" y="263"/>
                    </a:lnTo>
                    <a:lnTo>
                      <a:pt x="1637" y="299"/>
                    </a:lnTo>
                    <a:lnTo>
                      <a:pt x="1607" y="329"/>
                    </a:lnTo>
                    <a:lnTo>
                      <a:pt x="1577" y="355"/>
                    </a:lnTo>
                    <a:lnTo>
                      <a:pt x="1550" y="377"/>
                    </a:lnTo>
                    <a:lnTo>
                      <a:pt x="1550" y="382"/>
                    </a:lnTo>
                    <a:lnTo>
                      <a:pt x="1550" y="385"/>
                    </a:lnTo>
                    <a:lnTo>
                      <a:pt x="1550" y="388"/>
                    </a:lnTo>
                    <a:lnTo>
                      <a:pt x="1550" y="390"/>
                    </a:lnTo>
                    <a:lnTo>
                      <a:pt x="1551" y="473"/>
                    </a:lnTo>
                    <a:lnTo>
                      <a:pt x="1546" y="555"/>
                    </a:lnTo>
                    <a:lnTo>
                      <a:pt x="1534" y="635"/>
                    </a:lnTo>
                    <a:lnTo>
                      <a:pt x="1519" y="712"/>
                    </a:lnTo>
                    <a:lnTo>
                      <a:pt x="1498" y="787"/>
                    </a:lnTo>
                    <a:lnTo>
                      <a:pt x="1473" y="861"/>
                    </a:lnTo>
                    <a:lnTo>
                      <a:pt x="1442" y="931"/>
                    </a:lnTo>
                    <a:lnTo>
                      <a:pt x="1407" y="998"/>
                    </a:lnTo>
                    <a:lnTo>
                      <a:pt x="1368" y="1062"/>
                    </a:lnTo>
                    <a:lnTo>
                      <a:pt x="1324" y="1122"/>
                    </a:lnTo>
                    <a:lnTo>
                      <a:pt x="1277" y="1180"/>
                    </a:lnTo>
                    <a:lnTo>
                      <a:pt x="1226" y="1232"/>
                    </a:lnTo>
                    <a:lnTo>
                      <a:pt x="1172" y="1281"/>
                    </a:lnTo>
                    <a:lnTo>
                      <a:pt x="1114" y="1326"/>
                    </a:lnTo>
                    <a:lnTo>
                      <a:pt x="1054" y="1367"/>
                    </a:lnTo>
                    <a:lnTo>
                      <a:pt x="990" y="1403"/>
                    </a:lnTo>
                    <a:lnTo>
                      <a:pt x="923" y="1433"/>
                    </a:lnTo>
                    <a:lnTo>
                      <a:pt x="854" y="1459"/>
                    </a:lnTo>
                    <a:lnTo>
                      <a:pt x="782" y="1479"/>
                    </a:lnTo>
                    <a:lnTo>
                      <a:pt x="709" y="1494"/>
                    </a:lnTo>
                    <a:lnTo>
                      <a:pt x="634" y="1503"/>
                    </a:lnTo>
                    <a:lnTo>
                      <a:pt x="556" y="1506"/>
                    </a:lnTo>
                    <a:lnTo>
                      <a:pt x="481" y="1503"/>
                    </a:lnTo>
                    <a:lnTo>
                      <a:pt x="407" y="1495"/>
                    </a:lnTo>
                    <a:lnTo>
                      <a:pt x="334" y="1481"/>
                    </a:lnTo>
                    <a:lnTo>
                      <a:pt x="264" y="1463"/>
                    </a:lnTo>
                    <a:lnTo>
                      <a:pt x="195" y="1438"/>
                    </a:lnTo>
                    <a:lnTo>
                      <a:pt x="128" y="1409"/>
                    </a:lnTo>
                    <a:lnTo>
                      <a:pt x="63" y="1376"/>
                    </a:lnTo>
                    <a:lnTo>
                      <a:pt x="0" y="1337"/>
                    </a:lnTo>
                    <a:lnTo>
                      <a:pt x="54" y="1344"/>
                    </a:lnTo>
                    <a:lnTo>
                      <a:pt x="108" y="1345"/>
                    </a:lnTo>
                    <a:lnTo>
                      <a:pt x="158" y="1341"/>
                    </a:lnTo>
                    <a:lnTo>
                      <a:pt x="206" y="1334"/>
                    </a:lnTo>
                    <a:lnTo>
                      <a:pt x="252" y="1322"/>
                    </a:lnTo>
                    <a:lnTo>
                      <a:pt x="295" y="1308"/>
                    </a:lnTo>
                    <a:lnTo>
                      <a:pt x="334" y="1292"/>
                    </a:lnTo>
                    <a:lnTo>
                      <a:pt x="371" y="1273"/>
                    </a:lnTo>
                    <a:lnTo>
                      <a:pt x="403" y="1254"/>
                    </a:lnTo>
                    <a:lnTo>
                      <a:pt x="431" y="1234"/>
                    </a:lnTo>
                    <a:lnTo>
                      <a:pt x="457" y="1214"/>
                    </a:lnTo>
                    <a:lnTo>
                      <a:pt x="476" y="1196"/>
                    </a:lnTo>
                    <a:lnTo>
                      <a:pt x="492" y="1179"/>
                    </a:lnTo>
                    <a:lnTo>
                      <a:pt x="452" y="1176"/>
                    </a:lnTo>
                    <a:lnTo>
                      <a:pt x="414" y="1167"/>
                    </a:lnTo>
                    <a:lnTo>
                      <a:pt x="377" y="1154"/>
                    </a:lnTo>
                    <a:lnTo>
                      <a:pt x="341" y="1136"/>
                    </a:lnTo>
                    <a:lnTo>
                      <a:pt x="308" y="1115"/>
                    </a:lnTo>
                    <a:lnTo>
                      <a:pt x="277" y="1091"/>
                    </a:lnTo>
                    <a:lnTo>
                      <a:pt x="250" y="1065"/>
                    </a:lnTo>
                    <a:lnTo>
                      <a:pt x="226" y="1037"/>
                    </a:lnTo>
                    <a:lnTo>
                      <a:pt x="206" y="1007"/>
                    </a:lnTo>
                    <a:lnTo>
                      <a:pt x="191" y="977"/>
                    </a:lnTo>
                    <a:lnTo>
                      <a:pt x="180" y="948"/>
                    </a:lnTo>
                    <a:lnTo>
                      <a:pt x="175" y="919"/>
                    </a:lnTo>
                    <a:lnTo>
                      <a:pt x="191" y="921"/>
                    </a:lnTo>
                    <a:lnTo>
                      <a:pt x="210" y="923"/>
                    </a:lnTo>
                    <a:lnTo>
                      <a:pt x="233" y="925"/>
                    </a:lnTo>
                    <a:lnTo>
                      <a:pt x="257" y="923"/>
                    </a:lnTo>
                    <a:lnTo>
                      <a:pt x="281" y="921"/>
                    </a:lnTo>
                    <a:lnTo>
                      <a:pt x="303" y="916"/>
                    </a:lnTo>
                    <a:lnTo>
                      <a:pt x="323" y="907"/>
                    </a:lnTo>
                    <a:lnTo>
                      <a:pt x="279" y="892"/>
                    </a:lnTo>
                    <a:lnTo>
                      <a:pt x="239" y="873"/>
                    </a:lnTo>
                    <a:lnTo>
                      <a:pt x="204" y="852"/>
                    </a:lnTo>
                    <a:lnTo>
                      <a:pt x="173" y="828"/>
                    </a:lnTo>
                    <a:lnTo>
                      <a:pt x="146" y="802"/>
                    </a:lnTo>
                    <a:lnTo>
                      <a:pt x="122" y="775"/>
                    </a:lnTo>
                    <a:lnTo>
                      <a:pt x="104" y="747"/>
                    </a:lnTo>
                    <a:lnTo>
                      <a:pt x="87" y="716"/>
                    </a:lnTo>
                    <a:lnTo>
                      <a:pt x="74" y="686"/>
                    </a:lnTo>
                    <a:lnTo>
                      <a:pt x="64" y="654"/>
                    </a:lnTo>
                    <a:lnTo>
                      <a:pt x="56" y="623"/>
                    </a:lnTo>
                    <a:lnTo>
                      <a:pt x="51" y="593"/>
                    </a:lnTo>
                    <a:lnTo>
                      <a:pt x="49" y="562"/>
                    </a:lnTo>
                    <a:lnTo>
                      <a:pt x="48" y="533"/>
                    </a:lnTo>
                    <a:lnTo>
                      <a:pt x="64" y="547"/>
                    </a:lnTo>
                    <a:lnTo>
                      <a:pt x="83" y="557"/>
                    </a:lnTo>
                    <a:lnTo>
                      <a:pt x="103" y="564"/>
                    </a:lnTo>
                    <a:lnTo>
                      <a:pt x="124" y="571"/>
                    </a:lnTo>
                    <a:lnTo>
                      <a:pt x="146" y="575"/>
                    </a:lnTo>
                    <a:lnTo>
                      <a:pt x="166" y="577"/>
                    </a:lnTo>
                    <a:lnTo>
                      <a:pt x="186" y="577"/>
                    </a:lnTo>
                    <a:lnTo>
                      <a:pt x="203" y="577"/>
                    </a:lnTo>
                    <a:lnTo>
                      <a:pt x="176" y="555"/>
                    </a:lnTo>
                    <a:lnTo>
                      <a:pt x="150" y="530"/>
                    </a:lnTo>
                    <a:lnTo>
                      <a:pt x="126" y="500"/>
                    </a:lnTo>
                    <a:lnTo>
                      <a:pt x="104" y="466"/>
                    </a:lnTo>
                    <a:lnTo>
                      <a:pt x="85" y="429"/>
                    </a:lnTo>
                    <a:lnTo>
                      <a:pt x="70" y="390"/>
                    </a:lnTo>
                    <a:lnTo>
                      <a:pt x="59" y="348"/>
                    </a:lnTo>
                    <a:lnTo>
                      <a:pt x="51" y="304"/>
                    </a:lnTo>
                    <a:lnTo>
                      <a:pt x="48" y="258"/>
                    </a:lnTo>
                    <a:lnTo>
                      <a:pt x="51" y="212"/>
                    </a:lnTo>
                    <a:lnTo>
                      <a:pt x="60" y="165"/>
                    </a:lnTo>
                    <a:lnTo>
                      <a:pt x="74" y="118"/>
                    </a:lnTo>
                    <a:lnTo>
                      <a:pt x="96" y="71"/>
                    </a:lnTo>
                    <a:lnTo>
                      <a:pt x="135" y="123"/>
                    </a:lnTo>
                    <a:lnTo>
                      <a:pt x="179" y="170"/>
                    </a:lnTo>
                    <a:lnTo>
                      <a:pt x="225" y="215"/>
                    </a:lnTo>
                    <a:lnTo>
                      <a:pt x="275" y="256"/>
                    </a:lnTo>
                    <a:lnTo>
                      <a:pt x="328" y="294"/>
                    </a:lnTo>
                    <a:lnTo>
                      <a:pt x="382" y="328"/>
                    </a:lnTo>
                    <a:lnTo>
                      <a:pt x="438" y="359"/>
                    </a:lnTo>
                    <a:lnTo>
                      <a:pt x="495" y="387"/>
                    </a:lnTo>
                    <a:lnTo>
                      <a:pt x="554" y="410"/>
                    </a:lnTo>
                    <a:lnTo>
                      <a:pt x="614" y="429"/>
                    </a:lnTo>
                    <a:lnTo>
                      <a:pt x="673" y="445"/>
                    </a:lnTo>
                    <a:lnTo>
                      <a:pt x="732" y="457"/>
                    </a:lnTo>
                    <a:lnTo>
                      <a:pt x="791" y="464"/>
                    </a:lnTo>
                    <a:lnTo>
                      <a:pt x="848" y="468"/>
                    </a:lnTo>
                    <a:lnTo>
                      <a:pt x="848" y="468"/>
                    </a:lnTo>
                    <a:lnTo>
                      <a:pt x="842" y="426"/>
                    </a:lnTo>
                    <a:lnTo>
                      <a:pt x="840" y="382"/>
                    </a:lnTo>
                    <a:lnTo>
                      <a:pt x="842" y="335"/>
                    </a:lnTo>
                    <a:lnTo>
                      <a:pt x="850" y="289"/>
                    </a:lnTo>
                    <a:lnTo>
                      <a:pt x="863" y="244"/>
                    </a:lnTo>
                    <a:lnTo>
                      <a:pt x="881" y="203"/>
                    </a:lnTo>
                    <a:lnTo>
                      <a:pt x="903" y="165"/>
                    </a:lnTo>
                    <a:lnTo>
                      <a:pt x="929" y="129"/>
                    </a:lnTo>
                    <a:lnTo>
                      <a:pt x="959" y="97"/>
                    </a:lnTo>
                    <a:lnTo>
                      <a:pt x="992" y="69"/>
                    </a:lnTo>
                    <a:lnTo>
                      <a:pt x="1027" y="45"/>
                    </a:lnTo>
                    <a:lnTo>
                      <a:pt x="1066" y="26"/>
                    </a:lnTo>
                    <a:lnTo>
                      <a:pt x="1107" y="12"/>
                    </a:lnTo>
                    <a:lnTo>
                      <a:pt x="1150" y="3"/>
                    </a:lnTo>
                    <a:lnTo>
                      <a:pt x="11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18">
                <a:extLst>
                  <a:ext uri="{FF2B5EF4-FFF2-40B4-BE49-F238E27FC236}">
                    <a16:creationId xmlns:a16="http://schemas.microsoft.com/office/drawing/2014/main" id="{4886A880-AB6F-4846-9A98-3D1A1F7E3AFC}"/>
                  </a:ext>
                </a:extLst>
              </p:cNvPr>
              <p:cNvSpPr>
                <a:spLocks noEditPoints="1"/>
              </p:cNvSpPr>
              <p:nvPr/>
            </p:nvSpPr>
            <p:spPr bwMode="auto">
              <a:xfrm>
                <a:off x="1711457" y="4274228"/>
                <a:ext cx="122391" cy="118616"/>
              </a:xfrm>
              <a:custGeom>
                <a:avLst/>
                <a:gdLst>
                  <a:gd name="T0" fmla="*/ 340 w 1557"/>
                  <a:gd name="T1" fmla="*/ 457 h 1506"/>
                  <a:gd name="T2" fmla="*/ 13 w 1557"/>
                  <a:gd name="T3" fmla="*/ 1506 h 1506"/>
                  <a:gd name="T4" fmla="*/ 1173 w 1557"/>
                  <a:gd name="T5" fmla="*/ 430 h 1506"/>
                  <a:gd name="T6" fmla="*/ 1266 w 1557"/>
                  <a:gd name="T7" fmla="*/ 440 h 1506"/>
                  <a:gd name="T8" fmla="*/ 1348 w 1557"/>
                  <a:gd name="T9" fmla="*/ 469 h 1506"/>
                  <a:gd name="T10" fmla="*/ 1419 w 1557"/>
                  <a:gd name="T11" fmla="*/ 517 h 1506"/>
                  <a:gd name="T12" fmla="*/ 1478 w 1557"/>
                  <a:gd name="T13" fmla="*/ 584 h 1506"/>
                  <a:gd name="T14" fmla="*/ 1522 w 1557"/>
                  <a:gd name="T15" fmla="*/ 669 h 1506"/>
                  <a:gd name="T16" fmla="*/ 1548 w 1557"/>
                  <a:gd name="T17" fmla="*/ 770 h 1506"/>
                  <a:gd name="T18" fmla="*/ 1557 w 1557"/>
                  <a:gd name="T19" fmla="*/ 887 h 1506"/>
                  <a:gd name="T20" fmla="*/ 1221 w 1557"/>
                  <a:gd name="T21" fmla="*/ 1506 h 1506"/>
                  <a:gd name="T22" fmla="*/ 1219 w 1557"/>
                  <a:gd name="T23" fmla="*/ 873 h 1506"/>
                  <a:gd name="T24" fmla="*/ 1203 w 1557"/>
                  <a:gd name="T25" fmla="*/ 794 h 1506"/>
                  <a:gd name="T26" fmla="*/ 1170 w 1557"/>
                  <a:gd name="T27" fmla="*/ 738 h 1506"/>
                  <a:gd name="T28" fmla="*/ 1122 w 1557"/>
                  <a:gd name="T29" fmla="*/ 704 h 1506"/>
                  <a:gd name="T30" fmla="*/ 1058 w 1557"/>
                  <a:gd name="T31" fmla="*/ 693 h 1506"/>
                  <a:gd name="T32" fmla="*/ 990 w 1557"/>
                  <a:gd name="T33" fmla="*/ 703 h 1506"/>
                  <a:gd name="T34" fmla="*/ 938 w 1557"/>
                  <a:gd name="T35" fmla="*/ 735 h 1506"/>
                  <a:gd name="T36" fmla="*/ 900 w 1557"/>
                  <a:gd name="T37" fmla="*/ 787 h 1506"/>
                  <a:gd name="T38" fmla="*/ 881 w 1557"/>
                  <a:gd name="T39" fmla="*/ 834 h 1506"/>
                  <a:gd name="T40" fmla="*/ 874 w 1557"/>
                  <a:gd name="T41" fmla="*/ 874 h 1506"/>
                  <a:gd name="T42" fmla="*/ 874 w 1557"/>
                  <a:gd name="T43" fmla="*/ 1506 h 1506"/>
                  <a:gd name="T44" fmla="*/ 539 w 1557"/>
                  <a:gd name="T45" fmla="*/ 793 h 1506"/>
                  <a:gd name="T46" fmla="*/ 537 w 1557"/>
                  <a:gd name="T47" fmla="*/ 649 h 1506"/>
                  <a:gd name="T48" fmla="*/ 536 w 1557"/>
                  <a:gd name="T49" fmla="*/ 537 h 1506"/>
                  <a:gd name="T50" fmla="*/ 532 w 1557"/>
                  <a:gd name="T51" fmla="*/ 457 h 1506"/>
                  <a:gd name="T52" fmla="*/ 839 w 1557"/>
                  <a:gd name="T53" fmla="*/ 598 h 1506"/>
                  <a:gd name="T54" fmla="*/ 902 w 1557"/>
                  <a:gd name="T55" fmla="*/ 526 h 1506"/>
                  <a:gd name="T56" fmla="*/ 978 w 1557"/>
                  <a:gd name="T57" fmla="*/ 473 h 1506"/>
                  <a:gd name="T58" fmla="*/ 1069 w 1557"/>
                  <a:gd name="T59" fmla="*/ 441 h 1506"/>
                  <a:gd name="T60" fmla="*/ 1173 w 1557"/>
                  <a:gd name="T61" fmla="*/ 430 h 1506"/>
                  <a:gd name="T62" fmla="*/ 215 w 1557"/>
                  <a:gd name="T63" fmla="*/ 3 h 1506"/>
                  <a:gd name="T64" fmla="*/ 275 w 1557"/>
                  <a:gd name="T65" fmla="*/ 19 h 1506"/>
                  <a:gd name="T66" fmla="*/ 319 w 1557"/>
                  <a:gd name="T67" fmla="*/ 50 h 1506"/>
                  <a:gd name="T68" fmla="*/ 346 w 1557"/>
                  <a:gd name="T69" fmla="*/ 98 h 1506"/>
                  <a:gd name="T70" fmla="*/ 355 w 1557"/>
                  <a:gd name="T71" fmla="*/ 163 h 1506"/>
                  <a:gd name="T72" fmla="*/ 346 w 1557"/>
                  <a:gd name="T73" fmla="*/ 226 h 1506"/>
                  <a:gd name="T74" fmla="*/ 319 w 1557"/>
                  <a:gd name="T75" fmla="*/ 274 h 1506"/>
                  <a:gd name="T76" fmla="*/ 275 w 1557"/>
                  <a:gd name="T77" fmla="*/ 306 h 1506"/>
                  <a:gd name="T78" fmla="*/ 215 w 1557"/>
                  <a:gd name="T79" fmla="*/ 322 h 1506"/>
                  <a:gd name="T80" fmla="*/ 140 w 1557"/>
                  <a:gd name="T81" fmla="*/ 322 h 1506"/>
                  <a:gd name="T82" fmla="*/ 78 w 1557"/>
                  <a:gd name="T83" fmla="*/ 306 h 1506"/>
                  <a:gd name="T84" fmla="*/ 35 w 1557"/>
                  <a:gd name="T85" fmla="*/ 274 h 1506"/>
                  <a:gd name="T86" fmla="*/ 8 w 1557"/>
                  <a:gd name="T87" fmla="*/ 226 h 1506"/>
                  <a:gd name="T88" fmla="*/ 0 w 1557"/>
                  <a:gd name="T89" fmla="*/ 163 h 1506"/>
                  <a:gd name="T90" fmla="*/ 12 w 1557"/>
                  <a:gd name="T91" fmla="*/ 99 h 1506"/>
                  <a:gd name="T92" fmla="*/ 51 w 1557"/>
                  <a:gd name="T93" fmla="*/ 48 h 1506"/>
                  <a:gd name="T94" fmla="*/ 108 w 1557"/>
                  <a:gd name="T95" fmla="*/ 13 h 1506"/>
                  <a:gd name="T96" fmla="*/ 177 w 1557"/>
                  <a:gd name="T97" fmla="*/ 0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7" h="1506">
                    <a:moveTo>
                      <a:pt x="13" y="457"/>
                    </a:moveTo>
                    <a:lnTo>
                      <a:pt x="340" y="457"/>
                    </a:lnTo>
                    <a:lnTo>
                      <a:pt x="340" y="1506"/>
                    </a:lnTo>
                    <a:lnTo>
                      <a:pt x="13" y="1506"/>
                    </a:lnTo>
                    <a:lnTo>
                      <a:pt x="13" y="457"/>
                    </a:lnTo>
                    <a:close/>
                    <a:moveTo>
                      <a:pt x="1173" y="430"/>
                    </a:moveTo>
                    <a:lnTo>
                      <a:pt x="1221" y="433"/>
                    </a:lnTo>
                    <a:lnTo>
                      <a:pt x="1266" y="440"/>
                    </a:lnTo>
                    <a:lnTo>
                      <a:pt x="1308" y="452"/>
                    </a:lnTo>
                    <a:lnTo>
                      <a:pt x="1348" y="469"/>
                    </a:lnTo>
                    <a:lnTo>
                      <a:pt x="1384" y="490"/>
                    </a:lnTo>
                    <a:lnTo>
                      <a:pt x="1419" y="517"/>
                    </a:lnTo>
                    <a:lnTo>
                      <a:pt x="1451" y="548"/>
                    </a:lnTo>
                    <a:lnTo>
                      <a:pt x="1478" y="584"/>
                    </a:lnTo>
                    <a:lnTo>
                      <a:pt x="1502" y="625"/>
                    </a:lnTo>
                    <a:lnTo>
                      <a:pt x="1522" y="669"/>
                    </a:lnTo>
                    <a:lnTo>
                      <a:pt x="1537" y="716"/>
                    </a:lnTo>
                    <a:lnTo>
                      <a:pt x="1548" y="770"/>
                    </a:lnTo>
                    <a:lnTo>
                      <a:pt x="1554" y="826"/>
                    </a:lnTo>
                    <a:lnTo>
                      <a:pt x="1557" y="887"/>
                    </a:lnTo>
                    <a:lnTo>
                      <a:pt x="1557" y="1506"/>
                    </a:lnTo>
                    <a:lnTo>
                      <a:pt x="1221" y="1506"/>
                    </a:lnTo>
                    <a:lnTo>
                      <a:pt x="1221" y="922"/>
                    </a:lnTo>
                    <a:lnTo>
                      <a:pt x="1219" y="873"/>
                    </a:lnTo>
                    <a:lnTo>
                      <a:pt x="1213" y="831"/>
                    </a:lnTo>
                    <a:lnTo>
                      <a:pt x="1203" y="794"/>
                    </a:lnTo>
                    <a:lnTo>
                      <a:pt x="1189" y="763"/>
                    </a:lnTo>
                    <a:lnTo>
                      <a:pt x="1170" y="738"/>
                    </a:lnTo>
                    <a:lnTo>
                      <a:pt x="1148" y="718"/>
                    </a:lnTo>
                    <a:lnTo>
                      <a:pt x="1122" y="704"/>
                    </a:lnTo>
                    <a:lnTo>
                      <a:pt x="1092" y="696"/>
                    </a:lnTo>
                    <a:lnTo>
                      <a:pt x="1058" y="693"/>
                    </a:lnTo>
                    <a:lnTo>
                      <a:pt x="1023" y="696"/>
                    </a:lnTo>
                    <a:lnTo>
                      <a:pt x="990" y="703"/>
                    </a:lnTo>
                    <a:lnTo>
                      <a:pt x="963" y="716"/>
                    </a:lnTo>
                    <a:lnTo>
                      <a:pt x="938" y="735"/>
                    </a:lnTo>
                    <a:lnTo>
                      <a:pt x="917" y="758"/>
                    </a:lnTo>
                    <a:lnTo>
                      <a:pt x="900" y="787"/>
                    </a:lnTo>
                    <a:lnTo>
                      <a:pt x="886" y="820"/>
                    </a:lnTo>
                    <a:lnTo>
                      <a:pt x="881" y="834"/>
                    </a:lnTo>
                    <a:lnTo>
                      <a:pt x="877" y="851"/>
                    </a:lnTo>
                    <a:lnTo>
                      <a:pt x="874" y="874"/>
                    </a:lnTo>
                    <a:lnTo>
                      <a:pt x="874" y="901"/>
                    </a:lnTo>
                    <a:lnTo>
                      <a:pt x="874" y="1506"/>
                    </a:lnTo>
                    <a:lnTo>
                      <a:pt x="539" y="1506"/>
                    </a:lnTo>
                    <a:lnTo>
                      <a:pt x="539" y="793"/>
                    </a:lnTo>
                    <a:lnTo>
                      <a:pt x="539" y="718"/>
                    </a:lnTo>
                    <a:lnTo>
                      <a:pt x="537" y="649"/>
                    </a:lnTo>
                    <a:lnTo>
                      <a:pt x="537" y="589"/>
                    </a:lnTo>
                    <a:lnTo>
                      <a:pt x="536" y="537"/>
                    </a:lnTo>
                    <a:lnTo>
                      <a:pt x="534" y="493"/>
                    </a:lnTo>
                    <a:lnTo>
                      <a:pt x="532" y="457"/>
                    </a:lnTo>
                    <a:lnTo>
                      <a:pt x="818" y="457"/>
                    </a:lnTo>
                    <a:lnTo>
                      <a:pt x="839" y="598"/>
                    </a:lnTo>
                    <a:lnTo>
                      <a:pt x="869" y="559"/>
                    </a:lnTo>
                    <a:lnTo>
                      <a:pt x="902" y="526"/>
                    </a:lnTo>
                    <a:lnTo>
                      <a:pt x="938" y="496"/>
                    </a:lnTo>
                    <a:lnTo>
                      <a:pt x="978" y="473"/>
                    </a:lnTo>
                    <a:lnTo>
                      <a:pt x="1022" y="455"/>
                    </a:lnTo>
                    <a:lnTo>
                      <a:pt x="1069" y="441"/>
                    </a:lnTo>
                    <a:lnTo>
                      <a:pt x="1120" y="434"/>
                    </a:lnTo>
                    <a:lnTo>
                      <a:pt x="1173" y="430"/>
                    </a:lnTo>
                    <a:close/>
                    <a:moveTo>
                      <a:pt x="177" y="0"/>
                    </a:moveTo>
                    <a:lnTo>
                      <a:pt x="215" y="3"/>
                    </a:lnTo>
                    <a:lnTo>
                      <a:pt x="247" y="9"/>
                    </a:lnTo>
                    <a:lnTo>
                      <a:pt x="275" y="19"/>
                    </a:lnTo>
                    <a:lnTo>
                      <a:pt x="300" y="33"/>
                    </a:lnTo>
                    <a:lnTo>
                      <a:pt x="319" y="50"/>
                    </a:lnTo>
                    <a:lnTo>
                      <a:pt x="335" y="72"/>
                    </a:lnTo>
                    <a:lnTo>
                      <a:pt x="346" y="98"/>
                    </a:lnTo>
                    <a:lnTo>
                      <a:pt x="352" y="129"/>
                    </a:lnTo>
                    <a:lnTo>
                      <a:pt x="355" y="163"/>
                    </a:lnTo>
                    <a:lnTo>
                      <a:pt x="352" y="196"/>
                    </a:lnTo>
                    <a:lnTo>
                      <a:pt x="346" y="226"/>
                    </a:lnTo>
                    <a:lnTo>
                      <a:pt x="335" y="252"/>
                    </a:lnTo>
                    <a:lnTo>
                      <a:pt x="319" y="274"/>
                    </a:lnTo>
                    <a:lnTo>
                      <a:pt x="300" y="291"/>
                    </a:lnTo>
                    <a:lnTo>
                      <a:pt x="275" y="306"/>
                    </a:lnTo>
                    <a:lnTo>
                      <a:pt x="247" y="316"/>
                    </a:lnTo>
                    <a:lnTo>
                      <a:pt x="215" y="322"/>
                    </a:lnTo>
                    <a:lnTo>
                      <a:pt x="177" y="324"/>
                    </a:lnTo>
                    <a:lnTo>
                      <a:pt x="140" y="322"/>
                    </a:lnTo>
                    <a:lnTo>
                      <a:pt x="107" y="316"/>
                    </a:lnTo>
                    <a:lnTo>
                      <a:pt x="78" y="306"/>
                    </a:lnTo>
                    <a:lnTo>
                      <a:pt x="54" y="291"/>
                    </a:lnTo>
                    <a:lnTo>
                      <a:pt x="35" y="274"/>
                    </a:lnTo>
                    <a:lnTo>
                      <a:pt x="18" y="252"/>
                    </a:lnTo>
                    <a:lnTo>
                      <a:pt x="8" y="226"/>
                    </a:lnTo>
                    <a:lnTo>
                      <a:pt x="1" y="196"/>
                    </a:lnTo>
                    <a:lnTo>
                      <a:pt x="0" y="163"/>
                    </a:lnTo>
                    <a:lnTo>
                      <a:pt x="2" y="130"/>
                    </a:lnTo>
                    <a:lnTo>
                      <a:pt x="12" y="99"/>
                    </a:lnTo>
                    <a:lnTo>
                      <a:pt x="28" y="72"/>
                    </a:lnTo>
                    <a:lnTo>
                      <a:pt x="51" y="48"/>
                    </a:lnTo>
                    <a:lnTo>
                      <a:pt x="77" y="27"/>
                    </a:lnTo>
                    <a:lnTo>
                      <a:pt x="108" y="13"/>
                    </a:lnTo>
                    <a:lnTo>
                      <a:pt x="140" y="4"/>
                    </a:lnTo>
                    <a:lnTo>
                      <a:pt x="1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28" name="Rectangle 127">
            <a:extLst>
              <a:ext uri="{FF2B5EF4-FFF2-40B4-BE49-F238E27FC236}">
                <a16:creationId xmlns:a16="http://schemas.microsoft.com/office/drawing/2014/main" id="{CAF11513-B5FF-4FDD-9853-B047783C28B8}"/>
              </a:ext>
            </a:extLst>
          </p:cNvPr>
          <p:cNvSpPr/>
          <p:nvPr/>
        </p:nvSpPr>
        <p:spPr>
          <a:xfrm>
            <a:off x="3807585" y="3649986"/>
            <a:ext cx="1511332" cy="377026"/>
          </a:xfrm>
          <a:prstGeom prst="rect">
            <a:avLst/>
          </a:prstGeom>
        </p:spPr>
        <p:txBody>
          <a:bodyPr wrap="square" lIns="0" tIns="0" rIns="0" bIns="0" anchor="ctr">
            <a:spAutoFit/>
          </a:bodyPr>
          <a:lstStyle/>
          <a:p>
            <a:pPr algn="ctr"/>
            <a:r>
              <a:rPr lang="en-US" sz="1400" b="1" dirty="0">
                <a:solidFill>
                  <a:schemeClr val="accent2"/>
                </a:solidFill>
                <a:latin typeface="+mj-lt"/>
              </a:rPr>
              <a:t>Name Goes Here</a:t>
            </a:r>
            <a:br>
              <a:rPr lang="en-US" sz="1100" b="1" dirty="0">
                <a:solidFill>
                  <a:schemeClr val="accent2"/>
                </a:solidFill>
                <a:latin typeface="+mj-lt"/>
              </a:rPr>
            </a:br>
            <a:r>
              <a:rPr lang="en-US" sz="1050" dirty="0">
                <a:solidFill>
                  <a:schemeClr val="accent2"/>
                </a:solidFill>
              </a:rPr>
              <a:t> CTO</a:t>
            </a:r>
            <a:endParaRPr lang="en-US" sz="1000" dirty="0">
              <a:solidFill>
                <a:schemeClr val="accent2"/>
              </a:solidFill>
            </a:endParaRPr>
          </a:p>
        </p:txBody>
      </p:sp>
      <p:grpSp>
        <p:nvGrpSpPr>
          <p:cNvPr id="129" name="Group 128">
            <a:extLst>
              <a:ext uri="{FF2B5EF4-FFF2-40B4-BE49-F238E27FC236}">
                <a16:creationId xmlns:a16="http://schemas.microsoft.com/office/drawing/2014/main" id="{BA7F5C68-184E-433E-A19D-F030B21AC59D}"/>
              </a:ext>
            </a:extLst>
          </p:cNvPr>
          <p:cNvGrpSpPr/>
          <p:nvPr/>
        </p:nvGrpSpPr>
        <p:grpSpPr>
          <a:xfrm>
            <a:off x="3513642" y="4188695"/>
            <a:ext cx="2099218" cy="400473"/>
            <a:chOff x="327355" y="4161799"/>
            <a:chExt cx="2099218" cy="400473"/>
          </a:xfrm>
        </p:grpSpPr>
        <p:sp>
          <p:nvSpPr>
            <p:cNvPr id="130" name="Rectangle 129">
              <a:extLst>
                <a:ext uri="{FF2B5EF4-FFF2-40B4-BE49-F238E27FC236}">
                  <a16:creationId xmlns:a16="http://schemas.microsoft.com/office/drawing/2014/main" id="{F2016215-6BA6-4C02-9865-43D4D352B49A}"/>
                </a:ext>
              </a:extLst>
            </p:cNvPr>
            <p:cNvSpPr/>
            <p:nvPr/>
          </p:nvSpPr>
          <p:spPr>
            <a:xfrm>
              <a:off x="327355" y="4161799"/>
              <a:ext cx="2099218" cy="40047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1" name="Group 130">
              <a:extLst>
                <a:ext uri="{FF2B5EF4-FFF2-40B4-BE49-F238E27FC236}">
                  <a16:creationId xmlns:a16="http://schemas.microsoft.com/office/drawing/2014/main" id="{842107F9-F7F5-4FF9-AA01-FCBE3343D1DD}"/>
                </a:ext>
              </a:extLst>
            </p:cNvPr>
            <p:cNvGrpSpPr/>
            <p:nvPr/>
          </p:nvGrpSpPr>
          <p:grpSpPr>
            <a:xfrm>
              <a:off x="944073" y="4293714"/>
              <a:ext cx="889775" cy="157001"/>
              <a:chOff x="944073" y="4254802"/>
              <a:chExt cx="889775" cy="157001"/>
            </a:xfrm>
            <a:solidFill>
              <a:schemeClr val="bg1"/>
            </a:solidFill>
          </p:grpSpPr>
          <p:sp>
            <p:nvSpPr>
              <p:cNvPr id="132" name="Freeform 7">
                <a:extLst>
                  <a:ext uri="{FF2B5EF4-FFF2-40B4-BE49-F238E27FC236}">
                    <a16:creationId xmlns:a16="http://schemas.microsoft.com/office/drawing/2014/main" id="{2DA2820A-97E3-4163-8559-2B147192D6F7}"/>
                  </a:ext>
                </a:extLst>
              </p:cNvPr>
              <p:cNvSpPr>
                <a:spLocks/>
              </p:cNvSpPr>
              <p:nvPr/>
            </p:nvSpPr>
            <p:spPr bwMode="auto">
              <a:xfrm>
                <a:off x="944073" y="4254802"/>
                <a:ext cx="74567" cy="157001"/>
              </a:xfrm>
              <a:custGeom>
                <a:avLst/>
                <a:gdLst>
                  <a:gd name="T0" fmla="*/ 686 w 949"/>
                  <a:gd name="T1" fmla="*/ 0 h 1997"/>
                  <a:gd name="T2" fmla="*/ 943 w 949"/>
                  <a:gd name="T3" fmla="*/ 3 h 1997"/>
                  <a:gd name="T4" fmla="*/ 943 w 949"/>
                  <a:gd name="T5" fmla="*/ 344 h 1997"/>
                  <a:gd name="T6" fmla="*/ 719 w 949"/>
                  <a:gd name="T7" fmla="*/ 344 h 1997"/>
                  <a:gd name="T8" fmla="*/ 706 w 949"/>
                  <a:gd name="T9" fmla="*/ 345 h 1997"/>
                  <a:gd name="T10" fmla="*/ 693 w 949"/>
                  <a:gd name="T11" fmla="*/ 346 h 1997"/>
                  <a:gd name="T12" fmla="*/ 677 w 949"/>
                  <a:gd name="T13" fmla="*/ 350 h 1997"/>
                  <a:gd name="T14" fmla="*/ 661 w 949"/>
                  <a:gd name="T15" fmla="*/ 356 h 1997"/>
                  <a:gd name="T16" fmla="*/ 646 w 949"/>
                  <a:gd name="T17" fmla="*/ 363 h 1997"/>
                  <a:gd name="T18" fmla="*/ 632 w 949"/>
                  <a:gd name="T19" fmla="*/ 373 h 1997"/>
                  <a:gd name="T20" fmla="*/ 620 w 949"/>
                  <a:gd name="T21" fmla="*/ 385 h 1997"/>
                  <a:gd name="T22" fmla="*/ 610 w 949"/>
                  <a:gd name="T23" fmla="*/ 400 h 1997"/>
                  <a:gd name="T24" fmla="*/ 603 w 949"/>
                  <a:gd name="T25" fmla="*/ 418 h 1997"/>
                  <a:gd name="T26" fmla="*/ 601 w 949"/>
                  <a:gd name="T27" fmla="*/ 440 h 1997"/>
                  <a:gd name="T28" fmla="*/ 601 w 949"/>
                  <a:gd name="T29" fmla="*/ 693 h 1997"/>
                  <a:gd name="T30" fmla="*/ 949 w 949"/>
                  <a:gd name="T31" fmla="*/ 693 h 1997"/>
                  <a:gd name="T32" fmla="*/ 894 w 949"/>
                  <a:gd name="T33" fmla="*/ 1045 h 1997"/>
                  <a:gd name="T34" fmla="*/ 601 w 949"/>
                  <a:gd name="T35" fmla="*/ 1045 h 1997"/>
                  <a:gd name="T36" fmla="*/ 601 w 949"/>
                  <a:gd name="T37" fmla="*/ 1997 h 1997"/>
                  <a:gd name="T38" fmla="*/ 255 w 949"/>
                  <a:gd name="T39" fmla="*/ 1997 h 1997"/>
                  <a:gd name="T40" fmla="*/ 255 w 949"/>
                  <a:gd name="T41" fmla="*/ 1045 h 1997"/>
                  <a:gd name="T42" fmla="*/ 0 w 949"/>
                  <a:gd name="T43" fmla="*/ 1045 h 1997"/>
                  <a:gd name="T44" fmla="*/ 0 w 949"/>
                  <a:gd name="T45" fmla="*/ 693 h 1997"/>
                  <a:gd name="T46" fmla="*/ 255 w 949"/>
                  <a:gd name="T47" fmla="*/ 693 h 1997"/>
                  <a:gd name="T48" fmla="*/ 255 w 949"/>
                  <a:gd name="T49" fmla="*/ 419 h 1997"/>
                  <a:gd name="T50" fmla="*/ 255 w 949"/>
                  <a:gd name="T51" fmla="*/ 392 h 1997"/>
                  <a:gd name="T52" fmla="*/ 258 w 949"/>
                  <a:gd name="T53" fmla="*/ 364 h 1997"/>
                  <a:gd name="T54" fmla="*/ 261 w 949"/>
                  <a:gd name="T55" fmla="*/ 336 h 1997"/>
                  <a:gd name="T56" fmla="*/ 268 w 949"/>
                  <a:gd name="T57" fmla="*/ 307 h 1997"/>
                  <a:gd name="T58" fmla="*/ 275 w 949"/>
                  <a:gd name="T59" fmla="*/ 277 h 1997"/>
                  <a:gd name="T60" fmla="*/ 286 w 949"/>
                  <a:gd name="T61" fmla="*/ 248 h 1997"/>
                  <a:gd name="T62" fmla="*/ 298 w 949"/>
                  <a:gd name="T63" fmla="*/ 219 h 1997"/>
                  <a:gd name="T64" fmla="*/ 312 w 949"/>
                  <a:gd name="T65" fmla="*/ 190 h 1997"/>
                  <a:gd name="T66" fmla="*/ 329 w 949"/>
                  <a:gd name="T67" fmla="*/ 162 h 1997"/>
                  <a:gd name="T68" fmla="*/ 350 w 949"/>
                  <a:gd name="T69" fmla="*/ 135 h 1997"/>
                  <a:gd name="T70" fmla="*/ 373 w 949"/>
                  <a:gd name="T71" fmla="*/ 111 h 1997"/>
                  <a:gd name="T72" fmla="*/ 399 w 949"/>
                  <a:gd name="T73" fmla="*/ 88 h 1997"/>
                  <a:gd name="T74" fmla="*/ 429 w 949"/>
                  <a:gd name="T75" fmla="*/ 66 h 1997"/>
                  <a:gd name="T76" fmla="*/ 462 w 949"/>
                  <a:gd name="T77" fmla="*/ 48 h 1997"/>
                  <a:gd name="T78" fmla="*/ 498 w 949"/>
                  <a:gd name="T79" fmla="*/ 32 h 1997"/>
                  <a:gd name="T80" fmla="*/ 540 w 949"/>
                  <a:gd name="T81" fmla="*/ 19 h 1997"/>
                  <a:gd name="T82" fmla="*/ 584 w 949"/>
                  <a:gd name="T83" fmla="*/ 9 h 1997"/>
                  <a:gd name="T84" fmla="*/ 633 w 949"/>
                  <a:gd name="T85" fmla="*/ 3 h 1997"/>
                  <a:gd name="T86" fmla="*/ 686 w 949"/>
                  <a:gd name="T87" fmla="*/ 0 h 1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9" h="1997">
                    <a:moveTo>
                      <a:pt x="686" y="0"/>
                    </a:moveTo>
                    <a:lnTo>
                      <a:pt x="943" y="3"/>
                    </a:lnTo>
                    <a:lnTo>
                      <a:pt x="943" y="344"/>
                    </a:lnTo>
                    <a:lnTo>
                      <a:pt x="719" y="344"/>
                    </a:lnTo>
                    <a:lnTo>
                      <a:pt x="706" y="345"/>
                    </a:lnTo>
                    <a:lnTo>
                      <a:pt x="693" y="346"/>
                    </a:lnTo>
                    <a:lnTo>
                      <a:pt x="677" y="350"/>
                    </a:lnTo>
                    <a:lnTo>
                      <a:pt x="661" y="356"/>
                    </a:lnTo>
                    <a:lnTo>
                      <a:pt x="646" y="363"/>
                    </a:lnTo>
                    <a:lnTo>
                      <a:pt x="632" y="373"/>
                    </a:lnTo>
                    <a:lnTo>
                      <a:pt x="620" y="385"/>
                    </a:lnTo>
                    <a:lnTo>
                      <a:pt x="610" y="400"/>
                    </a:lnTo>
                    <a:lnTo>
                      <a:pt x="603" y="418"/>
                    </a:lnTo>
                    <a:lnTo>
                      <a:pt x="601" y="440"/>
                    </a:lnTo>
                    <a:lnTo>
                      <a:pt x="601" y="693"/>
                    </a:lnTo>
                    <a:lnTo>
                      <a:pt x="949" y="693"/>
                    </a:lnTo>
                    <a:lnTo>
                      <a:pt x="894" y="1045"/>
                    </a:lnTo>
                    <a:lnTo>
                      <a:pt x="601" y="1045"/>
                    </a:lnTo>
                    <a:lnTo>
                      <a:pt x="601" y="1997"/>
                    </a:lnTo>
                    <a:lnTo>
                      <a:pt x="255" y="1997"/>
                    </a:lnTo>
                    <a:lnTo>
                      <a:pt x="255" y="1045"/>
                    </a:lnTo>
                    <a:lnTo>
                      <a:pt x="0" y="1045"/>
                    </a:lnTo>
                    <a:lnTo>
                      <a:pt x="0" y="693"/>
                    </a:lnTo>
                    <a:lnTo>
                      <a:pt x="255" y="693"/>
                    </a:lnTo>
                    <a:lnTo>
                      <a:pt x="255" y="419"/>
                    </a:lnTo>
                    <a:lnTo>
                      <a:pt x="255" y="392"/>
                    </a:lnTo>
                    <a:lnTo>
                      <a:pt x="258" y="364"/>
                    </a:lnTo>
                    <a:lnTo>
                      <a:pt x="261" y="336"/>
                    </a:lnTo>
                    <a:lnTo>
                      <a:pt x="268" y="307"/>
                    </a:lnTo>
                    <a:lnTo>
                      <a:pt x="275" y="277"/>
                    </a:lnTo>
                    <a:lnTo>
                      <a:pt x="286" y="248"/>
                    </a:lnTo>
                    <a:lnTo>
                      <a:pt x="298" y="219"/>
                    </a:lnTo>
                    <a:lnTo>
                      <a:pt x="312" y="190"/>
                    </a:lnTo>
                    <a:lnTo>
                      <a:pt x="329" y="162"/>
                    </a:lnTo>
                    <a:lnTo>
                      <a:pt x="350" y="135"/>
                    </a:lnTo>
                    <a:lnTo>
                      <a:pt x="373" y="111"/>
                    </a:lnTo>
                    <a:lnTo>
                      <a:pt x="399" y="88"/>
                    </a:lnTo>
                    <a:lnTo>
                      <a:pt x="429" y="66"/>
                    </a:lnTo>
                    <a:lnTo>
                      <a:pt x="462" y="48"/>
                    </a:lnTo>
                    <a:lnTo>
                      <a:pt x="498" y="32"/>
                    </a:lnTo>
                    <a:lnTo>
                      <a:pt x="540" y="19"/>
                    </a:lnTo>
                    <a:lnTo>
                      <a:pt x="584" y="9"/>
                    </a:lnTo>
                    <a:lnTo>
                      <a:pt x="633" y="3"/>
                    </a:lnTo>
                    <a:lnTo>
                      <a:pt x="68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13">
                <a:extLst>
                  <a:ext uri="{FF2B5EF4-FFF2-40B4-BE49-F238E27FC236}">
                    <a16:creationId xmlns:a16="http://schemas.microsoft.com/office/drawing/2014/main" id="{8CDF980D-4D3C-46B1-B5F1-41847593D106}"/>
                  </a:ext>
                </a:extLst>
              </p:cNvPr>
              <p:cNvSpPr>
                <a:spLocks/>
              </p:cNvSpPr>
              <p:nvPr/>
            </p:nvSpPr>
            <p:spPr bwMode="auto">
              <a:xfrm>
                <a:off x="1295554" y="4264986"/>
                <a:ext cx="156762" cy="137098"/>
              </a:xfrm>
              <a:custGeom>
                <a:avLst/>
                <a:gdLst>
                  <a:gd name="T0" fmla="*/ 1279 w 1723"/>
                  <a:gd name="T1" fmla="*/ 11 h 1506"/>
                  <a:gd name="T2" fmla="*/ 1390 w 1723"/>
                  <a:gd name="T3" fmla="*/ 63 h 1506"/>
                  <a:gd name="T4" fmla="*/ 1452 w 1723"/>
                  <a:gd name="T5" fmla="*/ 119 h 1506"/>
                  <a:gd name="T6" fmla="*/ 1523 w 1723"/>
                  <a:gd name="T7" fmla="*/ 104 h 1506"/>
                  <a:gd name="T8" fmla="*/ 1607 w 1723"/>
                  <a:gd name="T9" fmla="*/ 71 h 1506"/>
                  <a:gd name="T10" fmla="*/ 1674 w 1723"/>
                  <a:gd name="T11" fmla="*/ 34 h 1506"/>
                  <a:gd name="T12" fmla="*/ 1638 w 1723"/>
                  <a:gd name="T13" fmla="*/ 117 h 1506"/>
                  <a:gd name="T14" fmla="*/ 1583 w 1723"/>
                  <a:gd name="T15" fmla="*/ 192 h 1506"/>
                  <a:gd name="T16" fmla="*/ 1525 w 1723"/>
                  <a:gd name="T17" fmla="*/ 242 h 1506"/>
                  <a:gd name="T18" fmla="*/ 1616 w 1723"/>
                  <a:gd name="T19" fmla="*/ 223 h 1506"/>
                  <a:gd name="T20" fmla="*/ 1690 w 1723"/>
                  <a:gd name="T21" fmla="*/ 197 h 1506"/>
                  <a:gd name="T22" fmla="*/ 1696 w 1723"/>
                  <a:gd name="T23" fmla="*/ 224 h 1506"/>
                  <a:gd name="T24" fmla="*/ 1607 w 1723"/>
                  <a:gd name="T25" fmla="*/ 329 h 1506"/>
                  <a:gd name="T26" fmla="*/ 1550 w 1723"/>
                  <a:gd name="T27" fmla="*/ 382 h 1506"/>
                  <a:gd name="T28" fmla="*/ 1550 w 1723"/>
                  <a:gd name="T29" fmla="*/ 390 h 1506"/>
                  <a:gd name="T30" fmla="*/ 1534 w 1723"/>
                  <a:gd name="T31" fmla="*/ 635 h 1506"/>
                  <a:gd name="T32" fmla="*/ 1473 w 1723"/>
                  <a:gd name="T33" fmla="*/ 861 h 1506"/>
                  <a:gd name="T34" fmla="*/ 1368 w 1723"/>
                  <a:gd name="T35" fmla="*/ 1062 h 1506"/>
                  <a:gd name="T36" fmla="*/ 1226 w 1723"/>
                  <a:gd name="T37" fmla="*/ 1232 h 1506"/>
                  <a:gd name="T38" fmla="*/ 1054 w 1723"/>
                  <a:gd name="T39" fmla="*/ 1367 h 1506"/>
                  <a:gd name="T40" fmla="*/ 854 w 1723"/>
                  <a:gd name="T41" fmla="*/ 1459 h 1506"/>
                  <a:gd name="T42" fmla="*/ 634 w 1723"/>
                  <a:gd name="T43" fmla="*/ 1503 h 1506"/>
                  <a:gd name="T44" fmla="*/ 407 w 1723"/>
                  <a:gd name="T45" fmla="*/ 1495 h 1506"/>
                  <a:gd name="T46" fmla="*/ 195 w 1723"/>
                  <a:gd name="T47" fmla="*/ 1438 h 1506"/>
                  <a:gd name="T48" fmla="*/ 0 w 1723"/>
                  <a:gd name="T49" fmla="*/ 1337 h 1506"/>
                  <a:gd name="T50" fmla="*/ 158 w 1723"/>
                  <a:gd name="T51" fmla="*/ 1341 h 1506"/>
                  <a:gd name="T52" fmla="*/ 295 w 1723"/>
                  <a:gd name="T53" fmla="*/ 1308 h 1506"/>
                  <a:gd name="T54" fmla="*/ 403 w 1723"/>
                  <a:gd name="T55" fmla="*/ 1254 h 1506"/>
                  <a:gd name="T56" fmla="*/ 476 w 1723"/>
                  <a:gd name="T57" fmla="*/ 1196 h 1506"/>
                  <a:gd name="T58" fmla="*/ 414 w 1723"/>
                  <a:gd name="T59" fmla="*/ 1167 h 1506"/>
                  <a:gd name="T60" fmla="*/ 308 w 1723"/>
                  <a:gd name="T61" fmla="*/ 1115 h 1506"/>
                  <a:gd name="T62" fmla="*/ 226 w 1723"/>
                  <a:gd name="T63" fmla="*/ 1037 h 1506"/>
                  <a:gd name="T64" fmla="*/ 180 w 1723"/>
                  <a:gd name="T65" fmla="*/ 948 h 1506"/>
                  <a:gd name="T66" fmla="*/ 210 w 1723"/>
                  <a:gd name="T67" fmla="*/ 923 h 1506"/>
                  <a:gd name="T68" fmla="*/ 281 w 1723"/>
                  <a:gd name="T69" fmla="*/ 921 h 1506"/>
                  <a:gd name="T70" fmla="*/ 279 w 1723"/>
                  <a:gd name="T71" fmla="*/ 892 h 1506"/>
                  <a:gd name="T72" fmla="*/ 173 w 1723"/>
                  <a:gd name="T73" fmla="*/ 828 h 1506"/>
                  <a:gd name="T74" fmla="*/ 104 w 1723"/>
                  <a:gd name="T75" fmla="*/ 747 h 1506"/>
                  <a:gd name="T76" fmla="*/ 64 w 1723"/>
                  <a:gd name="T77" fmla="*/ 654 h 1506"/>
                  <a:gd name="T78" fmla="*/ 49 w 1723"/>
                  <a:gd name="T79" fmla="*/ 562 h 1506"/>
                  <a:gd name="T80" fmla="*/ 83 w 1723"/>
                  <a:gd name="T81" fmla="*/ 557 h 1506"/>
                  <a:gd name="T82" fmla="*/ 146 w 1723"/>
                  <a:gd name="T83" fmla="*/ 575 h 1506"/>
                  <a:gd name="T84" fmla="*/ 203 w 1723"/>
                  <a:gd name="T85" fmla="*/ 577 h 1506"/>
                  <a:gd name="T86" fmla="*/ 126 w 1723"/>
                  <a:gd name="T87" fmla="*/ 500 h 1506"/>
                  <a:gd name="T88" fmla="*/ 70 w 1723"/>
                  <a:gd name="T89" fmla="*/ 390 h 1506"/>
                  <a:gd name="T90" fmla="*/ 48 w 1723"/>
                  <a:gd name="T91" fmla="*/ 258 h 1506"/>
                  <a:gd name="T92" fmla="*/ 74 w 1723"/>
                  <a:gd name="T93" fmla="*/ 118 h 1506"/>
                  <a:gd name="T94" fmla="*/ 179 w 1723"/>
                  <a:gd name="T95" fmla="*/ 170 h 1506"/>
                  <a:gd name="T96" fmla="*/ 328 w 1723"/>
                  <a:gd name="T97" fmla="*/ 294 h 1506"/>
                  <a:gd name="T98" fmla="*/ 495 w 1723"/>
                  <a:gd name="T99" fmla="*/ 387 h 1506"/>
                  <a:gd name="T100" fmla="*/ 673 w 1723"/>
                  <a:gd name="T101" fmla="*/ 445 h 1506"/>
                  <a:gd name="T102" fmla="*/ 848 w 1723"/>
                  <a:gd name="T103" fmla="*/ 468 h 1506"/>
                  <a:gd name="T104" fmla="*/ 840 w 1723"/>
                  <a:gd name="T105" fmla="*/ 382 h 1506"/>
                  <a:gd name="T106" fmla="*/ 863 w 1723"/>
                  <a:gd name="T107" fmla="*/ 244 h 1506"/>
                  <a:gd name="T108" fmla="*/ 929 w 1723"/>
                  <a:gd name="T109" fmla="*/ 129 h 1506"/>
                  <a:gd name="T110" fmla="*/ 1027 w 1723"/>
                  <a:gd name="T111" fmla="*/ 45 h 1506"/>
                  <a:gd name="T112" fmla="*/ 1150 w 1723"/>
                  <a:gd name="T113" fmla="*/ 3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23" h="1506">
                    <a:moveTo>
                      <a:pt x="1195" y="0"/>
                    </a:moveTo>
                    <a:lnTo>
                      <a:pt x="1238" y="3"/>
                    </a:lnTo>
                    <a:lnTo>
                      <a:pt x="1279" y="11"/>
                    </a:lnTo>
                    <a:lnTo>
                      <a:pt x="1318" y="24"/>
                    </a:lnTo>
                    <a:lnTo>
                      <a:pt x="1355" y="41"/>
                    </a:lnTo>
                    <a:lnTo>
                      <a:pt x="1390" y="63"/>
                    </a:lnTo>
                    <a:lnTo>
                      <a:pt x="1422" y="89"/>
                    </a:lnTo>
                    <a:lnTo>
                      <a:pt x="1452" y="119"/>
                    </a:lnTo>
                    <a:lnTo>
                      <a:pt x="1452" y="119"/>
                    </a:lnTo>
                    <a:lnTo>
                      <a:pt x="1473" y="117"/>
                    </a:lnTo>
                    <a:lnTo>
                      <a:pt x="1497" y="111"/>
                    </a:lnTo>
                    <a:lnTo>
                      <a:pt x="1523" y="104"/>
                    </a:lnTo>
                    <a:lnTo>
                      <a:pt x="1551" y="95"/>
                    </a:lnTo>
                    <a:lnTo>
                      <a:pt x="1579" y="83"/>
                    </a:lnTo>
                    <a:lnTo>
                      <a:pt x="1607" y="71"/>
                    </a:lnTo>
                    <a:lnTo>
                      <a:pt x="1632" y="59"/>
                    </a:lnTo>
                    <a:lnTo>
                      <a:pt x="1655" y="46"/>
                    </a:lnTo>
                    <a:lnTo>
                      <a:pt x="1674" y="34"/>
                    </a:lnTo>
                    <a:lnTo>
                      <a:pt x="1665" y="61"/>
                    </a:lnTo>
                    <a:lnTo>
                      <a:pt x="1653" y="88"/>
                    </a:lnTo>
                    <a:lnTo>
                      <a:pt x="1638" y="117"/>
                    </a:lnTo>
                    <a:lnTo>
                      <a:pt x="1621" y="143"/>
                    </a:lnTo>
                    <a:lnTo>
                      <a:pt x="1602" y="169"/>
                    </a:lnTo>
                    <a:lnTo>
                      <a:pt x="1583" y="192"/>
                    </a:lnTo>
                    <a:lnTo>
                      <a:pt x="1563" y="213"/>
                    </a:lnTo>
                    <a:lnTo>
                      <a:pt x="1544" y="230"/>
                    </a:lnTo>
                    <a:lnTo>
                      <a:pt x="1525" y="242"/>
                    </a:lnTo>
                    <a:lnTo>
                      <a:pt x="1556" y="237"/>
                    </a:lnTo>
                    <a:lnTo>
                      <a:pt x="1587" y="231"/>
                    </a:lnTo>
                    <a:lnTo>
                      <a:pt x="1616" y="223"/>
                    </a:lnTo>
                    <a:lnTo>
                      <a:pt x="1643" y="215"/>
                    </a:lnTo>
                    <a:lnTo>
                      <a:pt x="1668" y="205"/>
                    </a:lnTo>
                    <a:lnTo>
                      <a:pt x="1690" y="197"/>
                    </a:lnTo>
                    <a:lnTo>
                      <a:pt x="1709" y="189"/>
                    </a:lnTo>
                    <a:lnTo>
                      <a:pt x="1723" y="181"/>
                    </a:lnTo>
                    <a:lnTo>
                      <a:pt x="1696" y="224"/>
                    </a:lnTo>
                    <a:lnTo>
                      <a:pt x="1667" y="263"/>
                    </a:lnTo>
                    <a:lnTo>
                      <a:pt x="1637" y="299"/>
                    </a:lnTo>
                    <a:lnTo>
                      <a:pt x="1607" y="329"/>
                    </a:lnTo>
                    <a:lnTo>
                      <a:pt x="1577" y="355"/>
                    </a:lnTo>
                    <a:lnTo>
                      <a:pt x="1550" y="377"/>
                    </a:lnTo>
                    <a:lnTo>
                      <a:pt x="1550" y="382"/>
                    </a:lnTo>
                    <a:lnTo>
                      <a:pt x="1550" y="385"/>
                    </a:lnTo>
                    <a:lnTo>
                      <a:pt x="1550" y="388"/>
                    </a:lnTo>
                    <a:lnTo>
                      <a:pt x="1550" y="390"/>
                    </a:lnTo>
                    <a:lnTo>
                      <a:pt x="1551" y="473"/>
                    </a:lnTo>
                    <a:lnTo>
                      <a:pt x="1546" y="555"/>
                    </a:lnTo>
                    <a:lnTo>
                      <a:pt x="1534" y="635"/>
                    </a:lnTo>
                    <a:lnTo>
                      <a:pt x="1519" y="712"/>
                    </a:lnTo>
                    <a:lnTo>
                      <a:pt x="1498" y="787"/>
                    </a:lnTo>
                    <a:lnTo>
                      <a:pt x="1473" y="861"/>
                    </a:lnTo>
                    <a:lnTo>
                      <a:pt x="1442" y="931"/>
                    </a:lnTo>
                    <a:lnTo>
                      <a:pt x="1407" y="998"/>
                    </a:lnTo>
                    <a:lnTo>
                      <a:pt x="1368" y="1062"/>
                    </a:lnTo>
                    <a:lnTo>
                      <a:pt x="1324" y="1122"/>
                    </a:lnTo>
                    <a:lnTo>
                      <a:pt x="1277" y="1180"/>
                    </a:lnTo>
                    <a:lnTo>
                      <a:pt x="1226" y="1232"/>
                    </a:lnTo>
                    <a:lnTo>
                      <a:pt x="1172" y="1281"/>
                    </a:lnTo>
                    <a:lnTo>
                      <a:pt x="1114" y="1326"/>
                    </a:lnTo>
                    <a:lnTo>
                      <a:pt x="1054" y="1367"/>
                    </a:lnTo>
                    <a:lnTo>
                      <a:pt x="990" y="1403"/>
                    </a:lnTo>
                    <a:lnTo>
                      <a:pt x="923" y="1433"/>
                    </a:lnTo>
                    <a:lnTo>
                      <a:pt x="854" y="1459"/>
                    </a:lnTo>
                    <a:lnTo>
                      <a:pt x="782" y="1479"/>
                    </a:lnTo>
                    <a:lnTo>
                      <a:pt x="709" y="1494"/>
                    </a:lnTo>
                    <a:lnTo>
                      <a:pt x="634" y="1503"/>
                    </a:lnTo>
                    <a:lnTo>
                      <a:pt x="556" y="1506"/>
                    </a:lnTo>
                    <a:lnTo>
                      <a:pt x="481" y="1503"/>
                    </a:lnTo>
                    <a:lnTo>
                      <a:pt x="407" y="1495"/>
                    </a:lnTo>
                    <a:lnTo>
                      <a:pt x="334" y="1481"/>
                    </a:lnTo>
                    <a:lnTo>
                      <a:pt x="264" y="1463"/>
                    </a:lnTo>
                    <a:lnTo>
                      <a:pt x="195" y="1438"/>
                    </a:lnTo>
                    <a:lnTo>
                      <a:pt x="128" y="1409"/>
                    </a:lnTo>
                    <a:lnTo>
                      <a:pt x="63" y="1376"/>
                    </a:lnTo>
                    <a:lnTo>
                      <a:pt x="0" y="1337"/>
                    </a:lnTo>
                    <a:lnTo>
                      <a:pt x="54" y="1344"/>
                    </a:lnTo>
                    <a:lnTo>
                      <a:pt x="108" y="1345"/>
                    </a:lnTo>
                    <a:lnTo>
                      <a:pt x="158" y="1341"/>
                    </a:lnTo>
                    <a:lnTo>
                      <a:pt x="206" y="1334"/>
                    </a:lnTo>
                    <a:lnTo>
                      <a:pt x="252" y="1322"/>
                    </a:lnTo>
                    <a:lnTo>
                      <a:pt x="295" y="1308"/>
                    </a:lnTo>
                    <a:lnTo>
                      <a:pt x="334" y="1292"/>
                    </a:lnTo>
                    <a:lnTo>
                      <a:pt x="371" y="1273"/>
                    </a:lnTo>
                    <a:lnTo>
                      <a:pt x="403" y="1254"/>
                    </a:lnTo>
                    <a:lnTo>
                      <a:pt x="431" y="1234"/>
                    </a:lnTo>
                    <a:lnTo>
                      <a:pt x="457" y="1214"/>
                    </a:lnTo>
                    <a:lnTo>
                      <a:pt x="476" y="1196"/>
                    </a:lnTo>
                    <a:lnTo>
                      <a:pt x="492" y="1179"/>
                    </a:lnTo>
                    <a:lnTo>
                      <a:pt x="452" y="1176"/>
                    </a:lnTo>
                    <a:lnTo>
                      <a:pt x="414" y="1167"/>
                    </a:lnTo>
                    <a:lnTo>
                      <a:pt x="377" y="1154"/>
                    </a:lnTo>
                    <a:lnTo>
                      <a:pt x="341" y="1136"/>
                    </a:lnTo>
                    <a:lnTo>
                      <a:pt x="308" y="1115"/>
                    </a:lnTo>
                    <a:lnTo>
                      <a:pt x="277" y="1091"/>
                    </a:lnTo>
                    <a:lnTo>
                      <a:pt x="250" y="1065"/>
                    </a:lnTo>
                    <a:lnTo>
                      <a:pt x="226" y="1037"/>
                    </a:lnTo>
                    <a:lnTo>
                      <a:pt x="206" y="1007"/>
                    </a:lnTo>
                    <a:lnTo>
                      <a:pt x="191" y="977"/>
                    </a:lnTo>
                    <a:lnTo>
                      <a:pt x="180" y="948"/>
                    </a:lnTo>
                    <a:lnTo>
                      <a:pt x="175" y="919"/>
                    </a:lnTo>
                    <a:lnTo>
                      <a:pt x="191" y="921"/>
                    </a:lnTo>
                    <a:lnTo>
                      <a:pt x="210" y="923"/>
                    </a:lnTo>
                    <a:lnTo>
                      <a:pt x="233" y="925"/>
                    </a:lnTo>
                    <a:lnTo>
                      <a:pt x="257" y="923"/>
                    </a:lnTo>
                    <a:lnTo>
                      <a:pt x="281" y="921"/>
                    </a:lnTo>
                    <a:lnTo>
                      <a:pt x="303" y="916"/>
                    </a:lnTo>
                    <a:lnTo>
                      <a:pt x="323" y="907"/>
                    </a:lnTo>
                    <a:lnTo>
                      <a:pt x="279" y="892"/>
                    </a:lnTo>
                    <a:lnTo>
                      <a:pt x="239" y="873"/>
                    </a:lnTo>
                    <a:lnTo>
                      <a:pt x="204" y="852"/>
                    </a:lnTo>
                    <a:lnTo>
                      <a:pt x="173" y="828"/>
                    </a:lnTo>
                    <a:lnTo>
                      <a:pt x="146" y="802"/>
                    </a:lnTo>
                    <a:lnTo>
                      <a:pt x="122" y="775"/>
                    </a:lnTo>
                    <a:lnTo>
                      <a:pt x="104" y="747"/>
                    </a:lnTo>
                    <a:lnTo>
                      <a:pt x="87" y="716"/>
                    </a:lnTo>
                    <a:lnTo>
                      <a:pt x="74" y="686"/>
                    </a:lnTo>
                    <a:lnTo>
                      <a:pt x="64" y="654"/>
                    </a:lnTo>
                    <a:lnTo>
                      <a:pt x="56" y="623"/>
                    </a:lnTo>
                    <a:lnTo>
                      <a:pt x="51" y="593"/>
                    </a:lnTo>
                    <a:lnTo>
                      <a:pt x="49" y="562"/>
                    </a:lnTo>
                    <a:lnTo>
                      <a:pt x="48" y="533"/>
                    </a:lnTo>
                    <a:lnTo>
                      <a:pt x="64" y="547"/>
                    </a:lnTo>
                    <a:lnTo>
                      <a:pt x="83" y="557"/>
                    </a:lnTo>
                    <a:lnTo>
                      <a:pt x="103" y="564"/>
                    </a:lnTo>
                    <a:lnTo>
                      <a:pt x="124" y="571"/>
                    </a:lnTo>
                    <a:lnTo>
                      <a:pt x="146" y="575"/>
                    </a:lnTo>
                    <a:lnTo>
                      <a:pt x="166" y="577"/>
                    </a:lnTo>
                    <a:lnTo>
                      <a:pt x="186" y="577"/>
                    </a:lnTo>
                    <a:lnTo>
                      <a:pt x="203" y="577"/>
                    </a:lnTo>
                    <a:lnTo>
                      <a:pt x="176" y="555"/>
                    </a:lnTo>
                    <a:lnTo>
                      <a:pt x="150" y="530"/>
                    </a:lnTo>
                    <a:lnTo>
                      <a:pt x="126" y="500"/>
                    </a:lnTo>
                    <a:lnTo>
                      <a:pt x="104" y="466"/>
                    </a:lnTo>
                    <a:lnTo>
                      <a:pt x="85" y="429"/>
                    </a:lnTo>
                    <a:lnTo>
                      <a:pt x="70" y="390"/>
                    </a:lnTo>
                    <a:lnTo>
                      <a:pt x="59" y="348"/>
                    </a:lnTo>
                    <a:lnTo>
                      <a:pt x="51" y="304"/>
                    </a:lnTo>
                    <a:lnTo>
                      <a:pt x="48" y="258"/>
                    </a:lnTo>
                    <a:lnTo>
                      <a:pt x="51" y="212"/>
                    </a:lnTo>
                    <a:lnTo>
                      <a:pt x="60" y="165"/>
                    </a:lnTo>
                    <a:lnTo>
                      <a:pt x="74" y="118"/>
                    </a:lnTo>
                    <a:lnTo>
                      <a:pt x="96" y="71"/>
                    </a:lnTo>
                    <a:lnTo>
                      <a:pt x="135" y="123"/>
                    </a:lnTo>
                    <a:lnTo>
                      <a:pt x="179" y="170"/>
                    </a:lnTo>
                    <a:lnTo>
                      <a:pt x="225" y="215"/>
                    </a:lnTo>
                    <a:lnTo>
                      <a:pt x="275" y="256"/>
                    </a:lnTo>
                    <a:lnTo>
                      <a:pt x="328" y="294"/>
                    </a:lnTo>
                    <a:lnTo>
                      <a:pt x="382" y="328"/>
                    </a:lnTo>
                    <a:lnTo>
                      <a:pt x="438" y="359"/>
                    </a:lnTo>
                    <a:lnTo>
                      <a:pt x="495" y="387"/>
                    </a:lnTo>
                    <a:lnTo>
                      <a:pt x="554" y="410"/>
                    </a:lnTo>
                    <a:lnTo>
                      <a:pt x="614" y="429"/>
                    </a:lnTo>
                    <a:lnTo>
                      <a:pt x="673" y="445"/>
                    </a:lnTo>
                    <a:lnTo>
                      <a:pt x="732" y="457"/>
                    </a:lnTo>
                    <a:lnTo>
                      <a:pt x="791" y="464"/>
                    </a:lnTo>
                    <a:lnTo>
                      <a:pt x="848" y="468"/>
                    </a:lnTo>
                    <a:lnTo>
                      <a:pt x="848" y="468"/>
                    </a:lnTo>
                    <a:lnTo>
                      <a:pt x="842" y="426"/>
                    </a:lnTo>
                    <a:lnTo>
                      <a:pt x="840" y="382"/>
                    </a:lnTo>
                    <a:lnTo>
                      <a:pt x="842" y="335"/>
                    </a:lnTo>
                    <a:lnTo>
                      <a:pt x="850" y="289"/>
                    </a:lnTo>
                    <a:lnTo>
                      <a:pt x="863" y="244"/>
                    </a:lnTo>
                    <a:lnTo>
                      <a:pt x="881" y="203"/>
                    </a:lnTo>
                    <a:lnTo>
                      <a:pt x="903" y="165"/>
                    </a:lnTo>
                    <a:lnTo>
                      <a:pt x="929" y="129"/>
                    </a:lnTo>
                    <a:lnTo>
                      <a:pt x="959" y="97"/>
                    </a:lnTo>
                    <a:lnTo>
                      <a:pt x="992" y="69"/>
                    </a:lnTo>
                    <a:lnTo>
                      <a:pt x="1027" y="45"/>
                    </a:lnTo>
                    <a:lnTo>
                      <a:pt x="1066" y="26"/>
                    </a:lnTo>
                    <a:lnTo>
                      <a:pt x="1107" y="12"/>
                    </a:lnTo>
                    <a:lnTo>
                      <a:pt x="1150" y="3"/>
                    </a:lnTo>
                    <a:lnTo>
                      <a:pt x="11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18">
                <a:extLst>
                  <a:ext uri="{FF2B5EF4-FFF2-40B4-BE49-F238E27FC236}">
                    <a16:creationId xmlns:a16="http://schemas.microsoft.com/office/drawing/2014/main" id="{A950A557-8A94-45F4-BDE8-6BE8E0ED86B8}"/>
                  </a:ext>
                </a:extLst>
              </p:cNvPr>
              <p:cNvSpPr>
                <a:spLocks noEditPoints="1"/>
              </p:cNvSpPr>
              <p:nvPr/>
            </p:nvSpPr>
            <p:spPr bwMode="auto">
              <a:xfrm>
                <a:off x="1711457" y="4274228"/>
                <a:ext cx="122391" cy="118616"/>
              </a:xfrm>
              <a:custGeom>
                <a:avLst/>
                <a:gdLst>
                  <a:gd name="T0" fmla="*/ 340 w 1557"/>
                  <a:gd name="T1" fmla="*/ 457 h 1506"/>
                  <a:gd name="T2" fmla="*/ 13 w 1557"/>
                  <a:gd name="T3" fmla="*/ 1506 h 1506"/>
                  <a:gd name="T4" fmla="*/ 1173 w 1557"/>
                  <a:gd name="T5" fmla="*/ 430 h 1506"/>
                  <a:gd name="T6" fmla="*/ 1266 w 1557"/>
                  <a:gd name="T7" fmla="*/ 440 h 1506"/>
                  <a:gd name="T8" fmla="*/ 1348 w 1557"/>
                  <a:gd name="T9" fmla="*/ 469 h 1506"/>
                  <a:gd name="T10" fmla="*/ 1419 w 1557"/>
                  <a:gd name="T11" fmla="*/ 517 h 1506"/>
                  <a:gd name="T12" fmla="*/ 1478 w 1557"/>
                  <a:gd name="T13" fmla="*/ 584 h 1506"/>
                  <a:gd name="T14" fmla="*/ 1522 w 1557"/>
                  <a:gd name="T15" fmla="*/ 669 h 1506"/>
                  <a:gd name="T16" fmla="*/ 1548 w 1557"/>
                  <a:gd name="T17" fmla="*/ 770 h 1506"/>
                  <a:gd name="T18" fmla="*/ 1557 w 1557"/>
                  <a:gd name="T19" fmla="*/ 887 h 1506"/>
                  <a:gd name="T20" fmla="*/ 1221 w 1557"/>
                  <a:gd name="T21" fmla="*/ 1506 h 1506"/>
                  <a:gd name="T22" fmla="*/ 1219 w 1557"/>
                  <a:gd name="T23" fmla="*/ 873 h 1506"/>
                  <a:gd name="T24" fmla="*/ 1203 w 1557"/>
                  <a:gd name="T25" fmla="*/ 794 h 1506"/>
                  <a:gd name="T26" fmla="*/ 1170 w 1557"/>
                  <a:gd name="T27" fmla="*/ 738 h 1506"/>
                  <a:gd name="T28" fmla="*/ 1122 w 1557"/>
                  <a:gd name="T29" fmla="*/ 704 h 1506"/>
                  <a:gd name="T30" fmla="*/ 1058 w 1557"/>
                  <a:gd name="T31" fmla="*/ 693 h 1506"/>
                  <a:gd name="T32" fmla="*/ 990 w 1557"/>
                  <a:gd name="T33" fmla="*/ 703 h 1506"/>
                  <a:gd name="T34" fmla="*/ 938 w 1557"/>
                  <a:gd name="T35" fmla="*/ 735 h 1506"/>
                  <a:gd name="T36" fmla="*/ 900 w 1557"/>
                  <a:gd name="T37" fmla="*/ 787 h 1506"/>
                  <a:gd name="T38" fmla="*/ 881 w 1557"/>
                  <a:gd name="T39" fmla="*/ 834 h 1506"/>
                  <a:gd name="T40" fmla="*/ 874 w 1557"/>
                  <a:gd name="T41" fmla="*/ 874 h 1506"/>
                  <a:gd name="T42" fmla="*/ 874 w 1557"/>
                  <a:gd name="T43" fmla="*/ 1506 h 1506"/>
                  <a:gd name="T44" fmla="*/ 539 w 1557"/>
                  <a:gd name="T45" fmla="*/ 793 h 1506"/>
                  <a:gd name="T46" fmla="*/ 537 w 1557"/>
                  <a:gd name="T47" fmla="*/ 649 h 1506"/>
                  <a:gd name="T48" fmla="*/ 536 w 1557"/>
                  <a:gd name="T49" fmla="*/ 537 h 1506"/>
                  <a:gd name="T50" fmla="*/ 532 w 1557"/>
                  <a:gd name="T51" fmla="*/ 457 h 1506"/>
                  <a:gd name="T52" fmla="*/ 839 w 1557"/>
                  <a:gd name="T53" fmla="*/ 598 h 1506"/>
                  <a:gd name="T54" fmla="*/ 902 w 1557"/>
                  <a:gd name="T55" fmla="*/ 526 h 1506"/>
                  <a:gd name="T56" fmla="*/ 978 w 1557"/>
                  <a:gd name="T57" fmla="*/ 473 h 1506"/>
                  <a:gd name="T58" fmla="*/ 1069 w 1557"/>
                  <a:gd name="T59" fmla="*/ 441 h 1506"/>
                  <a:gd name="T60" fmla="*/ 1173 w 1557"/>
                  <a:gd name="T61" fmla="*/ 430 h 1506"/>
                  <a:gd name="T62" fmla="*/ 215 w 1557"/>
                  <a:gd name="T63" fmla="*/ 3 h 1506"/>
                  <a:gd name="T64" fmla="*/ 275 w 1557"/>
                  <a:gd name="T65" fmla="*/ 19 h 1506"/>
                  <a:gd name="T66" fmla="*/ 319 w 1557"/>
                  <a:gd name="T67" fmla="*/ 50 h 1506"/>
                  <a:gd name="T68" fmla="*/ 346 w 1557"/>
                  <a:gd name="T69" fmla="*/ 98 h 1506"/>
                  <a:gd name="T70" fmla="*/ 355 w 1557"/>
                  <a:gd name="T71" fmla="*/ 163 h 1506"/>
                  <a:gd name="T72" fmla="*/ 346 w 1557"/>
                  <a:gd name="T73" fmla="*/ 226 h 1506"/>
                  <a:gd name="T74" fmla="*/ 319 w 1557"/>
                  <a:gd name="T75" fmla="*/ 274 h 1506"/>
                  <a:gd name="T76" fmla="*/ 275 w 1557"/>
                  <a:gd name="T77" fmla="*/ 306 h 1506"/>
                  <a:gd name="T78" fmla="*/ 215 w 1557"/>
                  <a:gd name="T79" fmla="*/ 322 h 1506"/>
                  <a:gd name="T80" fmla="*/ 140 w 1557"/>
                  <a:gd name="T81" fmla="*/ 322 h 1506"/>
                  <a:gd name="T82" fmla="*/ 78 w 1557"/>
                  <a:gd name="T83" fmla="*/ 306 h 1506"/>
                  <a:gd name="T84" fmla="*/ 35 w 1557"/>
                  <a:gd name="T85" fmla="*/ 274 h 1506"/>
                  <a:gd name="T86" fmla="*/ 8 w 1557"/>
                  <a:gd name="T87" fmla="*/ 226 h 1506"/>
                  <a:gd name="T88" fmla="*/ 0 w 1557"/>
                  <a:gd name="T89" fmla="*/ 163 h 1506"/>
                  <a:gd name="T90" fmla="*/ 12 w 1557"/>
                  <a:gd name="T91" fmla="*/ 99 h 1506"/>
                  <a:gd name="T92" fmla="*/ 51 w 1557"/>
                  <a:gd name="T93" fmla="*/ 48 h 1506"/>
                  <a:gd name="T94" fmla="*/ 108 w 1557"/>
                  <a:gd name="T95" fmla="*/ 13 h 1506"/>
                  <a:gd name="T96" fmla="*/ 177 w 1557"/>
                  <a:gd name="T97" fmla="*/ 0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7" h="1506">
                    <a:moveTo>
                      <a:pt x="13" y="457"/>
                    </a:moveTo>
                    <a:lnTo>
                      <a:pt x="340" y="457"/>
                    </a:lnTo>
                    <a:lnTo>
                      <a:pt x="340" y="1506"/>
                    </a:lnTo>
                    <a:lnTo>
                      <a:pt x="13" y="1506"/>
                    </a:lnTo>
                    <a:lnTo>
                      <a:pt x="13" y="457"/>
                    </a:lnTo>
                    <a:close/>
                    <a:moveTo>
                      <a:pt x="1173" y="430"/>
                    </a:moveTo>
                    <a:lnTo>
                      <a:pt x="1221" y="433"/>
                    </a:lnTo>
                    <a:lnTo>
                      <a:pt x="1266" y="440"/>
                    </a:lnTo>
                    <a:lnTo>
                      <a:pt x="1308" y="452"/>
                    </a:lnTo>
                    <a:lnTo>
                      <a:pt x="1348" y="469"/>
                    </a:lnTo>
                    <a:lnTo>
                      <a:pt x="1384" y="490"/>
                    </a:lnTo>
                    <a:lnTo>
                      <a:pt x="1419" y="517"/>
                    </a:lnTo>
                    <a:lnTo>
                      <a:pt x="1451" y="548"/>
                    </a:lnTo>
                    <a:lnTo>
                      <a:pt x="1478" y="584"/>
                    </a:lnTo>
                    <a:lnTo>
                      <a:pt x="1502" y="625"/>
                    </a:lnTo>
                    <a:lnTo>
                      <a:pt x="1522" y="669"/>
                    </a:lnTo>
                    <a:lnTo>
                      <a:pt x="1537" y="716"/>
                    </a:lnTo>
                    <a:lnTo>
                      <a:pt x="1548" y="770"/>
                    </a:lnTo>
                    <a:lnTo>
                      <a:pt x="1554" y="826"/>
                    </a:lnTo>
                    <a:lnTo>
                      <a:pt x="1557" y="887"/>
                    </a:lnTo>
                    <a:lnTo>
                      <a:pt x="1557" y="1506"/>
                    </a:lnTo>
                    <a:lnTo>
                      <a:pt x="1221" y="1506"/>
                    </a:lnTo>
                    <a:lnTo>
                      <a:pt x="1221" y="922"/>
                    </a:lnTo>
                    <a:lnTo>
                      <a:pt x="1219" y="873"/>
                    </a:lnTo>
                    <a:lnTo>
                      <a:pt x="1213" y="831"/>
                    </a:lnTo>
                    <a:lnTo>
                      <a:pt x="1203" y="794"/>
                    </a:lnTo>
                    <a:lnTo>
                      <a:pt x="1189" y="763"/>
                    </a:lnTo>
                    <a:lnTo>
                      <a:pt x="1170" y="738"/>
                    </a:lnTo>
                    <a:lnTo>
                      <a:pt x="1148" y="718"/>
                    </a:lnTo>
                    <a:lnTo>
                      <a:pt x="1122" y="704"/>
                    </a:lnTo>
                    <a:lnTo>
                      <a:pt x="1092" y="696"/>
                    </a:lnTo>
                    <a:lnTo>
                      <a:pt x="1058" y="693"/>
                    </a:lnTo>
                    <a:lnTo>
                      <a:pt x="1023" y="696"/>
                    </a:lnTo>
                    <a:lnTo>
                      <a:pt x="990" y="703"/>
                    </a:lnTo>
                    <a:lnTo>
                      <a:pt x="963" y="716"/>
                    </a:lnTo>
                    <a:lnTo>
                      <a:pt x="938" y="735"/>
                    </a:lnTo>
                    <a:lnTo>
                      <a:pt x="917" y="758"/>
                    </a:lnTo>
                    <a:lnTo>
                      <a:pt x="900" y="787"/>
                    </a:lnTo>
                    <a:lnTo>
                      <a:pt x="886" y="820"/>
                    </a:lnTo>
                    <a:lnTo>
                      <a:pt x="881" y="834"/>
                    </a:lnTo>
                    <a:lnTo>
                      <a:pt x="877" y="851"/>
                    </a:lnTo>
                    <a:lnTo>
                      <a:pt x="874" y="874"/>
                    </a:lnTo>
                    <a:lnTo>
                      <a:pt x="874" y="901"/>
                    </a:lnTo>
                    <a:lnTo>
                      <a:pt x="874" y="1506"/>
                    </a:lnTo>
                    <a:lnTo>
                      <a:pt x="539" y="1506"/>
                    </a:lnTo>
                    <a:lnTo>
                      <a:pt x="539" y="793"/>
                    </a:lnTo>
                    <a:lnTo>
                      <a:pt x="539" y="718"/>
                    </a:lnTo>
                    <a:lnTo>
                      <a:pt x="537" y="649"/>
                    </a:lnTo>
                    <a:lnTo>
                      <a:pt x="537" y="589"/>
                    </a:lnTo>
                    <a:lnTo>
                      <a:pt x="536" y="537"/>
                    </a:lnTo>
                    <a:lnTo>
                      <a:pt x="534" y="493"/>
                    </a:lnTo>
                    <a:lnTo>
                      <a:pt x="532" y="457"/>
                    </a:lnTo>
                    <a:lnTo>
                      <a:pt x="818" y="457"/>
                    </a:lnTo>
                    <a:lnTo>
                      <a:pt x="839" y="598"/>
                    </a:lnTo>
                    <a:lnTo>
                      <a:pt x="869" y="559"/>
                    </a:lnTo>
                    <a:lnTo>
                      <a:pt x="902" y="526"/>
                    </a:lnTo>
                    <a:lnTo>
                      <a:pt x="938" y="496"/>
                    </a:lnTo>
                    <a:lnTo>
                      <a:pt x="978" y="473"/>
                    </a:lnTo>
                    <a:lnTo>
                      <a:pt x="1022" y="455"/>
                    </a:lnTo>
                    <a:lnTo>
                      <a:pt x="1069" y="441"/>
                    </a:lnTo>
                    <a:lnTo>
                      <a:pt x="1120" y="434"/>
                    </a:lnTo>
                    <a:lnTo>
                      <a:pt x="1173" y="430"/>
                    </a:lnTo>
                    <a:close/>
                    <a:moveTo>
                      <a:pt x="177" y="0"/>
                    </a:moveTo>
                    <a:lnTo>
                      <a:pt x="215" y="3"/>
                    </a:lnTo>
                    <a:lnTo>
                      <a:pt x="247" y="9"/>
                    </a:lnTo>
                    <a:lnTo>
                      <a:pt x="275" y="19"/>
                    </a:lnTo>
                    <a:lnTo>
                      <a:pt x="300" y="33"/>
                    </a:lnTo>
                    <a:lnTo>
                      <a:pt x="319" y="50"/>
                    </a:lnTo>
                    <a:lnTo>
                      <a:pt x="335" y="72"/>
                    </a:lnTo>
                    <a:lnTo>
                      <a:pt x="346" y="98"/>
                    </a:lnTo>
                    <a:lnTo>
                      <a:pt x="352" y="129"/>
                    </a:lnTo>
                    <a:lnTo>
                      <a:pt x="355" y="163"/>
                    </a:lnTo>
                    <a:lnTo>
                      <a:pt x="352" y="196"/>
                    </a:lnTo>
                    <a:lnTo>
                      <a:pt x="346" y="226"/>
                    </a:lnTo>
                    <a:lnTo>
                      <a:pt x="335" y="252"/>
                    </a:lnTo>
                    <a:lnTo>
                      <a:pt x="319" y="274"/>
                    </a:lnTo>
                    <a:lnTo>
                      <a:pt x="300" y="291"/>
                    </a:lnTo>
                    <a:lnTo>
                      <a:pt x="275" y="306"/>
                    </a:lnTo>
                    <a:lnTo>
                      <a:pt x="247" y="316"/>
                    </a:lnTo>
                    <a:lnTo>
                      <a:pt x="215" y="322"/>
                    </a:lnTo>
                    <a:lnTo>
                      <a:pt x="177" y="324"/>
                    </a:lnTo>
                    <a:lnTo>
                      <a:pt x="140" y="322"/>
                    </a:lnTo>
                    <a:lnTo>
                      <a:pt x="107" y="316"/>
                    </a:lnTo>
                    <a:lnTo>
                      <a:pt x="78" y="306"/>
                    </a:lnTo>
                    <a:lnTo>
                      <a:pt x="54" y="291"/>
                    </a:lnTo>
                    <a:lnTo>
                      <a:pt x="35" y="274"/>
                    </a:lnTo>
                    <a:lnTo>
                      <a:pt x="18" y="252"/>
                    </a:lnTo>
                    <a:lnTo>
                      <a:pt x="8" y="226"/>
                    </a:lnTo>
                    <a:lnTo>
                      <a:pt x="1" y="196"/>
                    </a:lnTo>
                    <a:lnTo>
                      <a:pt x="0" y="163"/>
                    </a:lnTo>
                    <a:lnTo>
                      <a:pt x="2" y="130"/>
                    </a:lnTo>
                    <a:lnTo>
                      <a:pt x="12" y="99"/>
                    </a:lnTo>
                    <a:lnTo>
                      <a:pt x="28" y="72"/>
                    </a:lnTo>
                    <a:lnTo>
                      <a:pt x="51" y="48"/>
                    </a:lnTo>
                    <a:lnTo>
                      <a:pt x="77" y="27"/>
                    </a:lnTo>
                    <a:lnTo>
                      <a:pt x="108" y="13"/>
                    </a:lnTo>
                    <a:lnTo>
                      <a:pt x="140" y="4"/>
                    </a:lnTo>
                    <a:lnTo>
                      <a:pt x="1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36" name="Rectangle 135">
            <a:extLst>
              <a:ext uri="{FF2B5EF4-FFF2-40B4-BE49-F238E27FC236}">
                <a16:creationId xmlns:a16="http://schemas.microsoft.com/office/drawing/2014/main" id="{B2C2B37A-A568-470D-AE9F-3AA61C5398CB}"/>
              </a:ext>
            </a:extLst>
          </p:cNvPr>
          <p:cNvSpPr/>
          <p:nvPr/>
        </p:nvSpPr>
        <p:spPr>
          <a:xfrm>
            <a:off x="6746463" y="3649986"/>
            <a:ext cx="1511332" cy="377026"/>
          </a:xfrm>
          <a:prstGeom prst="rect">
            <a:avLst/>
          </a:prstGeom>
        </p:spPr>
        <p:txBody>
          <a:bodyPr wrap="square" lIns="0" tIns="0" rIns="0" bIns="0" anchor="ctr">
            <a:spAutoFit/>
          </a:bodyPr>
          <a:lstStyle/>
          <a:p>
            <a:pPr algn="ctr"/>
            <a:r>
              <a:rPr lang="en-US" sz="1400" b="1" dirty="0">
                <a:solidFill>
                  <a:schemeClr val="accent3"/>
                </a:solidFill>
                <a:latin typeface="+mj-lt"/>
              </a:rPr>
              <a:t>Name Goes Here</a:t>
            </a:r>
            <a:br>
              <a:rPr lang="en-US" sz="1100" b="1" dirty="0">
                <a:solidFill>
                  <a:schemeClr val="accent3"/>
                </a:solidFill>
                <a:latin typeface="+mj-lt"/>
              </a:rPr>
            </a:br>
            <a:r>
              <a:rPr lang="en-US" sz="1050" dirty="0">
                <a:solidFill>
                  <a:schemeClr val="accent3"/>
                </a:solidFill>
              </a:rPr>
              <a:t>Marketing Director</a:t>
            </a:r>
            <a:endParaRPr lang="en-US" sz="1000" dirty="0">
              <a:solidFill>
                <a:schemeClr val="accent3"/>
              </a:solidFill>
            </a:endParaRPr>
          </a:p>
        </p:txBody>
      </p:sp>
      <p:grpSp>
        <p:nvGrpSpPr>
          <p:cNvPr id="137" name="Group 136">
            <a:extLst>
              <a:ext uri="{FF2B5EF4-FFF2-40B4-BE49-F238E27FC236}">
                <a16:creationId xmlns:a16="http://schemas.microsoft.com/office/drawing/2014/main" id="{BBC9F31B-6BAB-480C-B675-AB818800C031}"/>
              </a:ext>
            </a:extLst>
          </p:cNvPr>
          <p:cNvGrpSpPr/>
          <p:nvPr/>
        </p:nvGrpSpPr>
        <p:grpSpPr>
          <a:xfrm>
            <a:off x="6452520" y="4188695"/>
            <a:ext cx="2099218" cy="400473"/>
            <a:chOff x="327355" y="4161799"/>
            <a:chExt cx="2099218" cy="400473"/>
          </a:xfrm>
        </p:grpSpPr>
        <p:sp>
          <p:nvSpPr>
            <p:cNvPr id="138" name="Rectangle 137">
              <a:extLst>
                <a:ext uri="{FF2B5EF4-FFF2-40B4-BE49-F238E27FC236}">
                  <a16:creationId xmlns:a16="http://schemas.microsoft.com/office/drawing/2014/main" id="{0993207A-4680-437F-95EC-44B743A87DFA}"/>
                </a:ext>
              </a:extLst>
            </p:cNvPr>
            <p:cNvSpPr/>
            <p:nvPr/>
          </p:nvSpPr>
          <p:spPr>
            <a:xfrm>
              <a:off x="327355" y="4161799"/>
              <a:ext cx="2099218" cy="40047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9" name="Group 138">
              <a:extLst>
                <a:ext uri="{FF2B5EF4-FFF2-40B4-BE49-F238E27FC236}">
                  <a16:creationId xmlns:a16="http://schemas.microsoft.com/office/drawing/2014/main" id="{E753E417-BE63-4EFB-8937-FE9194121DAA}"/>
                </a:ext>
              </a:extLst>
            </p:cNvPr>
            <p:cNvGrpSpPr/>
            <p:nvPr/>
          </p:nvGrpSpPr>
          <p:grpSpPr>
            <a:xfrm>
              <a:off x="944073" y="4293714"/>
              <a:ext cx="889775" cy="157001"/>
              <a:chOff x="944073" y="4254802"/>
              <a:chExt cx="889775" cy="157001"/>
            </a:xfrm>
            <a:solidFill>
              <a:schemeClr val="bg1"/>
            </a:solidFill>
          </p:grpSpPr>
          <p:sp>
            <p:nvSpPr>
              <p:cNvPr id="140" name="Freeform 7">
                <a:extLst>
                  <a:ext uri="{FF2B5EF4-FFF2-40B4-BE49-F238E27FC236}">
                    <a16:creationId xmlns:a16="http://schemas.microsoft.com/office/drawing/2014/main" id="{C2A7E941-F86B-4DCF-B9BB-34A312549C7B}"/>
                  </a:ext>
                </a:extLst>
              </p:cNvPr>
              <p:cNvSpPr>
                <a:spLocks/>
              </p:cNvSpPr>
              <p:nvPr/>
            </p:nvSpPr>
            <p:spPr bwMode="auto">
              <a:xfrm>
                <a:off x="944073" y="4254802"/>
                <a:ext cx="74567" cy="157001"/>
              </a:xfrm>
              <a:custGeom>
                <a:avLst/>
                <a:gdLst>
                  <a:gd name="T0" fmla="*/ 686 w 949"/>
                  <a:gd name="T1" fmla="*/ 0 h 1997"/>
                  <a:gd name="T2" fmla="*/ 943 w 949"/>
                  <a:gd name="T3" fmla="*/ 3 h 1997"/>
                  <a:gd name="T4" fmla="*/ 943 w 949"/>
                  <a:gd name="T5" fmla="*/ 344 h 1997"/>
                  <a:gd name="T6" fmla="*/ 719 w 949"/>
                  <a:gd name="T7" fmla="*/ 344 h 1997"/>
                  <a:gd name="T8" fmla="*/ 706 w 949"/>
                  <a:gd name="T9" fmla="*/ 345 h 1997"/>
                  <a:gd name="T10" fmla="*/ 693 w 949"/>
                  <a:gd name="T11" fmla="*/ 346 h 1997"/>
                  <a:gd name="T12" fmla="*/ 677 w 949"/>
                  <a:gd name="T13" fmla="*/ 350 h 1997"/>
                  <a:gd name="T14" fmla="*/ 661 w 949"/>
                  <a:gd name="T15" fmla="*/ 356 h 1997"/>
                  <a:gd name="T16" fmla="*/ 646 w 949"/>
                  <a:gd name="T17" fmla="*/ 363 h 1997"/>
                  <a:gd name="T18" fmla="*/ 632 w 949"/>
                  <a:gd name="T19" fmla="*/ 373 h 1997"/>
                  <a:gd name="T20" fmla="*/ 620 w 949"/>
                  <a:gd name="T21" fmla="*/ 385 h 1997"/>
                  <a:gd name="T22" fmla="*/ 610 w 949"/>
                  <a:gd name="T23" fmla="*/ 400 h 1997"/>
                  <a:gd name="T24" fmla="*/ 603 w 949"/>
                  <a:gd name="T25" fmla="*/ 418 h 1997"/>
                  <a:gd name="T26" fmla="*/ 601 w 949"/>
                  <a:gd name="T27" fmla="*/ 440 h 1997"/>
                  <a:gd name="T28" fmla="*/ 601 w 949"/>
                  <a:gd name="T29" fmla="*/ 693 h 1997"/>
                  <a:gd name="T30" fmla="*/ 949 w 949"/>
                  <a:gd name="T31" fmla="*/ 693 h 1997"/>
                  <a:gd name="T32" fmla="*/ 894 w 949"/>
                  <a:gd name="T33" fmla="*/ 1045 h 1997"/>
                  <a:gd name="T34" fmla="*/ 601 w 949"/>
                  <a:gd name="T35" fmla="*/ 1045 h 1997"/>
                  <a:gd name="T36" fmla="*/ 601 w 949"/>
                  <a:gd name="T37" fmla="*/ 1997 h 1997"/>
                  <a:gd name="T38" fmla="*/ 255 w 949"/>
                  <a:gd name="T39" fmla="*/ 1997 h 1997"/>
                  <a:gd name="T40" fmla="*/ 255 w 949"/>
                  <a:gd name="T41" fmla="*/ 1045 h 1997"/>
                  <a:gd name="T42" fmla="*/ 0 w 949"/>
                  <a:gd name="T43" fmla="*/ 1045 h 1997"/>
                  <a:gd name="T44" fmla="*/ 0 w 949"/>
                  <a:gd name="T45" fmla="*/ 693 h 1997"/>
                  <a:gd name="T46" fmla="*/ 255 w 949"/>
                  <a:gd name="T47" fmla="*/ 693 h 1997"/>
                  <a:gd name="T48" fmla="*/ 255 w 949"/>
                  <a:gd name="T49" fmla="*/ 419 h 1997"/>
                  <a:gd name="T50" fmla="*/ 255 w 949"/>
                  <a:gd name="T51" fmla="*/ 392 h 1997"/>
                  <a:gd name="T52" fmla="*/ 258 w 949"/>
                  <a:gd name="T53" fmla="*/ 364 h 1997"/>
                  <a:gd name="T54" fmla="*/ 261 w 949"/>
                  <a:gd name="T55" fmla="*/ 336 h 1997"/>
                  <a:gd name="T56" fmla="*/ 268 w 949"/>
                  <a:gd name="T57" fmla="*/ 307 h 1997"/>
                  <a:gd name="T58" fmla="*/ 275 w 949"/>
                  <a:gd name="T59" fmla="*/ 277 h 1997"/>
                  <a:gd name="T60" fmla="*/ 286 w 949"/>
                  <a:gd name="T61" fmla="*/ 248 h 1997"/>
                  <a:gd name="T62" fmla="*/ 298 w 949"/>
                  <a:gd name="T63" fmla="*/ 219 h 1997"/>
                  <a:gd name="T64" fmla="*/ 312 w 949"/>
                  <a:gd name="T65" fmla="*/ 190 h 1997"/>
                  <a:gd name="T66" fmla="*/ 329 w 949"/>
                  <a:gd name="T67" fmla="*/ 162 h 1997"/>
                  <a:gd name="T68" fmla="*/ 350 w 949"/>
                  <a:gd name="T69" fmla="*/ 135 h 1997"/>
                  <a:gd name="T70" fmla="*/ 373 w 949"/>
                  <a:gd name="T71" fmla="*/ 111 h 1997"/>
                  <a:gd name="T72" fmla="*/ 399 w 949"/>
                  <a:gd name="T73" fmla="*/ 88 h 1997"/>
                  <a:gd name="T74" fmla="*/ 429 w 949"/>
                  <a:gd name="T75" fmla="*/ 66 h 1997"/>
                  <a:gd name="T76" fmla="*/ 462 w 949"/>
                  <a:gd name="T77" fmla="*/ 48 h 1997"/>
                  <a:gd name="T78" fmla="*/ 498 w 949"/>
                  <a:gd name="T79" fmla="*/ 32 h 1997"/>
                  <a:gd name="T80" fmla="*/ 540 w 949"/>
                  <a:gd name="T81" fmla="*/ 19 h 1997"/>
                  <a:gd name="T82" fmla="*/ 584 w 949"/>
                  <a:gd name="T83" fmla="*/ 9 h 1997"/>
                  <a:gd name="T84" fmla="*/ 633 w 949"/>
                  <a:gd name="T85" fmla="*/ 3 h 1997"/>
                  <a:gd name="T86" fmla="*/ 686 w 949"/>
                  <a:gd name="T87" fmla="*/ 0 h 1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9" h="1997">
                    <a:moveTo>
                      <a:pt x="686" y="0"/>
                    </a:moveTo>
                    <a:lnTo>
                      <a:pt x="943" y="3"/>
                    </a:lnTo>
                    <a:lnTo>
                      <a:pt x="943" y="344"/>
                    </a:lnTo>
                    <a:lnTo>
                      <a:pt x="719" y="344"/>
                    </a:lnTo>
                    <a:lnTo>
                      <a:pt x="706" y="345"/>
                    </a:lnTo>
                    <a:lnTo>
                      <a:pt x="693" y="346"/>
                    </a:lnTo>
                    <a:lnTo>
                      <a:pt x="677" y="350"/>
                    </a:lnTo>
                    <a:lnTo>
                      <a:pt x="661" y="356"/>
                    </a:lnTo>
                    <a:lnTo>
                      <a:pt x="646" y="363"/>
                    </a:lnTo>
                    <a:lnTo>
                      <a:pt x="632" y="373"/>
                    </a:lnTo>
                    <a:lnTo>
                      <a:pt x="620" y="385"/>
                    </a:lnTo>
                    <a:lnTo>
                      <a:pt x="610" y="400"/>
                    </a:lnTo>
                    <a:lnTo>
                      <a:pt x="603" y="418"/>
                    </a:lnTo>
                    <a:lnTo>
                      <a:pt x="601" y="440"/>
                    </a:lnTo>
                    <a:lnTo>
                      <a:pt x="601" y="693"/>
                    </a:lnTo>
                    <a:lnTo>
                      <a:pt x="949" y="693"/>
                    </a:lnTo>
                    <a:lnTo>
                      <a:pt x="894" y="1045"/>
                    </a:lnTo>
                    <a:lnTo>
                      <a:pt x="601" y="1045"/>
                    </a:lnTo>
                    <a:lnTo>
                      <a:pt x="601" y="1997"/>
                    </a:lnTo>
                    <a:lnTo>
                      <a:pt x="255" y="1997"/>
                    </a:lnTo>
                    <a:lnTo>
                      <a:pt x="255" y="1045"/>
                    </a:lnTo>
                    <a:lnTo>
                      <a:pt x="0" y="1045"/>
                    </a:lnTo>
                    <a:lnTo>
                      <a:pt x="0" y="693"/>
                    </a:lnTo>
                    <a:lnTo>
                      <a:pt x="255" y="693"/>
                    </a:lnTo>
                    <a:lnTo>
                      <a:pt x="255" y="419"/>
                    </a:lnTo>
                    <a:lnTo>
                      <a:pt x="255" y="392"/>
                    </a:lnTo>
                    <a:lnTo>
                      <a:pt x="258" y="364"/>
                    </a:lnTo>
                    <a:lnTo>
                      <a:pt x="261" y="336"/>
                    </a:lnTo>
                    <a:lnTo>
                      <a:pt x="268" y="307"/>
                    </a:lnTo>
                    <a:lnTo>
                      <a:pt x="275" y="277"/>
                    </a:lnTo>
                    <a:lnTo>
                      <a:pt x="286" y="248"/>
                    </a:lnTo>
                    <a:lnTo>
                      <a:pt x="298" y="219"/>
                    </a:lnTo>
                    <a:lnTo>
                      <a:pt x="312" y="190"/>
                    </a:lnTo>
                    <a:lnTo>
                      <a:pt x="329" y="162"/>
                    </a:lnTo>
                    <a:lnTo>
                      <a:pt x="350" y="135"/>
                    </a:lnTo>
                    <a:lnTo>
                      <a:pt x="373" y="111"/>
                    </a:lnTo>
                    <a:lnTo>
                      <a:pt x="399" y="88"/>
                    </a:lnTo>
                    <a:lnTo>
                      <a:pt x="429" y="66"/>
                    </a:lnTo>
                    <a:lnTo>
                      <a:pt x="462" y="48"/>
                    </a:lnTo>
                    <a:lnTo>
                      <a:pt x="498" y="32"/>
                    </a:lnTo>
                    <a:lnTo>
                      <a:pt x="540" y="19"/>
                    </a:lnTo>
                    <a:lnTo>
                      <a:pt x="584" y="9"/>
                    </a:lnTo>
                    <a:lnTo>
                      <a:pt x="633" y="3"/>
                    </a:lnTo>
                    <a:lnTo>
                      <a:pt x="68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3">
                <a:extLst>
                  <a:ext uri="{FF2B5EF4-FFF2-40B4-BE49-F238E27FC236}">
                    <a16:creationId xmlns:a16="http://schemas.microsoft.com/office/drawing/2014/main" id="{977C9661-BF2A-4120-AFDB-9D461285B413}"/>
                  </a:ext>
                </a:extLst>
              </p:cNvPr>
              <p:cNvSpPr>
                <a:spLocks/>
              </p:cNvSpPr>
              <p:nvPr/>
            </p:nvSpPr>
            <p:spPr bwMode="auto">
              <a:xfrm>
                <a:off x="1295554" y="4264986"/>
                <a:ext cx="156762" cy="137098"/>
              </a:xfrm>
              <a:custGeom>
                <a:avLst/>
                <a:gdLst>
                  <a:gd name="T0" fmla="*/ 1279 w 1723"/>
                  <a:gd name="T1" fmla="*/ 11 h 1506"/>
                  <a:gd name="T2" fmla="*/ 1390 w 1723"/>
                  <a:gd name="T3" fmla="*/ 63 h 1506"/>
                  <a:gd name="T4" fmla="*/ 1452 w 1723"/>
                  <a:gd name="T5" fmla="*/ 119 h 1506"/>
                  <a:gd name="T6" fmla="*/ 1523 w 1723"/>
                  <a:gd name="T7" fmla="*/ 104 h 1506"/>
                  <a:gd name="T8" fmla="*/ 1607 w 1723"/>
                  <a:gd name="T9" fmla="*/ 71 h 1506"/>
                  <a:gd name="T10" fmla="*/ 1674 w 1723"/>
                  <a:gd name="T11" fmla="*/ 34 h 1506"/>
                  <a:gd name="T12" fmla="*/ 1638 w 1723"/>
                  <a:gd name="T13" fmla="*/ 117 h 1506"/>
                  <a:gd name="T14" fmla="*/ 1583 w 1723"/>
                  <a:gd name="T15" fmla="*/ 192 h 1506"/>
                  <a:gd name="T16" fmla="*/ 1525 w 1723"/>
                  <a:gd name="T17" fmla="*/ 242 h 1506"/>
                  <a:gd name="T18" fmla="*/ 1616 w 1723"/>
                  <a:gd name="T19" fmla="*/ 223 h 1506"/>
                  <a:gd name="T20" fmla="*/ 1690 w 1723"/>
                  <a:gd name="T21" fmla="*/ 197 h 1506"/>
                  <a:gd name="T22" fmla="*/ 1696 w 1723"/>
                  <a:gd name="T23" fmla="*/ 224 h 1506"/>
                  <a:gd name="T24" fmla="*/ 1607 w 1723"/>
                  <a:gd name="T25" fmla="*/ 329 h 1506"/>
                  <a:gd name="T26" fmla="*/ 1550 w 1723"/>
                  <a:gd name="T27" fmla="*/ 382 h 1506"/>
                  <a:gd name="T28" fmla="*/ 1550 w 1723"/>
                  <a:gd name="T29" fmla="*/ 390 h 1506"/>
                  <a:gd name="T30" fmla="*/ 1534 w 1723"/>
                  <a:gd name="T31" fmla="*/ 635 h 1506"/>
                  <a:gd name="T32" fmla="*/ 1473 w 1723"/>
                  <a:gd name="T33" fmla="*/ 861 h 1506"/>
                  <a:gd name="T34" fmla="*/ 1368 w 1723"/>
                  <a:gd name="T35" fmla="*/ 1062 h 1506"/>
                  <a:gd name="T36" fmla="*/ 1226 w 1723"/>
                  <a:gd name="T37" fmla="*/ 1232 h 1506"/>
                  <a:gd name="T38" fmla="*/ 1054 w 1723"/>
                  <a:gd name="T39" fmla="*/ 1367 h 1506"/>
                  <a:gd name="T40" fmla="*/ 854 w 1723"/>
                  <a:gd name="T41" fmla="*/ 1459 h 1506"/>
                  <a:gd name="T42" fmla="*/ 634 w 1723"/>
                  <a:gd name="T43" fmla="*/ 1503 h 1506"/>
                  <a:gd name="T44" fmla="*/ 407 w 1723"/>
                  <a:gd name="T45" fmla="*/ 1495 h 1506"/>
                  <a:gd name="T46" fmla="*/ 195 w 1723"/>
                  <a:gd name="T47" fmla="*/ 1438 h 1506"/>
                  <a:gd name="T48" fmla="*/ 0 w 1723"/>
                  <a:gd name="T49" fmla="*/ 1337 h 1506"/>
                  <a:gd name="T50" fmla="*/ 158 w 1723"/>
                  <a:gd name="T51" fmla="*/ 1341 h 1506"/>
                  <a:gd name="T52" fmla="*/ 295 w 1723"/>
                  <a:gd name="T53" fmla="*/ 1308 h 1506"/>
                  <a:gd name="T54" fmla="*/ 403 w 1723"/>
                  <a:gd name="T55" fmla="*/ 1254 h 1506"/>
                  <a:gd name="T56" fmla="*/ 476 w 1723"/>
                  <a:gd name="T57" fmla="*/ 1196 h 1506"/>
                  <a:gd name="T58" fmla="*/ 414 w 1723"/>
                  <a:gd name="T59" fmla="*/ 1167 h 1506"/>
                  <a:gd name="T60" fmla="*/ 308 w 1723"/>
                  <a:gd name="T61" fmla="*/ 1115 h 1506"/>
                  <a:gd name="T62" fmla="*/ 226 w 1723"/>
                  <a:gd name="T63" fmla="*/ 1037 h 1506"/>
                  <a:gd name="T64" fmla="*/ 180 w 1723"/>
                  <a:gd name="T65" fmla="*/ 948 h 1506"/>
                  <a:gd name="T66" fmla="*/ 210 w 1723"/>
                  <a:gd name="T67" fmla="*/ 923 h 1506"/>
                  <a:gd name="T68" fmla="*/ 281 w 1723"/>
                  <a:gd name="T69" fmla="*/ 921 h 1506"/>
                  <a:gd name="T70" fmla="*/ 279 w 1723"/>
                  <a:gd name="T71" fmla="*/ 892 h 1506"/>
                  <a:gd name="T72" fmla="*/ 173 w 1723"/>
                  <a:gd name="T73" fmla="*/ 828 h 1506"/>
                  <a:gd name="T74" fmla="*/ 104 w 1723"/>
                  <a:gd name="T75" fmla="*/ 747 h 1506"/>
                  <a:gd name="T76" fmla="*/ 64 w 1723"/>
                  <a:gd name="T77" fmla="*/ 654 h 1506"/>
                  <a:gd name="T78" fmla="*/ 49 w 1723"/>
                  <a:gd name="T79" fmla="*/ 562 h 1506"/>
                  <a:gd name="T80" fmla="*/ 83 w 1723"/>
                  <a:gd name="T81" fmla="*/ 557 h 1506"/>
                  <a:gd name="T82" fmla="*/ 146 w 1723"/>
                  <a:gd name="T83" fmla="*/ 575 h 1506"/>
                  <a:gd name="T84" fmla="*/ 203 w 1723"/>
                  <a:gd name="T85" fmla="*/ 577 h 1506"/>
                  <a:gd name="T86" fmla="*/ 126 w 1723"/>
                  <a:gd name="T87" fmla="*/ 500 h 1506"/>
                  <a:gd name="T88" fmla="*/ 70 w 1723"/>
                  <a:gd name="T89" fmla="*/ 390 h 1506"/>
                  <a:gd name="T90" fmla="*/ 48 w 1723"/>
                  <a:gd name="T91" fmla="*/ 258 h 1506"/>
                  <a:gd name="T92" fmla="*/ 74 w 1723"/>
                  <a:gd name="T93" fmla="*/ 118 h 1506"/>
                  <a:gd name="T94" fmla="*/ 179 w 1723"/>
                  <a:gd name="T95" fmla="*/ 170 h 1506"/>
                  <a:gd name="T96" fmla="*/ 328 w 1723"/>
                  <a:gd name="T97" fmla="*/ 294 h 1506"/>
                  <a:gd name="T98" fmla="*/ 495 w 1723"/>
                  <a:gd name="T99" fmla="*/ 387 h 1506"/>
                  <a:gd name="T100" fmla="*/ 673 w 1723"/>
                  <a:gd name="T101" fmla="*/ 445 h 1506"/>
                  <a:gd name="T102" fmla="*/ 848 w 1723"/>
                  <a:gd name="T103" fmla="*/ 468 h 1506"/>
                  <a:gd name="T104" fmla="*/ 840 w 1723"/>
                  <a:gd name="T105" fmla="*/ 382 h 1506"/>
                  <a:gd name="T106" fmla="*/ 863 w 1723"/>
                  <a:gd name="T107" fmla="*/ 244 h 1506"/>
                  <a:gd name="T108" fmla="*/ 929 w 1723"/>
                  <a:gd name="T109" fmla="*/ 129 h 1506"/>
                  <a:gd name="T110" fmla="*/ 1027 w 1723"/>
                  <a:gd name="T111" fmla="*/ 45 h 1506"/>
                  <a:gd name="T112" fmla="*/ 1150 w 1723"/>
                  <a:gd name="T113" fmla="*/ 3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23" h="1506">
                    <a:moveTo>
                      <a:pt x="1195" y="0"/>
                    </a:moveTo>
                    <a:lnTo>
                      <a:pt x="1238" y="3"/>
                    </a:lnTo>
                    <a:lnTo>
                      <a:pt x="1279" y="11"/>
                    </a:lnTo>
                    <a:lnTo>
                      <a:pt x="1318" y="24"/>
                    </a:lnTo>
                    <a:lnTo>
                      <a:pt x="1355" y="41"/>
                    </a:lnTo>
                    <a:lnTo>
                      <a:pt x="1390" y="63"/>
                    </a:lnTo>
                    <a:lnTo>
                      <a:pt x="1422" y="89"/>
                    </a:lnTo>
                    <a:lnTo>
                      <a:pt x="1452" y="119"/>
                    </a:lnTo>
                    <a:lnTo>
                      <a:pt x="1452" y="119"/>
                    </a:lnTo>
                    <a:lnTo>
                      <a:pt x="1473" y="117"/>
                    </a:lnTo>
                    <a:lnTo>
                      <a:pt x="1497" y="111"/>
                    </a:lnTo>
                    <a:lnTo>
                      <a:pt x="1523" y="104"/>
                    </a:lnTo>
                    <a:lnTo>
                      <a:pt x="1551" y="95"/>
                    </a:lnTo>
                    <a:lnTo>
                      <a:pt x="1579" y="83"/>
                    </a:lnTo>
                    <a:lnTo>
                      <a:pt x="1607" y="71"/>
                    </a:lnTo>
                    <a:lnTo>
                      <a:pt x="1632" y="59"/>
                    </a:lnTo>
                    <a:lnTo>
                      <a:pt x="1655" y="46"/>
                    </a:lnTo>
                    <a:lnTo>
                      <a:pt x="1674" y="34"/>
                    </a:lnTo>
                    <a:lnTo>
                      <a:pt x="1665" y="61"/>
                    </a:lnTo>
                    <a:lnTo>
                      <a:pt x="1653" y="88"/>
                    </a:lnTo>
                    <a:lnTo>
                      <a:pt x="1638" y="117"/>
                    </a:lnTo>
                    <a:lnTo>
                      <a:pt x="1621" y="143"/>
                    </a:lnTo>
                    <a:lnTo>
                      <a:pt x="1602" y="169"/>
                    </a:lnTo>
                    <a:lnTo>
                      <a:pt x="1583" y="192"/>
                    </a:lnTo>
                    <a:lnTo>
                      <a:pt x="1563" y="213"/>
                    </a:lnTo>
                    <a:lnTo>
                      <a:pt x="1544" y="230"/>
                    </a:lnTo>
                    <a:lnTo>
                      <a:pt x="1525" y="242"/>
                    </a:lnTo>
                    <a:lnTo>
                      <a:pt x="1556" y="237"/>
                    </a:lnTo>
                    <a:lnTo>
                      <a:pt x="1587" y="231"/>
                    </a:lnTo>
                    <a:lnTo>
                      <a:pt x="1616" y="223"/>
                    </a:lnTo>
                    <a:lnTo>
                      <a:pt x="1643" y="215"/>
                    </a:lnTo>
                    <a:lnTo>
                      <a:pt x="1668" y="205"/>
                    </a:lnTo>
                    <a:lnTo>
                      <a:pt x="1690" y="197"/>
                    </a:lnTo>
                    <a:lnTo>
                      <a:pt x="1709" y="189"/>
                    </a:lnTo>
                    <a:lnTo>
                      <a:pt x="1723" y="181"/>
                    </a:lnTo>
                    <a:lnTo>
                      <a:pt x="1696" y="224"/>
                    </a:lnTo>
                    <a:lnTo>
                      <a:pt x="1667" y="263"/>
                    </a:lnTo>
                    <a:lnTo>
                      <a:pt x="1637" y="299"/>
                    </a:lnTo>
                    <a:lnTo>
                      <a:pt x="1607" y="329"/>
                    </a:lnTo>
                    <a:lnTo>
                      <a:pt x="1577" y="355"/>
                    </a:lnTo>
                    <a:lnTo>
                      <a:pt x="1550" y="377"/>
                    </a:lnTo>
                    <a:lnTo>
                      <a:pt x="1550" y="382"/>
                    </a:lnTo>
                    <a:lnTo>
                      <a:pt x="1550" y="385"/>
                    </a:lnTo>
                    <a:lnTo>
                      <a:pt x="1550" y="388"/>
                    </a:lnTo>
                    <a:lnTo>
                      <a:pt x="1550" y="390"/>
                    </a:lnTo>
                    <a:lnTo>
                      <a:pt x="1551" y="473"/>
                    </a:lnTo>
                    <a:lnTo>
                      <a:pt x="1546" y="555"/>
                    </a:lnTo>
                    <a:lnTo>
                      <a:pt x="1534" y="635"/>
                    </a:lnTo>
                    <a:lnTo>
                      <a:pt x="1519" y="712"/>
                    </a:lnTo>
                    <a:lnTo>
                      <a:pt x="1498" y="787"/>
                    </a:lnTo>
                    <a:lnTo>
                      <a:pt x="1473" y="861"/>
                    </a:lnTo>
                    <a:lnTo>
                      <a:pt x="1442" y="931"/>
                    </a:lnTo>
                    <a:lnTo>
                      <a:pt x="1407" y="998"/>
                    </a:lnTo>
                    <a:lnTo>
                      <a:pt x="1368" y="1062"/>
                    </a:lnTo>
                    <a:lnTo>
                      <a:pt x="1324" y="1122"/>
                    </a:lnTo>
                    <a:lnTo>
                      <a:pt x="1277" y="1180"/>
                    </a:lnTo>
                    <a:lnTo>
                      <a:pt x="1226" y="1232"/>
                    </a:lnTo>
                    <a:lnTo>
                      <a:pt x="1172" y="1281"/>
                    </a:lnTo>
                    <a:lnTo>
                      <a:pt x="1114" y="1326"/>
                    </a:lnTo>
                    <a:lnTo>
                      <a:pt x="1054" y="1367"/>
                    </a:lnTo>
                    <a:lnTo>
                      <a:pt x="990" y="1403"/>
                    </a:lnTo>
                    <a:lnTo>
                      <a:pt x="923" y="1433"/>
                    </a:lnTo>
                    <a:lnTo>
                      <a:pt x="854" y="1459"/>
                    </a:lnTo>
                    <a:lnTo>
                      <a:pt x="782" y="1479"/>
                    </a:lnTo>
                    <a:lnTo>
                      <a:pt x="709" y="1494"/>
                    </a:lnTo>
                    <a:lnTo>
                      <a:pt x="634" y="1503"/>
                    </a:lnTo>
                    <a:lnTo>
                      <a:pt x="556" y="1506"/>
                    </a:lnTo>
                    <a:lnTo>
                      <a:pt x="481" y="1503"/>
                    </a:lnTo>
                    <a:lnTo>
                      <a:pt x="407" y="1495"/>
                    </a:lnTo>
                    <a:lnTo>
                      <a:pt x="334" y="1481"/>
                    </a:lnTo>
                    <a:lnTo>
                      <a:pt x="264" y="1463"/>
                    </a:lnTo>
                    <a:lnTo>
                      <a:pt x="195" y="1438"/>
                    </a:lnTo>
                    <a:lnTo>
                      <a:pt x="128" y="1409"/>
                    </a:lnTo>
                    <a:lnTo>
                      <a:pt x="63" y="1376"/>
                    </a:lnTo>
                    <a:lnTo>
                      <a:pt x="0" y="1337"/>
                    </a:lnTo>
                    <a:lnTo>
                      <a:pt x="54" y="1344"/>
                    </a:lnTo>
                    <a:lnTo>
                      <a:pt x="108" y="1345"/>
                    </a:lnTo>
                    <a:lnTo>
                      <a:pt x="158" y="1341"/>
                    </a:lnTo>
                    <a:lnTo>
                      <a:pt x="206" y="1334"/>
                    </a:lnTo>
                    <a:lnTo>
                      <a:pt x="252" y="1322"/>
                    </a:lnTo>
                    <a:lnTo>
                      <a:pt x="295" y="1308"/>
                    </a:lnTo>
                    <a:lnTo>
                      <a:pt x="334" y="1292"/>
                    </a:lnTo>
                    <a:lnTo>
                      <a:pt x="371" y="1273"/>
                    </a:lnTo>
                    <a:lnTo>
                      <a:pt x="403" y="1254"/>
                    </a:lnTo>
                    <a:lnTo>
                      <a:pt x="431" y="1234"/>
                    </a:lnTo>
                    <a:lnTo>
                      <a:pt x="457" y="1214"/>
                    </a:lnTo>
                    <a:lnTo>
                      <a:pt x="476" y="1196"/>
                    </a:lnTo>
                    <a:lnTo>
                      <a:pt x="492" y="1179"/>
                    </a:lnTo>
                    <a:lnTo>
                      <a:pt x="452" y="1176"/>
                    </a:lnTo>
                    <a:lnTo>
                      <a:pt x="414" y="1167"/>
                    </a:lnTo>
                    <a:lnTo>
                      <a:pt x="377" y="1154"/>
                    </a:lnTo>
                    <a:lnTo>
                      <a:pt x="341" y="1136"/>
                    </a:lnTo>
                    <a:lnTo>
                      <a:pt x="308" y="1115"/>
                    </a:lnTo>
                    <a:lnTo>
                      <a:pt x="277" y="1091"/>
                    </a:lnTo>
                    <a:lnTo>
                      <a:pt x="250" y="1065"/>
                    </a:lnTo>
                    <a:lnTo>
                      <a:pt x="226" y="1037"/>
                    </a:lnTo>
                    <a:lnTo>
                      <a:pt x="206" y="1007"/>
                    </a:lnTo>
                    <a:lnTo>
                      <a:pt x="191" y="977"/>
                    </a:lnTo>
                    <a:lnTo>
                      <a:pt x="180" y="948"/>
                    </a:lnTo>
                    <a:lnTo>
                      <a:pt x="175" y="919"/>
                    </a:lnTo>
                    <a:lnTo>
                      <a:pt x="191" y="921"/>
                    </a:lnTo>
                    <a:lnTo>
                      <a:pt x="210" y="923"/>
                    </a:lnTo>
                    <a:lnTo>
                      <a:pt x="233" y="925"/>
                    </a:lnTo>
                    <a:lnTo>
                      <a:pt x="257" y="923"/>
                    </a:lnTo>
                    <a:lnTo>
                      <a:pt x="281" y="921"/>
                    </a:lnTo>
                    <a:lnTo>
                      <a:pt x="303" y="916"/>
                    </a:lnTo>
                    <a:lnTo>
                      <a:pt x="323" y="907"/>
                    </a:lnTo>
                    <a:lnTo>
                      <a:pt x="279" y="892"/>
                    </a:lnTo>
                    <a:lnTo>
                      <a:pt x="239" y="873"/>
                    </a:lnTo>
                    <a:lnTo>
                      <a:pt x="204" y="852"/>
                    </a:lnTo>
                    <a:lnTo>
                      <a:pt x="173" y="828"/>
                    </a:lnTo>
                    <a:lnTo>
                      <a:pt x="146" y="802"/>
                    </a:lnTo>
                    <a:lnTo>
                      <a:pt x="122" y="775"/>
                    </a:lnTo>
                    <a:lnTo>
                      <a:pt x="104" y="747"/>
                    </a:lnTo>
                    <a:lnTo>
                      <a:pt x="87" y="716"/>
                    </a:lnTo>
                    <a:lnTo>
                      <a:pt x="74" y="686"/>
                    </a:lnTo>
                    <a:lnTo>
                      <a:pt x="64" y="654"/>
                    </a:lnTo>
                    <a:lnTo>
                      <a:pt x="56" y="623"/>
                    </a:lnTo>
                    <a:lnTo>
                      <a:pt x="51" y="593"/>
                    </a:lnTo>
                    <a:lnTo>
                      <a:pt x="49" y="562"/>
                    </a:lnTo>
                    <a:lnTo>
                      <a:pt x="48" y="533"/>
                    </a:lnTo>
                    <a:lnTo>
                      <a:pt x="64" y="547"/>
                    </a:lnTo>
                    <a:lnTo>
                      <a:pt x="83" y="557"/>
                    </a:lnTo>
                    <a:lnTo>
                      <a:pt x="103" y="564"/>
                    </a:lnTo>
                    <a:lnTo>
                      <a:pt x="124" y="571"/>
                    </a:lnTo>
                    <a:lnTo>
                      <a:pt x="146" y="575"/>
                    </a:lnTo>
                    <a:lnTo>
                      <a:pt x="166" y="577"/>
                    </a:lnTo>
                    <a:lnTo>
                      <a:pt x="186" y="577"/>
                    </a:lnTo>
                    <a:lnTo>
                      <a:pt x="203" y="577"/>
                    </a:lnTo>
                    <a:lnTo>
                      <a:pt x="176" y="555"/>
                    </a:lnTo>
                    <a:lnTo>
                      <a:pt x="150" y="530"/>
                    </a:lnTo>
                    <a:lnTo>
                      <a:pt x="126" y="500"/>
                    </a:lnTo>
                    <a:lnTo>
                      <a:pt x="104" y="466"/>
                    </a:lnTo>
                    <a:lnTo>
                      <a:pt x="85" y="429"/>
                    </a:lnTo>
                    <a:lnTo>
                      <a:pt x="70" y="390"/>
                    </a:lnTo>
                    <a:lnTo>
                      <a:pt x="59" y="348"/>
                    </a:lnTo>
                    <a:lnTo>
                      <a:pt x="51" y="304"/>
                    </a:lnTo>
                    <a:lnTo>
                      <a:pt x="48" y="258"/>
                    </a:lnTo>
                    <a:lnTo>
                      <a:pt x="51" y="212"/>
                    </a:lnTo>
                    <a:lnTo>
                      <a:pt x="60" y="165"/>
                    </a:lnTo>
                    <a:lnTo>
                      <a:pt x="74" y="118"/>
                    </a:lnTo>
                    <a:lnTo>
                      <a:pt x="96" y="71"/>
                    </a:lnTo>
                    <a:lnTo>
                      <a:pt x="135" y="123"/>
                    </a:lnTo>
                    <a:lnTo>
                      <a:pt x="179" y="170"/>
                    </a:lnTo>
                    <a:lnTo>
                      <a:pt x="225" y="215"/>
                    </a:lnTo>
                    <a:lnTo>
                      <a:pt x="275" y="256"/>
                    </a:lnTo>
                    <a:lnTo>
                      <a:pt x="328" y="294"/>
                    </a:lnTo>
                    <a:lnTo>
                      <a:pt x="382" y="328"/>
                    </a:lnTo>
                    <a:lnTo>
                      <a:pt x="438" y="359"/>
                    </a:lnTo>
                    <a:lnTo>
                      <a:pt x="495" y="387"/>
                    </a:lnTo>
                    <a:lnTo>
                      <a:pt x="554" y="410"/>
                    </a:lnTo>
                    <a:lnTo>
                      <a:pt x="614" y="429"/>
                    </a:lnTo>
                    <a:lnTo>
                      <a:pt x="673" y="445"/>
                    </a:lnTo>
                    <a:lnTo>
                      <a:pt x="732" y="457"/>
                    </a:lnTo>
                    <a:lnTo>
                      <a:pt x="791" y="464"/>
                    </a:lnTo>
                    <a:lnTo>
                      <a:pt x="848" y="468"/>
                    </a:lnTo>
                    <a:lnTo>
                      <a:pt x="848" y="468"/>
                    </a:lnTo>
                    <a:lnTo>
                      <a:pt x="842" y="426"/>
                    </a:lnTo>
                    <a:lnTo>
                      <a:pt x="840" y="382"/>
                    </a:lnTo>
                    <a:lnTo>
                      <a:pt x="842" y="335"/>
                    </a:lnTo>
                    <a:lnTo>
                      <a:pt x="850" y="289"/>
                    </a:lnTo>
                    <a:lnTo>
                      <a:pt x="863" y="244"/>
                    </a:lnTo>
                    <a:lnTo>
                      <a:pt x="881" y="203"/>
                    </a:lnTo>
                    <a:lnTo>
                      <a:pt x="903" y="165"/>
                    </a:lnTo>
                    <a:lnTo>
                      <a:pt x="929" y="129"/>
                    </a:lnTo>
                    <a:lnTo>
                      <a:pt x="959" y="97"/>
                    </a:lnTo>
                    <a:lnTo>
                      <a:pt x="992" y="69"/>
                    </a:lnTo>
                    <a:lnTo>
                      <a:pt x="1027" y="45"/>
                    </a:lnTo>
                    <a:lnTo>
                      <a:pt x="1066" y="26"/>
                    </a:lnTo>
                    <a:lnTo>
                      <a:pt x="1107" y="12"/>
                    </a:lnTo>
                    <a:lnTo>
                      <a:pt x="1150" y="3"/>
                    </a:lnTo>
                    <a:lnTo>
                      <a:pt x="11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8">
                <a:extLst>
                  <a:ext uri="{FF2B5EF4-FFF2-40B4-BE49-F238E27FC236}">
                    <a16:creationId xmlns:a16="http://schemas.microsoft.com/office/drawing/2014/main" id="{BE423268-12B6-414E-8835-1389B7562810}"/>
                  </a:ext>
                </a:extLst>
              </p:cNvPr>
              <p:cNvSpPr>
                <a:spLocks noEditPoints="1"/>
              </p:cNvSpPr>
              <p:nvPr/>
            </p:nvSpPr>
            <p:spPr bwMode="auto">
              <a:xfrm>
                <a:off x="1711457" y="4274228"/>
                <a:ext cx="122391" cy="118616"/>
              </a:xfrm>
              <a:custGeom>
                <a:avLst/>
                <a:gdLst>
                  <a:gd name="T0" fmla="*/ 340 w 1557"/>
                  <a:gd name="T1" fmla="*/ 457 h 1506"/>
                  <a:gd name="T2" fmla="*/ 13 w 1557"/>
                  <a:gd name="T3" fmla="*/ 1506 h 1506"/>
                  <a:gd name="T4" fmla="*/ 1173 w 1557"/>
                  <a:gd name="T5" fmla="*/ 430 h 1506"/>
                  <a:gd name="T6" fmla="*/ 1266 w 1557"/>
                  <a:gd name="T7" fmla="*/ 440 h 1506"/>
                  <a:gd name="T8" fmla="*/ 1348 w 1557"/>
                  <a:gd name="T9" fmla="*/ 469 h 1506"/>
                  <a:gd name="T10" fmla="*/ 1419 w 1557"/>
                  <a:gd name="T11" fmla="*/ 517 h 1506"/>
                  <a:gd name="T12" fmla="*/ 1478 w 1557"/>
                  <a:gd name="T13" fmla="*/ 584 h 1506"/>
                  <a:gd name="T14" fmla="*/ 1522 w 1557"/>
                  <a:gd name="T15" fmla="*/ 669 h 1506"/>
                  <a:gd name="T16" fmla="*/ 1548 w 1557"/>
                  <a:gd name="T17" fmla="*/ 770 h 1506"/>
                  <a:gd name="T18" fmla="*/ 1557 w 1557"/>
                  <a:gd name="T19" fmla="*/ 887 h 1506"/>
                  <a:gd name="T20" fmla="*/ 1221 w 1557"/>
                  <a:gd name="T21" fmla="*/ 1506 h 1506"/>
                  <a:gd name="T22" fmla="*/ 1219 w 1557"/>
                  <a:gd name="T23" fmla="*/ 873 h 1506"/>
                  <a:gd name="T24" fmla="*/ 1203 w 1557"/>
                  <a:gd name="T25" fmla="*/ 794 h 1506"/>
                  <a:gd name="T26" fmla="*/ 1170 w 1557"/>
                  <a:gd name="T27" fmla="*/ 738 h 1506"/>
                  <a:gd name="T28" fmla="*/ 1122 w 1557"/>
                  <a:gd name="T29" fmla="*/ 704 h 1506"/>
                  <a:gd name="T30" fmla="*/ 1058 w 1557"/>
                  <a:gd name="T31" fmla="*/ 693 h 1506"/>
                  <a:gd name="T32" fmla="*/ 990 w 1557"/>
                  <a:gd name="T33" fmla="*/ 703 h 1506"/>
                  <a:gd name="T34" fmla="*/ 938 w 1557"/>
                  <a:gd name="T35" fmla="*/ 735 h 1506"/>
                  <a:gd name="T36" fmla="*/ 900 w 1557"/>
                  <a:gd name="T37" fmla="*/ 787 h 1506"/>
                  <a:gd name="T38" fmla="*/ 881 w 1557"/>
                  <a:gd name="T39" fmla="*/ 834 h 1506"/>
                  <a:gd name="T40" fmla="*/ 874 w 1557"/>
                  <a:gd name="T41" fmla="*/ 874 h 1506"/>
                  <a:gd name="T42" fmla="*/ 874 w 1557"/>
                  <a:gd name="T43" fmla="*/ 1506 h 1506"/>
                  <a:gd name="T44" fmla="*/ 539 w 1557"/>
                  <a:gd name="T45" fmla="*/ 793 h 1506"/>
                  <a:gd name="T46" fmla="*/ 537 w 1557"/>
                  <a:gd name="T47" fmla="*/ 649 h 1506"/>
                  <a:gd name="T48" fmla="*/ 536 w 1557"/>
                  <a:gd name="T49" fmla="*/ 537 h 1506"/>
                  <a:gd name="T50" fmla="*/ 532 w 1557"/>
                  <a:gd name="T51" fmla="*/ 457 h 1506"/>
                  <a:gd name="T52" fmla="*/ 839 w 1557"/>
                  <a:gd name="T53" fmla="*/ 598 h 1506"/>
                  <a:gd name="T54" fmla="*/ 902 w 1557"/>
                  <a:gd name="T55" fmla="*/ 526 h 1506"/>
                  <a:gd name="T56" fmla="*/ 978 w 1557"/>
                  <a:gd name="T57" fmla="*/ 473 h 1506"/>
                  <a:gd name="T58" fmla="*/ 1069 w 1557"/>
                  <a:gd name="T59" fmla="*/ 441 h 1506"/>
                  <a:gd name="T60" fmla="*/ 1173 w 1557"/>
                  <a:gd name="T61" fmla="*/ 430 h 1506"/>
                  <a:gd name="T62" fmla="*/ 215 w 1557"/>
                  <a:gd name="T63" fmla="*/ 3 h 1506"/>
                  <a:gd name="T64" fmla="*/ 275 w 1557"/>
                  <a:gd name="T65" fmla="*/ 19 h 1506"/>
                  <a:gd name="T66" fmla="*/ 319 w 1557"/>
                  <a:gd name="T67" fmla="*/ 50 h 1506"/>
                  <a:gd name="T68" fmla="*/ 346 w 1557"/>
                  <a:gd name="T69" fmla="*/ 98 h 1506"/>
                  <a:gd name="T70" fmla="*/ 355 w 1557"/>
                  <a:gd name="T71" fmla="*/ 163 h 1506"/>
                  <a:gd name="T72" fmla="*/ 346 w 1557"/>
                  <a:gd name="T73" fmla="*/ 226 h 1506"/>
                  <a:gd name="T74" fmla="*/ 319 w 1557"/>
                  <a:gd name="T75" fmla="*/ 274 h 1506"/>
                  <a:gd name="T76" fmla="*/ 275 w 1557"/>
                  <a:gd name="T77" fmla="*/ 306 h 1506"/>
                  <a:gd name="T78" fmla="*/ 215 w 1557"/>
                  <a:gd name="T79" fmla="*/ 322 h 1506"/>
                  <a:gd name="T80" fmla="*/ 140 w 1557"/>
                  <a:gd name="T81" fmla="*/ 322 h 1506"/>
                  <a:gd name="T82" fmla="*/ 78 w 1557"/>
                  <a:gd name="T83" fmla="*/ 306 h 1506"/>
                  <a:gd name="T84" fmla="*/ 35 w 1557"/>
                  <a:gd name="T85" fmla="*/ 274 h 1506"/>
                  <a:gd name="T86" fmla="*/ 8 w 1557"/>
                  <a:gd name="T87" fmla="*/ 226 h 1506"/>
                  <a:gd name="T88" fmla="*/ 0 w 1557"/>
                  <a:gd name="T89" fmla="*/ 163 h 1506"/>
                  <a:gd name="T90" fmla="*/ 12 w 1557"/>
                  <a:gd name="T91" fmla="*/ 99 h 1506"/>
                  <a:gd name="T92" fmla="*/ 51 w 1557"/>
                  <a:gd name="T93" fmla="*/ 48 h 1506"/>
                  <a:gd name="T94" fmla="*/ 108 w 1557"/>
                  <a:gd name="T95" fmla="*/ 13 h 1506"/>
                  <a:gd name="T96" fmla="*/ 177 w 1557"/>
                  <a:gd name="T97" fmla="*/ 0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7" h="1506">
                    <a:moveTo>
                      <a:pt x="13" y="457"/>
                    </a:moveTo>
                    <a:lnTo>
                      <a:pt x="340" y="457"/>
                    </a:lnTo>
                    <a:lnTo>
                      <a:pt x="340" y="1506"/>
                    </a:lnTo>
                    <a:lnTo>
                      <a:pt x="13" y="1506"/>
                    </a:lnTo>
                    <a:lnTo>
                      <a:pt x="13" y="457"/>
                    </a:lnTo>
                    <a:close/>
                    <a:moveTo>
                      <a:pt x="1173" y="430"/>
                    </a:moveTo>
                    <a:lnTo>
                      <a:pt x="1221" y="433"/>
                    </a:lnTo>
                    <a:lnTo>
                      <a:pt x="1266" y="440"/>
                    </a:lnTo>
                    <a:lnTo>
                      <a:pt x="1308" y="452"/>
                    </a:lnTo>
                    <a:lnTo>
                      <a:pt x="1348" y="469"/>
                    </a:lnTo>
                    <a:lnTo>
                      <a:pt x="1384" y="490"/>
                    </a:lnTo>
                    <a:lnTo>
                      <a:pt x="1419" y="517"/>
                    </a:lnTo>
                    <a:lnTo>
                      <a:pt x="1451" y="548"/>
                    </a:lnTo>
                    <a:lnTo>
                      <a:pt x="1478" y="584"/>
                    </a:lnTo>
                    <a:lnTo>
                      <a:pt x="1502" y="625"/>
                    </a:lnTo>
                    <a:lnTo>
                      <a:pt x="1522" y="669"/>
                    </a:lnTo>
                    <a:lnTo>
                      <a:pt x="1537" y="716"/>
                    </a:lnTo>
                    <a:lnTo>
                      <a:pt x="1548" y="770"/>
                    </a:lnTo>
                    <a:lnTo>
                      <a:pt x="1554" y="826"/>
                    </a:lnTo>
                    <a:lnTo>
                      <a:pt x="1557" y="887"/>
                    </a:lnTo>
                    <a:lnTo>
                      <a:pt x="1557" y="1506"/>
                    </a:lnTo>
                    <a:lnTo>
                      <a:pt x="1221" y="1506"/>
                    </a:lnTo>
                    <a:lnTo>
                      <a:pt x="1221" y="922"/>
                    </a:lnTo>
                    <a:lnTo>
                      <a:pt x="1219" y="873"/>
                    </a:lnTo>
                    <a:lnTo>
                      <a:pt x="1213" y="831"/>
                    </a:lnTo>
                    <a:lnTo>
                      <a:pt x="1203" y="794"/>
                    </a:lnTo>
                    <a:lnTo>
                      <a:pt x="1189" y="763"/>
                    </a:lnTo>
                    <a:lnTo>
                      <a:pt x="1170" y="738"/>
                    </a:lnTo>
                    <a:lnTo>
                      <a:pt x="1148" y="718"/>
                    </a:lnTo>
                    <a:lnTo>
                      <a:pt x="1122" y="704"/>
                    </a:lnTo>
                    <a:lnTo>
                      <a:pt x="1092" y="696"/>
                    </a:lnTo>
                    <a:lnTo>
                      <a:pt x="1058" y="693"/>
                    </a:lnTo>
                    <a:lnTo>
                      <a:pt x="1023" y="696"/>
                    </a:lnTo>
                    <a:lnTo>
                      <a:pt x="990" y="703"/>
                    </a:lnTo>
                    <a:lnTo>
                      <a:pt x="963" y="716"/>
                    </a:lnTo>
                    <a:lnTo>
                      <a:pt x="938" y="735"/>
                    </a:lnTo>
                    <a:lnTo>
                      <a:pt x="917" y="758"/>
                    </a:lnTo>
                    <a:lnTo>
                      <a:pt x="900" y="787"/>
                    </a:lnTo>
                    <a:lnTo>
                      <a:pt x="886" y="820"/>
                    </a:lnTo>
                    <a:lnTo>
                      <a:pt x="881" y="834"/>
                    </a:lnTo>
                    <a:lnTo>
                      <a:pt x="877" y="851"/>
                    </a:lnTo>
                    <a:lnTo>
                      <a:pt x="874" y="874"/>
                    </a:lnTo>
                    <a:lnTo>
                      <a:pt x="874" y="901"/>
                    </a:lnTo>
                    <a:lnTo>
                      <a:pt x="874" y="1506"/>
                    </a:lnTo>
                    <a:lnTo>
                      <a:pt x="539" y="1506"/>
                    </a:lnTo>
                    <a:lnTo>
                      <a:pt x="539" y="793"/>
                    </a:lnTo>
                    <a:lnTo>
                      <a:pt x="539" y="718"/>
                    </a:lnTo>
                    <a:lnTo>
                      <a:pt x="537" y="649"/>
                    </a:lnTo>
                    <a:lnTo>
                      <a:pt x="537" y="589"/>
                    </a:lnTo>
                    <a:lnTo>
                      <a:pt x="536" y="537"/>
                    </a:lnTo>
                    <a:lnTo>
                      <a:pt x="534" y="493"/>
                    </a:lnTo>
                    <a:lnTo>
                      <a:pt x="532" y="457"/>
                    </a:lnTo>
                    <a:lnTo>
                      <a:pt x="818" y="457"/>
                    </a:lnTo>
                    <a:lnTo>
                      <a:pt x="839" y="598"/>
                    </a:lnTo>
                    <a:lnTo>
                      <a:pt x="869" y="559"/>
                    </a:lnTo>
                    <a:lnTo>
                      <a:pt x="902" y="526"/>
                    </a:lnTo>
                    <a:lnTo>
                      <a:pt x="938" y="496"/>
                    </a:lnTo>
                    <a:lnTo>
                      <a:pt x="978" y="473"/>
                    </a:lnTo>
                    <a:lnTo>
                      <a:pt x="1022" y="455"/>
                    </a:lnTo>
                    <a:lnTo>
                      <a:pt x="1069" y="441"/>
                    </a:lnTo>
                    <a:lnTo>
                      <a:pt x="1120" y="434"/>
                    </a:lnTo>
                    <a:lnTo>
                      <a:pt x="1173" y="430"/>
                    </a:lnTo>
                    <a:close/>
                    <a:moveTo>
                      <a:pt x="177" y="0"/>
                    </a:moveTo>
                    <a:lnTo>
                      <a:pt x="215" y="3"/>
                    </a:lnTo>
                    <a:lnTo>
                      <a:pt x="247" y="9"/>
                    </a:lnTo>
                    <a:lnTo>
                      <a:pt x="275" y="19"/>
                    </a:lnTo>
                    <a:lnTo>
                      <a:pt x="300" y="33"/>
                    </a:lnTo>
                    <a:lnTo>
                      <a:pt x="319" y="50"/>
                    </a:lnTo>
                    <a:lnTo>
                      <a:pt x="335" y="72"/>
                    </a:lnTo>
                    <a:lnTo>
                      <a:pt x="346" y="98"/>
                    </a:lnTo>
                    <a:lnTo>
                      <a:pt x="352" y="129"/>
                    </a:lnTo>
                    <a:lnTo>
                      <a:pt x="355" y="163"/>
                    </a:lnTo>
                    <a:lnTo>
                      <a:pt x="352" y="196"/>
                    </a:lnTo>
                    <a:lnTo>
                      <a:pt x="346" y="226"/>
                    </a:lnTo>
                    <a:lnTo>
                      <a:pt x="335" y="252"/>
                    </a:lnTo>
                    <a:lnTo>
                      <a:pt x="319" y="274"/>
                    </a:lnTo>
                    <a:lnTo>
                      <a:pt x="300" y="291"/>
                    </a:lnTo>
                    <a:lnTo>
                      <a:pt x="275" y="306"/>
                    </a:lnTo>
                    <a:lnTo>
                      <a:pt x="247" y="316"/>
                    </a:lnTo>
                    <a:lnTo>
                      <a:pt x="215" y="322"/>
                    </a:lnTo>
                    <a:lnTo>
                      <a:pt x="177" y="324"/>
                    </a:lnTo>
                    <a:lnTo>
                      <a:pt x="140" y="322"/>
                    </a:lnTo>
                    <a:lnTo>
                      <a:pt x="107" y="316"/>
                    </a:lnTo>
                    <a:lnTo>
                      <a:pt x="78" y="306"/>
                    </a:lnTo>
                    <a:lnTo>
                      <a:pt x="54" y="291"/>
                    </a:lnTo>
                    <a:lnTo>
                      <a:pt x="35" y="274"/>
                    </a:lnTo>
                    <a:lnTo>
                      <a:pt x="18" y="252"/>
                    </a:lnTo>
                    <a:lnTo>
                      <a:pt x="8" y="226"/>
                    </a:lnTo>
                    <a:lnTo>
                      <a:pt x="1" y="196"/>
                    </a:lnTo>
                    <a:lnTo>
                      <a:pt x="0" y="163"/>
                    </a:lnTo>
                    <a:lnTo>
                      <a:pt x="2" y="130"/>
                    </a:lnTo>
                    <a:lnTo>
                      <a:pt x="12" y="99"/>
                    </a:lnTo>
                    <a:lnTo>
                      <a:pt x="28" y="72"/>
                    </a:lnTo>
                    <a:lnTo>
                      <a:pt x="51" y="48"/>
                    </a:lnTo>
                    <a:lnTo>
                      <a:pt x="77" y="27"/>
                    </a:lnTo>
                    <a:lnTo>
                      <a:pt x="108" y="13"/>
                    </a:lnTo>
                    <a:lnTo>
                      <a:pt x="140" y="4"/>
                    </a:lnTo>
                    <a:lnTo>
                      <a:pt x="1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8375928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0"/>
                                  </p:stCondLst>
                                  <p:childTnLst>
                                    <p:set>
                                      <p:cBhvr>
                                        <p:cTn id="10" dur="1" fill="hold">
                                          <p:stCondLst>
                                            <p:cond delay="0"/>
                                          </p:stCondLst>
                                        </p:cTn>
                                        <p:tgtEl>
                                          <p:spTgt spid="120"/>
                                        </p:tgtEl>
                                        <p:attrNameLst>
                                          <p:attrName>style.visibility</p:attrName>
                                        </p:attrNameLst>
                                      </p:cBhvr>
                                      <p:to>
                                        <p:strVal val="visible"/>
                                      </p:to>
                                    </p:set>
                                    <p:animEffect transition="in" filter="barn(outVertical)">
                                      <p:cBhvr>
                                        <p:cTn id="11" dur="500"/>
                                        <p:tgtEl>
                                          <p:spTgt spid="120"/>
                                        </p:tgtEl>
                                      </p:cBhvr>
                                    </p:animEffect>
                                  </p:childTnLst>
                                </p:cTn>
                              </p:par>
                            </p:childTnLst>
                          </p:cTn>
                        </p:par>
                        <p:par>
                          <p:cTn id="12" fill="hold">
                            <p:stCondLst>
                              <p:cond delay="500"/>
                            </p:stCondLst>
                            <p:childTnLst>
                              <p:par>
                                <p:cTn id="13" presetID="2" presetClass="entr" presetSubtype="4" accel="20000" decel="60000" fill="hold" nodeType="afterEffect">
                                  <p:stCondLst>
                                    <p:cond delay="0"/>
                                  </p:stCondLst>
                                  <p:childTnLst>
                                    <p:set>
                                      <p:cBhvr>
                                        <p:cTn id="14" dur="1" fill="hold">
                                          <p:stCondLst>
                                            <p:cond delay="0"/>
                                          </p:stCondLst>
                                        </p:cTn>
                                        <p:tgtEl>
                                          <p:spTgt spid="121"/>
                                        </p:tgtEl>
                                        <p:attrNameLst>
                                          <p:attrName>style.visibility</p:attrName>
                                        </p:attrNameLst>
                                      </p:cBhvr>
                                      <p:to>
                                        <p:strVal val="visible"/>
                                      </p:to>
                                    </p:set>
                                    <p:anim calcmode="lin" valueType="num">
                                      <p:cBhvr additive="base">
                                        <p:cTn id="15" dur="500" fill="hold"/>
                                        <p:tgtEl>
                                          <p:spTgt spid="121"/>
                                        </p:tgtEl>
                                        <p:attrNameLst>
                                          <p:attrName>ppt_x</p:attrName>
                                        </p:attrNameLst>
                                      </p:cBhvr>
                                      <p:tavLst>
                                        <p:tav tm="0">
                                          <p:val>
                                            <p:strVal val="#ppt_x"/>
                                          </p:val>
                                        </p:tav>
                                        <p:tav tm="100000">
                                          <p:val>
                                            <p:strVal val="#ppt_x"/>
                                          </p:val>
                                        </p:tav>
                                      </p:tavLst>
                                    </p:anim>
                                    <p:anim calcmode="lin" valueType="num">
                                      <p:cBhvr additive="base">
                                        <p:cTn id="16" dur="500" fill="hold"/>
                                        <p:tgtEl>
                                          <p:spTgt spid="121"/>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2" presetClass="entr" presetSubtype="4" accel="20000" decel="6000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par>
                                <p:cTn id="22" presetID="16" presetClass="entr" presetSubtype="37" fill="hold" grpId="0" nodeType="withEffect">
                                  <p:stCondLst>
                                    <p:cond delay="0"/>
                                  </p:stCondLst>
                                  <p:childTnLst>
                                    <p:set>
                                      <p:cBhvr>
                                        <p:cTn id="23" dur="1" fill="hold">
                                          <p:stCondLst>
                                            <p:cond delay="0"/>
                                          </p:stCondLst>
                                        </p:cTn>
                                        <p:tgtEl>
                                          <p:spTgt spid="128"/>
                                        </p:tgtEl>
                                        <p:attrNameLst>
                                          <p:attrName>style.visibility</p:attrName>
                                        </p:attrNameLst>
                                      </p:cBhvr>
                                      <p:to>
                                        <p:strVal val="visible"/>
                                      </p:to>
                                    </p:set>
                                    <p:animEffect transition="in" filter="barn(outVertical)">
                                      <p:cBhvr>
                                        <p:cTn id="24" dur="500"/>
                                        <p:tgtEl>
                                          <p:spTgt spid="128"/>
                                        </p:tgtEl>
                                      </p:cBhvr>
                                    </p:animEffect>
                                  </p:childTnLst>
                                </p:cTn>
                              </p:par>
                            </p:childTnLst>
                          </p:cTn>
                        </p:par>
                        <p:par>
                          <p:cTn id="25" fill="hold">
                            <p:stCondLst>
                              <p:cond delay="1500"/>
                            </p:stCondLst>
                            <p:childTnLst>
                              <p:par>
                                <p:cTn id="26" presetID="2" presetClass="entr" presetSubtype="4" accel="20000" decel="60000" fill="hold" nodeType="afterEffect">
                                  <p:stCondLst>
                                    <p:cond delay="0"/>
                                  </p:stCondLst>
                                  <p:childTnLst>
                                    <p:set>
                                      <p:cBhvr>
                                        <p:cTn id="27" dur="1" fill="hold">
                                          <p:stCondLst>
                                            <p:cond delay="0"/>
                                          </p:stCondLst>
                                        </p:cTn>
                                        <p:tgtEl>
                                          <p:spTgt spid="129"/>
                                        </p:tgtEl>
                                        <p:attrNameLst>
                                          <p:attrName>style.visibility</p:attrName>
                                        </p:attrNameLst>
                                      </p:cBhvr>
                                      <p:to>
                                        <p:strVal val="visible"/>
                                      </p:to>
                                    </p:set>
                                    <p:anim calcmode="lin" valueType="num">
                                      <p:cBhvr additive="base">
                                        <p:cTn id="28" dur="500" fill="hold"/>
                                        <p:tgtEl>
                                          <p:spTgt spid="129"/>
                                        </p:tgtEl>
                                        <p:attrNameLst>
                                          <p:attrName>ppt_x</p:attrName>
                                        </p:attrNameLst>
                                      </p:cBhvr>
                                      <p:tavLst>
                                        <p:tav tm="0">
                                          <p:val>
                                            <p:strVal val="#ppt_x"/>
                                          </p:val>
                                        </p:tav>
                                        <p:tav tm="100000">
                                          <p:val>
                                            <p:strVal val="#ppt_x"/>
                                          </p:val>
                                        </p:tav>
                                      </p:tavLst>
                                    </p:anim>
                                    <p:anim calcmode="lin" valueType="num">
                                      <p:cBhvr additive="base">
                                        <p:cTn id="29" dur="500" fill="hold"/>
                                        <p:tgtEl>
                                          <p:spTgt spid="129"/>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2" presetClass="entr" presetSubtype="4" accel="20000" decel="60000"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16" presetClass="entr" presetSubtype="37" fill="hold" grpId="0" nodeType="withEffect">
                                  <p:stCondLst>
                                    <p:cond delay="0"/>
                                  </p:stCondLst>
                                  <p:childTnLst>
                                    <p:set>
                                      <p:cBhvr>
                                        <p:cTn id="36" dur="1" fill="hold">
                                          <p:stCondLst>
                                            <p:cond delay="0"/>
                                          </p:stCondLst>
                                        </p:cTn>
                                        <p:tgtEl>
                                          <p:spTgt spid="136"/>
                                        </p:tgtEl>
                                        <p:attrNameLst>
                                          <p:attrName>style.visibility</p:attrName>
                                        </p:attrNameLst>
                                      </p:cBhvr>
                                      <p:to>
                                        <p:strVal val="visible"/>
                                      </p:to>
                                    </p:set>
                                    <p:animEffect transition="in" filter="barn(outVertical)">
                                      <p:cBhvr>
                                        <p:cTn id="37" dur="500"/>
                                        <p:tgtEl>
                                          <p:spTgt spid="136"/>
                                        </p:tgtEl>
                                      </p:cBhvr>
                                    </p:animEffect>
                                  </p:childTnLst>
                                </p:cTn>
                              </p:par>
                            </p:childTnLst>
                          </p:cTn>
                        </p:par>
                        <p:par>
                          <p:cTn id="38" fill="hold">
                            <p:stCondLst>
                              <p:cond delay="2500"/>
                            </p:stCondLst>
                            <p:childTnLst>
                              <p:par>
                                <p:cTn id="39" presetID="2" presetClass="entr" presetSubtype="4" accel="20000" decel="60000" fill="hold" nodeType="afterEffect">
                                  <p:stCondLst>
                                    <p:cond delay="0"/>
                                  </p:stCondLst>
                                  <p:childTnLst>
                                    <p:set>
                                      <p:cBhvr>
                                        <p:cTn id="40" dur="1" fill="hold">
                                          <p:stCondLst>
                                            <p:cond delay="0"/>
                                          </p:stCondLst>
                                        </p:cTn>
                                        <p:tgtEl>
                                          <p:spTgt spid="137"/>
                                        </p:tgtEl>
                                        <p:attrNameLst>
                                          <p:attrName>style.visibility</p:attrName>
                                        </p:attrNameLst>
                                      </p:cBhvr>
                                      <p:to>
                                        <p:strVal val="visible"/>
                                      </p:to>
                                    </p:set>
                                    <p:anim calcmode="lin" valueType="num">
                                      <p:cBhvr additive="base">
                                        <p:cTn id="41" dur="500" fill="hold"/>
                                        <p:tgtEl>
                                          <p:spTgt spid="137"/>
                                        </p:tgtEl>
                                        <p:attrNameLst>
                                          <p:attrName>ppt_x</p:attrName>
                                        </p:attrNameLst>
                                      </p:cBhvr>
                                      <p:tavLst>
                                        <p:tav tm="0">
                                          <p:val>
                                            <p:strVal val="#ppt_x"/>
                                          </p:val>
                                        </p:tav>
                                        <p:tav tm="100000">
                                          <p:val>
                                            <p:strVal val="#ppt_x"/>
                                          </p:val>
                                        </p:tav>
                                      </p:tavLst>
                                    </p:anim>
                                    <p:anim calcmode="lin" valueType="num">
                                      <p:cBhvr additive="base">
                                        <p:cTn id="42" dur="500" fill="hold"/>
                                        <p:tgtEl>
                                          <p:spTgt spid="1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P spid="128" grpId="0"/>
      <p:bldP spid="1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Freeform 14">
            <a:extLst>
              <a:ext uri="{FF2B5EF4-FFF2-40B4-BE49-F238E27FC236}">
                <a16:creationId xmlns:a16="http://schemas.microsoft.com/office/drawing/2014/main" id="{F9B6E09E-FD89-4573-9506-88D543475211}"/>
              </a:ext>
            </a:extLst>
          </p:cNvPr>
          <p:cNvSpPr>
            <a:spLocks/>
          </p:cNvSpPr>
          <p:nvPr/>
        </p:nvSpPr>
        <p:spPr bwMode="auto">
          <a:xfrm>
            <a:off x="612633" y="1332722"/>
            <a:ext cx="3121168" cy="3121168"/>
          </a:xfrm>
          <a:prstGeom prst="ellipse">
            <a:avLst/>
          </a:prstGeom>
          <a:solidFill>
            <a:schemeClr val="accent1"/>
          </a:solidFill>
          <a:ln>
            <a:noFill/>
          </a:ln>
        </p:spPr>
        <p:txBody>
          <a:bodyPr vert="horz" wrap="square" lIns="68580" tIns="34290" rIns="68580" bIns="34290" numCol="1" anchor="ctr" anchorCtr="0" compatLnSpc="1">
            <a:prstTxWarp prst="textNoShape">
              <a:avLst/>
            </a:prstTxWarp>
          </a:bodyPr>
          <a:lstStyle/>
          <a:p>
            <a:pPr algn="ctr"/>
            <a:r>
              <a:rPr lang="en-US" sz="6600" b="1" dirty="0">
                <a:solidFill>
                  <a:schemeClr val="bg1"/>
                </a:solidFill>
              </a:rPr>
              <a:t>$5.3</a:t>
            </a:r>
            <a:br>
              <a:rPr lang="en-US" sz="4000" dirty="0">
                <a:solidFill>
                  <a:schemeClr val="bg1"/>
                </a:solidFill>
              </a:rPr>
            </a:br>
            <a:r>
              <a:rPr lang="en-US" sz="2000" dirty="0">
                <a:solidFill>
                  <a:schemeClr val="bg1"/>
                </a:solidFill>
              </a:rPr>
              <a:t>Million Raising</a:t>
            </a:r>
            <a:endParaRPr lang="en-US" sz="4000" dirty="0">
              <a:solidFill>
                <a:schemeClr val="bg1"/>
              </a:solidFill>
            </a:endParaRPr>
          </a:p>
        </p:txBody>
      </p:sp>
      <p:sp>
        <p:nvSpPr>
          <p:cNvPr id="7" name="Text Placeholder 6">
            <a:extLst>
              <a:ext uri="{FF2B5EF4-FFF2-40B4-BE49-F238E27FC236}">
                <a16:creationId xmlns:a16="http://schemas.microsoft.com/office/drawing/2014/main" id="{D904ED9E-FD4A-4925-98B0-CEF9D100C0E6}"/>
              </a:ext>
            </a:extLst>
          </p:cNvPr>
          <p:cNvSpPr>
            <a:spLocks noGrp="1"/>
          </p:cNvSpPr>
          <p:nvPr>
            <p:ph type="body" sz="half" idx="2"/>
          </p:nvPr>
        </p:nvSpPr>
        <p:spPr/>
        <p:txBody>
          <a:bodyPr/>
          <a:lstStyle/>
          <a:p>
            <a:r>
              <a:rPr lang="en-US" dirty="0"/>
              <a:t>Now it's time to talk money</a:t>
            </a:r>
          </a:p>
        </p:txBody>
      </p:sp>
      <p:sp>
        <p:nvSpPr>
          <p:cNvPr id="2" name="Title 1">
            <a:extLst>
              <a:ext uri="{FF2B5EF4-FFF2-40B4-BE49-F238E27FC236}">
                <a16:creationId xmlns:a16="http://schemas.microsoft.com/office/drawing/2014/main" id="{3196340C-A7BF-420B-85A9-4AA7DCF5480E}"/>
              </a:ext>
            </a:extLst>
          </p:cNvPr>
          <p:cNvSpPr>
            <a:spLocks noGrp="1"/>
          </p:cNvSpPr>
          <p:nvPr>
            <p:ph type="title"/>
          </p:nvPr>
        </p:nvSpPr>
        <p:spPr/>
        <p:txBody>
          <a:bodyPr/>
          <a:lstStyle/>
          <a:p>
            <a:r>
              <a:rPr lang="en-US" dirty="0"/>
              <a:t>Money, milestones</a:t>
            </a:r>
          </a:p>
        </p:txBody>
      </p:sp>
      <p:cxnSp>
        <p:nvCxnSpPr>
          <p:cNvPr id="28" name="Straight Connector 27">
            <a:extLst>
              <a:ext uri="{FF2B5EF4-FFF2-40B4-BE49-F238E27FC236}">
                <a16:creationId xmlns:a16="http://schemas.microsoft.com/office/drawing/2014/main" id="{517B445A-35AA-4690-B73B-FBDFB843CDFD}"/>
              </a:ext>
            </a:extLst>
          </p:cNvPr>
          <p:cNvCxnSpPr/>
          <p:nvPr/>
        </p:nvCxnSpPr>
        <p:spPr>
          <a:xfrm>
            <a:off x="4648199" y="1758609"/>
            <a:ext cx="1402080" cy="0"/>
          </a:xfrm>
          <a:prstGeom prst="line">
            <a:avLst/>
          </a:prstGeom>
          <a:ln w="5715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9" name="Title 2">
            <a:extLst>
              <a:ext uri="{FF2B5EF4-FFF2-40B4-BE49-F238E27FC236}">
                <a16:creationId xmlns:a16="http://schemas.microsoft.com/office/drawing/2014/main" id="{D5C3F100-AA6A-42F3-A683-9FEF4CE7D293}"/>
              </a:ext>
            </a:extLst>
          </p:cNvPr>
          <p:cNvSpPr txBox="1">
            <a:spLocks/>
          </p:cNvSpPr>
          <p:nvPr/>
        </p:nvSpPr>
        <p:spPr>
          <a:xfrm>
            <a:off x="4648199" y="1335066"/>
            <a:ext cx="4101163" cy="369332"/>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solidFill>
                  <a:schemeClr val="accent1"/>
                </a:solidFill>
              </a:rPr>
              <a:t>Milestone #1</a:t>
            </a:r>
            <a:endParaRPr lang="en-US" sz="1000" dirty="0">
              <a:solidFill>
                <a:schemeClr val="accent1"/>
              </a:solidFill>
            </a:endParaRPr>
          </a:p>
        </p:txBody>
      </p:sp>
      <p:sp>
        <p:nvSpPr>
          <p:cNvPr id="30" name="Inhaltsplatzhalter 4">
            <a:extLst>
              <a:ext uri="{FF2B5EF4-FFF2-40B4-BE49-F238E27FC236}">
                <a16:creationId xmlns:a16="http://schemas.microsoft.com/office/drawing/2014/main" id="{4A1FA8BE-3BF1-4AAE-9A48-D067227575C0}"/>
              </a:ext>
            </a:extLst>
          </p:cNvPr>
          <p:cNvSpPr txBox="1">
            <a:spLocks/>
          </p:cNvSpPr>
          <p:nvPr/>
        </p:nvSpPr>
        <p:spPr>
          <a:xfrm>
            <a:off x="4648199" y="1800902"/>
            <a:ext cx="4101163" cy="435568"/>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en-US" sz="1000" dirty="0">
                <a:solidFill>
                  <a:schemeClr val="tx1">
                    <a:lumMod val="75000"/>
                    <a:lumOff val="25000"/>
                  </a:schemeClr>
                </a:solidFill>
                <a:latin typeface="+mn-lt"/>
              </a:rPr>
              <a:t>This is a sample text. You simply add your own text and description here. This text is fully editable. </a:t>
            </a:r>
            <a:endParaRPr lang="en-US" sz="1051" dirty="0">
              <a:solidFill>
                <a:schemeClr val="tx1">
                  <a:lumMod val="75000"/>
                  <a:lumOff val="25000"/>
                </a:schemeClr>
              </a:solidFill>
              <a:latin typeface="+mn-lt"/>
            </a:endParaRPr>
          </a:p>
        </p:txBody>
      </p:sp>
      <p:cxnSp>
        <p:nvCxnSpPr>
          <p:cNvPr id="31" name="Straight Connector 30">
            <a:extLst>
              <a:ext uri="{FF2B5EF4-FFF2-40B4-BE49-F238E27FC236}">
                <a16:creationId xmlns:a16="http://schemas.microsoft.com/office/drawing/2014/main" id="{B47C9002-532F-4A3B-9742-4B400E5530BB}"/>
              </a:ext>
            </a:extLst>
          </p:cNvPr>
          <p:cNvCxnSpPr/>
          <p:nvPr/>
        </p:nvCxnSpPr>
        <p:spPr>
          <a:xfrm>
            <a:off x="4648199" y="2848802"/>
            <a:ext cx="1402080"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2" name="Title 2">
            <a:extLst>
              <a:ext uri="{FF2B5EF4-FFF2-40B4-BE49-F238E27FC236}">
                <a16:creationId xmlns:a16="http://schemas.microsoft.com/office/drawing/2014/main" id="{4A125DFF-4542-4FB0-B006-3294410E269D}"/>
              </a:ext>
            </a:extLst>
          </p:cNvPr>
          <p:cNvSpPr txBox="1">
            <a:spLocks/>
          </p:cNvSpPr>
          <p:nvPr/>
        </p:nvSpPr>
        <p:spPr>
          <a:xfrm>
            <a:off x="4648199" y="2425259"/>
            <a:ext cx="4101163" cy="369332"/>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solidFill>
                  <a:schemeClr val="accent2"/>
                </a:solidFill>
              </a:rPr>
              <a:t>Milestone #2</a:t>
            </a:r>
            <a:endParaRPr lang="en-US" sz="1000" dirty="0">
              <a:solidFill>
                <a:schemeClr val="accent2"/>
              </a:solidFill>
            </a:endParaRPr>
          </a:p>
        </p:txBody>
      </p:sp>
      <p:sp>
        <p:nvSpPr>
          <p:cNvPr id="33" name="Inhaltsplatzhalter 4">
            <a:extLst>
              <a:ext uri="{FF2B5EF4-FFF2-40B4-BE49-F238E27FC236}">
                <a16:creationId xmlns:a16="http://schemas.microsoft.com/office/drawing/2014/main" id="{43607965-6B33-48E6-B97C-19B9876B2D8B}"/>
              </a:ext>
            </a:extLst>
          </p:cNvPr>
          <p:cNvSpPr txBox="1">
            <a:spLocks/>
          </p:cNvSpPr>
          <p:nvPr/>
        </p:nvSpPr>
        <p:spPr>
          <a:xfrm>
            <a:off x="4648199" y="2891095"/>
            <a:ext cx="4101163" cy="435568"/>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en-US" sz="1000" dirty="0">
                <a:solidFill>
                  <a:schemeClr val="tx1">
                    <a:lumMod val="75000"/>
                    <a:lumOff val="25000"/>
                  </a:schemeClr>
                </a:solidFill>
                <a:latin typeface="+mn-lt"/>
              </a:rPr>
              <a:t>This is a sample text. You simply add your own text and description here. This text is fully editable. </a:t>
            </a:r>
            <a:endParaRPr lang="en-US" sz="1051" dirty="0">
              <a:solidFill>
                <a:schemeClr val="tx1">
                  <a:lumMod val="75000"/>
                  <a:lumOff val="25000"/>
                </a:schemeClr>
              </a:solidFill>
              <a:latin typeface="+mn-lt"/>
            </a:endParaRPr>
          </a:p>
        </p:txBody>
      </p:sp>
      <p:cxnSp>
        <p:nvCxnSpPr>
          <p:cNvPr id="34" name="Straight Connector 33">
            <a:extLst>
              <a:ext uri="{FF2B5EF4-FFF2-40B4-BE49-F238E27FC236}">
                <a16:creationId xmlns:a16="http://schemas.microsoft.com/office/drawing/2014/main" id="{4207E688-2053-40B6-B8B0-CAC3014A9729}"/>
              </a:ext>
            </a:extLst>
          </p:cNvPr>
          <p:cNvCxnSpPr/>
          <p:nvPr/>
        </p:nvCxnSpPr>
        <p:spPr>
          <a:xfrm>
            <a:off x="4648199" y="3924932"/>
            <a:ext cx="1402080" cy="0"/>
          </a:xfrm>
          <a:prstGeom prst="line">
            <a:avLst/>
          </a:prstGeom>
          <a:ln w="57150">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35" name="Title 2">
            <a:extLst>
              <a:ext uri="{FF2B5EF4-FFF2-40B4-BE49-F238E27FC236}">
                <a16:creationId xmlns:a16="http://schemas.microsoft.com/office/drawing/2014/main" id="{6E0DB64C-CC26-4B8E-BC84-E29C9BDDF0BA}"/>
              </a:ext>
            </a:extLst>
          </p:cNvPr>
          <p:cNvSpPr txBox="1">
            <a:spLocks/>
          </p:cNvSpPr>
          <p:nvPr/>
        </p:nvSpPr>
        <p:spPr>
          <a:xfrm>
            <a:off x="4648199" y="3501390"/>
            <a:ext cx="4101163" cy="369332"/>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solidFill>
                  <a:schemeClr val="accent3"/>
                </a:solidFill>
              </a:rPr>
              <a:t>Milestone #3</a:t>
            </a:r>
            <a:endParaRPr lang="en-US" sz="1000" dirty="0">
              <a:solidFill>
                <a:schemeClr val="accent3"/>
              </a:solidFill>
            </a:endParaRPr>
          </a:p>
        </p:txBody>
      </p:sp>
      <p:sp>
        <p:nvSpPr>
          <p:cNvPr id="36" name="Inhaltsplatzhalter 4">
            <a:extLst>
              <a:ext uri="{FF2B5EF4-FFF2-40B4-BE49-F238E27FC236}">
                <a16:creationId xmlns:a16="http://schemas.microsoft.com/office/drawing/2014/main" id="{EE829A31-15FA-4906-9FDD-33371B9E7973}"/>
              </a:ext>
            </a:extLst>
          </p:cNvPr>
          <p:cNvSpPr txBox="1">
            <a:spLocks/>
          </p:cNvSpPr>
          <p:nvPr/>
        </p:nvSpPr>
        <p:spPr>
          <a:xfrm>
            <a:off x="4648199" y="3967224"/>
            <a:ext cx="4101163" cy="435568"/>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en-US" sz="1000" dirty="0">
                <a:solidFill>
                  <a:schemeClr val="tx1">
                    <a:lumMod val="75000"/>
                    <a:lumOff val="25000"/>
                  </a:schemeClr>
                </a:solidFill>
                <a:latin typeface="+mn-lt"/>
              </a:rPr>
              <a:t>This is a sample text. You simply add your own text and description here. This text is fully editable. </a:t>
            </a:r>
            <a:endParaRPr lang="en-US" sz="1051" dirty="0">
              <a:solidFill>
                <a:schemeClr val="tx1">
                  <a:lumMod val="75000"/>
                  <a:lumOff val="25000"/>
                </a:schemeClr>
              </a:solidFill>
              <a:latin typeface="+mn-lt"/>
            </a:endParaRPr>
          </a:p>
        </p:txBody>
      </p:sp>
    </p:spTree>
    <p:extLst>
      <p:ext uri="{BB962C8B-B14F-4D97-AF65-F5344CB8AC3E}">
        <p14:creationId xmlns:p14="http://schemas.microsoft.com/office/powerpoint/2010/main" val="103818260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304"/>
                                        </p:tgtEl>
                                        <p:attrNameLst>
                                          <p:attrName>style.visibility</p:attrName>
                                        </p:attrNameLst>
                                      </p:cBhvr>
                                      <p:to>
                                        <p:strVal val="visible"/>
                                      </p:to>
                                    </p:set>
                                    <p:anim calcmode="lin" valueType="num">
                                      <p:cBhvr>
                                        <p:cTn id="7" dur="500" fill="hold"/>
                                        <p:tgtEl>
                                          <p:spTgt spid="304"/>
                                        </p:tgtEl>
                                        <p:attrNameLst>
                                          <p:attrName>ppt_w</p:attrName>
                                        </p:attrNameLst>
                                      </p:cBhvr>
                                      <p:tavLst>
                                        <p:tav tm="0">
                                          <p:val>
                                            <p:fltVal val="0"/>
                                          </p:val>
                                        </p:tav>
                                        <p:tav tm="100000">
                                          <p:val>
                                            <p:strVal val="#ppt_w"/>
                                          </p:val>
                                        </p:tav>
                                      </p:tavLst>
                                    </p:anim>
                                    <p:anim calcmode="lin" valueType="num">
                                      <p:cBhvr>
                                        <p:cTn id="8" dur="500" fill="hold"/>
                                        <p:tgtEl>
                                          <p:spTgt spid="304"/>
                                        </p:tgtEl>
                                        <p:attrNameLst>
                                          <p:attrName>ppt_h</p:attrName>
                                        </p:attrNameLst>
                                      </p:cBhvr>
                                      <p:tavLst>
                                        <p:tav tm="0">
                                          <p:val>
                                            <p:fltVal val="0"/>
                                          </p:val>
                                        </p:tav>
                                        <p:tav tm="100000">
                                          <p:val>
                                            <p:strVal val="#ppt_h"/>
                                          </p:val>
                                        </p:tav>
                                      </p:tavLst>
                                    </p:anim>
                                    <p:anim calcmode="lin" valueType="num">
                                      <p:cBhvr>
                                        <p:cTn id="9" dur="500" fill="hold"/>
                                        <p:tgtEl>
                                          <p:spTgt spid="304"/>
                                        </p:tgtEl>
                                        <p:attrNameLst>
                                          <p:attrName>style.rotation</p:attrName>
                                        </p:attrNameLst>
                                      </p:cBhvr>
                                      <p:tavLst>
                                        <p:tav tm="0">
                                          <p:val>
                                            <p:fltVal val="360"/>
                                          </p:val>
                                        </p:tav>
                                        <p:tav tm="100000">
                                          <p:val>
                                            <p:fltVal val="0"/>
                                          </p:val>
                                        </p:tav>
                                      </p:tavLst>
                                    </p:anim>
                                    <p:animEffect transition="in" filter="fade">
                                      <p:cBhvr>
                                        <p:cTn id="10" dur="500"/>
                                        <p:tgtEl>
                                          <p:spTgt spid="304"/>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left)">
                                      <p:cBhvr>
                                        <p:cTn id="14" dur="500"/>
                                        <p:tgtEl>
                                          <p:spTgt spid="28"/>
                                        </p:tgtEl>
                                      </p:cBhvr>
                                    </p:animEffect>
                                  </p:childTnLst>
                                </p:cTn>
                              </p:par>
                              <p:par>
                                <p:cTn id="15" presetID="2" presetClass="entr" presetSubtype="4" accel="20000" decel="80000" fill="hold" grpId="0" nodeType="withEffect">
                                  <p:stCondLst>
                                    <p:cond delay="0"/>
                                  </p:stCondLst>
                                  <p:iterate type="wd">
                                    <p:tmPct val="10000"/>
                                  </p:iterate>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ppt_x"/>
                                          </p:val>
                                        </p:tav>
                                        <p:tav tm="100000">
                                          <p:val>
                                            <p:strVal val="#ppt_x"/>
                                          </p:val>
                                        </p:tav>
                                      </p:tavLst>
                                    </p:anim>
                                    <p:anim calcmode="lin" valueType="num">
                                      <p:cBhvr additive="base">
                                        <p:cTn id="18" dur="500" fill="hold"/>
                                        <p:tgtEl>
                                          <p:spTgt spid="29"/>
                                        </p:tgtEl>
                                        <p:attrNameLst>
                                          <p:attrName>ppt_y</p:attrName>
                                        </p:attrNameLst>
                                      </p:cBhvr>
                                      <p:tavLst>
                                        <p:tav tm="0">
                                          <p:val>
                                            <p:strVal val="1+#ppt_h/2"/>
                                          </p:val>
                                        </p:tav>
                                        <p:tav tm="100000">
                                          <p:val>
                                            <p:strVal val="#ppt_y"/>
                                          </p:val>
                                        </p:tav>
                                      </p:tavLst>
                                    </p:anim>
                                  </p:childTnLst>
                                </p:cTn>
                              </p:par>
                            </p:childTnLst>
                          </p:cTn>
                        </p:par>
                        <p:par>
                          <p:cTn id="19" fill="hold">
                            <p:stCondLst>
                              <p:cond delay="1100"/>
                            </p:stCondLst>
                            <p:childTnLst>
                              <p:par>
                                <p:cTn id="20" presetID="22" presetClass="entr" presetSubtype="8"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childTnLst>
                          </p:cTn>
                        </p:par>
                        <p:par>
                          <p:cTn id="23" fill="hold">
                            <p:stCondLst>
                              <p:cond delay="1600"/>
                            </p:stCondLst>
                            <p:childTnLst>
                              <p:par>
                                <p:cTn id="24" presetID="22" presetClass="entr" presetSubtype="8"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left)">
                                      <p:cBhvr>
                                        <p:cTn id="26" dur="500"/>
                                        <p:tgtEl>
                                          <p:spTgt spid="31"/>
                                        </p:tgtEl>
                                      </p:cBhvr>
                                    </p:animEffect>
                                  </p:childTnLst>
                                </p:cTn>
                              </p:par>
                              <p:par>
                                <p:cTn id="27" presetID="2" presetClass="entr" presetSubtype="4" accel="20000" decel="80000" fill="hold" grpId="0" nodeType="withEffect">
                                  <p:stCondLst>
                                    <p:cond delay="0"/>
                                  </p:stCondLst>
                                  <p:iterate type="wd">
                                    <p:tmPct val="10000"/>
                                  </p:iterate>
                                  <p:childTnLst>
                                    <p:set>
                                      <p:cBhvr>
                                        <p:cTn id="28" dur="1" fill="hold">
                                          <p:stCondLst>
                                            <p:cond delay="0"/>
                                          </p:stCondLst>
                                        </p:cTn>
                                        <p:tgtEl>
                                          <p:spTgt spid="32"/>
                                        </p:tgtEl>
                                        <p:attrNameLst>
                                          <p:attrName>style.visibility</p:attrName>
                                        </p:attrNameLst>
                                      </p:cBhvr>
                                      <p:to>
                                        <p:strVal val="visible"/>
                                      </p:to>
                                    </p:set>
                                    <p:anim calcmode="lin" valueType="num">
                                      <p:cBhvr additive="base">
                                        <p:cTn id="29" dur="500" fill="hold"/>
                                        <p:tgtEl>
                                          <p:spTgt spid="32"/>
                                        </p:tgtEl>
                                        <p:attrNameLst>
                                          <p:attrName>ppt_x</p:attrName>
                                        </p:attrNameLst>
                                      </p:cBhvr>
                                      <p:tavLst>
                                        <p:tav tm="0">
                                          <p:val>
                                            <p:strVal val="#ppt_x"/>
                                          </p:val>
                                        </p:tav>
                                        <p:tav tm="100000">
                                          <p:val>
                                            <p:strVal val="#ppt_x"/>
                                          </p:val>
                                        </p:tav>
                                      </p:tavLst>
                                    </p:anim>
                                    <p:anim calcmode="lin" valueType="num">
                                      <p:cBhvr additive="base">
                                        <p:cTn id="30" dur="500" fill="hold"/>
                                        <p:tgtEl>
                                          <p:spTgt spid="32"/>
                                        </p:tgtEl>
                                        <p:attrNameLst>
                                          <p:attrName>ppt_y</p:attrName>
                                        </p:attrNameLst>
                                      </p:cBhvr>
                                      <p:tavLst>
                                        <p:tav tm="0">
                                          <p:val>
                                            <p:strVal val="1+#ppt_h/2"/>
                                          </p:val>
                                        </p:tav>
                                        <p:tav tm="100000">
                                          <p:val>
                                            <p:strVal val="#ppt_y"/>
                                          </p:val>
                                        </p:tav>
                                      </p:tavLst>
                                    </p:anim>
                                  </p:childTnLst>
                                </p:cTn>
                              </p:par>
                            </p:childTnLst>
                          </p:cTn>
                        </p:par>
                        <p:par>
                          <p:cTn id="31" fill="hold">
                            <p:stCondLst>
                              <p:cond delay="2200"/>
                            </p:stCondLst>
                            <p:childTnLst>
                              <p:par>
                                <p:cTn id="32" presetID="22" presetClass="entr" presetSubtype="8" fill="hold" grpId="0" nodeType="after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left)">
                                      <p:cBhvr>
                                        <p:cTn id="34" dur="500"/>
                                        <p:tgtEl>
                                          <p:spTgt spid="33"/>
                                        </p:tgtEl>
                                      </p:cBhvr>
                                    </p:animEffect>
                                  </p:childTnLst>
                                </p:cTn>
                              </p:par>
                            </p:childTnLst>
                          </p:cTn>
                        </p:par>
                        <p:par>
                          <p:cTn id="35" fill="hold">
                            <p:stCondLst>
                              <p:cond delay="2700"/>
                            </p:stCondLst>
                            <p:childTnLst>
                              <p:par>
                                <p:cTn id="36" presetID="22" presetClass="entr" presetSubtype="8" fill="hold" nodeType="after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wipe(left)">
                                      <p:cBhvr>
                                        <p:cTn id="38" dur="500"/>
                                        <p:tgtEl>
                                          <p:spTgt spid="34"/>
                                        </p:tgtEl>
                                      </p:cBhvr>
                                    </p:animEffect>
                                  </p:childTnLst>
                                </p:cTn>
                              </p:par>
                              <p:par>
                                <p:cTn id="39" presetID="2" presetClass="entr" presetSubtype="4" accel="20000" decel="80000" fill="hold" grpId="0" nodeType="withEffect">
                                  <p:stCondLst>
                                    <p:cond delay="0"/>
                                  </p:stCondLst>
                                  <p:iterate type="wd">
                                    <p:tmPct val="10000"/>
                                  </p:iterate>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ppt_x"/>
                                          </p:val>
                                        </p:tav>
                                        <p:tav tm="100000">
                                          <p:val>
                                            <p:strVal val="#ppt_x"/>
                                          </p:val>
                                        </p:tav>
                                      </p:tavLst>
                                    </p:anim>
                                    <p:anim calcmode="lin" valueType="num">
                                      <p:cBhvr additive="base">
                                        <p:cTn id="42" dur="500" fill="hold"/>
                                        <p:tgtEl>
                                          <p:spTgt spid="35"/>
                                        </p:tgtEl>
                                        <p:attrNameLst>
                                          <p:attrName>ppt_y</p:attrName>
                                        </p:attrNameLst>
                                      </p:cBhvr>
                                      <p:tavLst>
                                        <p:tav tm="0">
                                          <p:val>
                                            <p:strVal val="1+#ppt_h/2"/>
                                          </p:val>
                                        </p:tav>
                                        <p:tav tm="100000">
                                          <p:val>
                                            <p:strVal val="#ppt_y"/>
                                          </p:val>
                                        </p:tav>
                                      </p:tavLst>
                                    </p:anim>
                                  </p:childTnLst>
                                </p:cTn>
                              </p:par>
                            </p:childTnLst>
                          </p:cTn>
                        </p:par>
                        <p:par>
                          <p:cTn id="43" fill="hold">
                            <p:stCondLst>
                              <p:cond delay="3300"/>
                            </p:stCondLst>
                            <p:childTnLst>
                              <p:par>
                                <p:cTn id="44" presetID="22" presetClass="entr" presetSubtype="8" fill="hold" grpId="0" nodeType="after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wipe(left)">
                                      <p:cBhvr>
                                        <p:cTn id="4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 grpId="0" animBg="1"/>
      <p:bldP spid="29" grpId="0"/>
      <p:bldP spid="30" grpId="0"/>
      <p:bldP spid="32" grpId="0"/>
      <p:bldP spid="33" grpId="0"/>
      <p:bldP spid="35" grpId="0"/>
      <p:bldP spid="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p:txBody>
          <a:bodyPr/>
          <a:lstStyle/>
          <a:p>
            <a:r>
              <a:rPr lang="en-US" dirty="0"/>
              <a:t>SlideSalad is #1 online marketplace of premium presentations templates for all needs</a:t>
            </a:r>
          </a:p>
        </p:txBody>
      </p:sp>
      <p:sp>
        <p:nvSpPr>
          <p:cNvPr id="4" name="Title 3"/>
          <p:cNvSpPr>
            <a:spLocks noGrp="1"/>
          </p:cNvSpPr>
          <p:nvPr>
            <p:ph type="title"/>
          </p:nvPr>
        </p:nvSpPr>
        <p:spPr/>
        <p:txBody>
          <a:bodyPr/>
          <a:lstStyle/>
          <a:p>
            <a:r>
              <a:rPr lang="en-US" dirty="0"/>
              <a:t>Business Plan - Agenda</a:t>
            </a:r>
          </a:p>
        </p:txBody>
      </p:sp>
      <p:pic>
        <p:nvPicPr>
          <p:cNvPr id="3" name="Picture Placeholder 2"/>
          <p:cNvPicPr>
            <a:picLocks noGrp="1" noChangeAspect="1"/>
          </p:cNvPicPr>
          <p:nvPr>
            <p:ph type="pic" sz="quarter" idx="19"/>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18865" r="18865"/>
          <a:stretch>
            <a:fillRect/>
          </a:stretch>
        </p:blipFill>
        <p:spPr/>
      </p:pic>
      <p:sp>
        <p:nvSpPr>
          <p:cNvPr id="38" name="Freeform 37"/>
          <p:cNvSpPr/>
          <p:nvPr/>
        </p:nvSpPr>
        <p:spPr bwMode="auto">
          <a:xfrm flipH="1">
            <a:off x="4343400" y="0"/>
            <a:ext cx="4800600" cy="5143500"/>
          </a:xfrm>
          <a:custGeom>
            <a:avLst/>
            <a:gdLst>
              <a:gd name="connsiteX0" fmla="*/ 0 w 4800600"/>
              <a:gd name="connsiteY0" fmla="*/ 0 h 5143500"/>
              <a:gd name="connsiteX1" fmla="*/ 2399668 w 4800600"/>
              <a:gd name="connsiteY1" fmla="*/ 0 h 5143500"/>
              <a:gd name="connsiteX2" fmla="*/ 4800600 w 4800600"/>
              <a:gd name="connsiteY2" fmla="*/ 5143500 h 5143500"/>
              <a:gd name="connsiteX3" fmla="*/ 2399668 w 4800600"/>
              <a:gd name="connsiteY3" fmla="*/ 5143500 h 5143500"/>
              <a:gd name="connsiteX4" fmla="*/ 0 w 4800600"/>
              <a:gd name="connsiteY4" fmla="*/ 514350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0600" h="5143500">
                <a:moveTo>
                  <a:pt x="0" y="0"/>
                </a:moveTo>
                <a:lnTo>
                  <a:pt x="2399668" y="0"/>
                </a:lnTo>
                <a:lnTo>
                  <a:pt x="4800600" y="5143500"/>
                </a:lnTo>
                <a:lnTo>
                  <a:pt x="2399668" y="5143500"/>
                </a:lnTo>
                <a:lnTo>
                  <a:pt x="0" y="5143500"/>
                </a:lnTo>
                <a:close/>
              </a:path>
            </a:pathLst>
          </a:custGeom>
          <a:gradFill flip="none" rotWithShape="1">
            <a:gsLst>
              <a:gs pos="0">
                <a:schemeClr val="accent1">
                  <a:alpha val="80000"/>
                </a:schemeClr>
              </a:gs>
              <a:gs pos="100000">
                <a:schemeClr val="accent2">
                  <a:alpha val="80000"/>
                </a:schemeClr>
              </a:gs>
            </a:gsLst>
            <a:lin ang="2700000" scaled="1"/>
            <a:tileRect/>
          </a:gra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35" name="Footer Text"/>
          <p:cNvSpPr txBox="1"/>
          <p:nvPr/>
        </p:nvSpPr>
        <p:spPr>
          <a:xfrm>
            <a:off x="6019800" y="3519339"/>
            <a:ext cx="2790825" cy="479618"/>
          </a:xfrm>
          <a:prstGeom prst="rect">
            <a:avLst/>
          </a:prstGeom>
          <a:noFill/>
        </p:spPr>
        <p:txBody>
          <a:bodyPr wrap="square" lIns="0" tIns="0" rIns="0" bIns="0" rtlCol="0">
            <a:spAutoFit/>
          </a:bodyPr>
          <a:lstStyle/>
          <a:p>
            <a:pPr>
              <a:lnSpc>
                <a:spcPct val="150000"/>
              </a:lnSpc>
            </a:pPr>
            <a:r>
              <a:rPr lang="en-US" sz="1100" dirty="0">
                <a:solidFill>
                  <a:schemeClr val="bg1"/>
                </a:solidFill>
              </a:rPr>
              <a:t>This professional Template is provided by SlideSalad.com</a:t>
            </a:r>
          </a:p>
        </p:txBody>
      </p:sp>
      <p:sp>
        <p:nvSpPr>
          <p:cNvPr id="36" name="Footer Text"/>
          <p:cNvSpPr txBox="1"/>
          <p:nvPr/>
        </p:nvSpPr>
        <p:spPr>
          <a:xfrm>
            <a:off x="6019800" y="1879639"/>
            <a:ext cx="2790825" cy="1661993"/>
          </a:xfrm>
          <a:prstGeom prst="rect">
            <a:avLst/>
          </a:prstGeom>
          <a:noFill/>
        </p:spPr>
        <p:txBody>
          <a:bodyPr wrap="square" lIns="0" tIns="0" rIns="0" bIns="0" rtlCol="0">
            <a:spAutoFit/>
          </a:bodyPr>
          <a:lstStyle/>
          <a:p>
            <a:r>
              <a:rPr lang="en-US" sz="3600" b="1" dirty="0">
                <a:solidFill>
                  <a:schemeClr val="bg1"/>
                </a:solidFill>
              </a:rPr>
              <a:t>STARTUP</a:t>
            </a:r>
          </a:p>
          <a:p>
            <a:r>
              <a:rPr lang="en-US" sz="3600" b="1" dirty="0">
                <a:solidFill>
                  <a:schemeClr val="bg1"/>
                </a:solidFill>
              </a:rPr>
              <a:t>BUSINESS TEMPLATE</a:t>
            </a:r>
          </a:p>
        </p:txBody>
      </p:sp>
      <p:sp>
        <p:nvSpPr>
          <p:cNvPr id="39" name="Freeform 38"/>
          <p:cNvSpPr/>
          <p:nvPr/>
        </p:nvSpPr>
        <p:spPr bwMode="auto">
          <a:xfrm>
            <a:off x="381000" y="1295805"/>
            <a:ext cx="5396274" cy="1420425"/>
          </a:xfrm>
          <a:custGeom>
            <a:avLst/>
            <a:gdLst>
              <a:gd name="connsiteX0" fmla="*/ 0 w 5396274"/>
              <a:gd name="connsiteY0" fmla="*/ 0 h 1420425"/>
              <a:gd name="connsiteX1" fmla="*/ 5396274 w 5396274"/>
              <a:gd name="connsiteY1" fmla="*/ 0 h 1420425"/>
              <a:gd name="connsiteX2" fmla="*/ 4733234 w 5396274"/>
              <a:gd name="connsiteY2" fmla="*/ 1420425 h 1420425"/>
              <a:gd name="connsiteX3" fmla="*/ 0 w 5396274"/>
              <a:gd name="connsiteY3" fmla="*/ 1420425 h 1420425"/>
            </a:gdLst>
            <a:ahLst/>
            <a:cxnLst>
              <a:cxn ang="0">
                <a:pos x="connsiteX0" y="connsiteY0"/>
              </a:cxn>
              <a:cxn ang="0">
                <a:pos x="connsiteX1" y="connsiteY1"/>
              </a:cxn>
              <a:cxn ang="0">
                <a:pos x="connsiteX2" y="connsiteY2"/>
              </a:cxn>
              <a:cxn ang="0">
                <a:pos x="connsiteX3" y="connsiteY3"/>
              </a:cxn>
            </a:cxnLst>
            <a:rect l="l" t="t" r="r" b="b"/>
            <a:pathLst>
              <a:path w="5396274" h="1420425">
                <a:moveTo>
                  <a:pt x="0" y="0"/>
                </a:moveTo>
                <a:lnTo>
                  <a:pt x="5396274" y="0"/>
                </a:lnTo>
                <a:lnTo>
                  <a:pt x="4733234" y="1420425"/>
                </a:lnTo>
                <a:lnTo>
                  <a:pt x="0" y="1420425"/>
                </a:lnTo>
                <a:close/>
              </a:path>
            </a:pathLst>
          </a:custGeom>
          <a:solidFill>
            <a:schemeClr val="accent1"/>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40" name="Footer Text"/>
          <p:cNvSpPr txBox="1"/>
          <p:nvPr/>
        </p:nvSpPr>
        <p:spPr>
          <a:xfrm>
            <a:off x="532154" y="1698241"/>
            <a:ext cx="4718636" cy="615553"/>
          </a:xfrm>
          <a:prstGeom prst="rect">
            <a:avLst/>
          </a:prstGeom>
          <a:noFill/>
        </p:spPr>
        <p:txBody>
          <a:bodyPr wrap="square" lIns="0" tIns="0" rIns="0" bIns="0" rtlCol="0">
            <a:spAutoFit/>
          </a:bodyPr>
          <a:lstStyle/>
          <a:p>
            <a:r>
              <a:rPr lang="en-US" sz="2000" dirty="0">
                <a:solidFill>
                  <a:schemeClr val="bg1"/>
                </a:solidFill>
                <a:latin typeface="Roboto Light" panose="02000000000000000000" pitchFamily="2" charset="0"/>
                <a:ea typeface="Roboto Light" panose="02000000000000000000" pitchFamily="2" charset="0"/>
              </a:rPr>
              <a:t>An </a:t>
            </a:r>
            <a:r>
              <a:rPr lang="en-US" sz="2000" b="1" dirty="0">
                <a:solidFill>
                  <a:schemeClr val="bg1"/>
                </a:solidFill>
                <a:latin typeface="Roboto Light" panose="02000000000000000000" pitchFamily="2" charset="0"/>
                <a:ea typeface="Roboto Light" panose="02000000000000000000" pitchFamily="2" charset="0"/>
              </a:rPr>
              <a:t>idea</a:t>
            </a:r>
            <a:r>
              <a:rPr lang="en-US" sz="2000" dirty="0">
                <a:solidFill>
                  <a:schemeClr val="bg1"/>
                </a:solidFill>
                <a:latin typeface="Roboto Light" panose="02000000000000000000" pitchFamily="2" charset="0"/>
                <a:ea typeface="Roboto Light" panose="02000000000000000000" pitchFamily="2" charset="0"/>
              </a:rPr>
              <a:t> that is not </a:t>
            </a:r>
            <a:r>
              <a:rPr lang="en-US" sz="2000" b="1" dirty="0">
                <a:solidFill>
                  <a:schemeClr val="bg1"/>
                </a:solidFill>
                <a:latin typeface="Roboto Light" panose="02000000000000000000" pitchFamily="2" charset="0"/>
                <a:ea typeface="Roboto Light" panose="02000000000000000000" pitchFamily="2" charset="0"/>
              </a:rPr>
              <a:t>dangerous</a:t>
            </a:r>
            <a:r>
              <a:rPr lang="en-US" sz="2000" dirty="0">
                <a:solidFill>
                  <a:schemeClr val="bg1"/>
                </a:solidFill>
                <a:latin typeface="Roboto Light" panose="02000000000000000000" pitchFamily="2" charset="0"/>
                <a:ea typeface="Roboto Light" panose="02000000000000000000" pitchFamily="2" charset="0"/>
              </a:rPr>
              <a:t> is unworthy of being </a:t>
            </a:r>
            <a:r>
              <a:rPr lang="en-US" sz="2000" b="1" dirty="0">
                <a:solidFill>
                  <a:schemeClr val="bg1"/>
                </a:solidFill>
                <a:latin typeface="Roboto Light" panose="02000000000000000000" pitchFamily="2" charset="0"/>
                <a:ea typeface="Roboto Light" panose="02000000000000000000" pitchFamily="2" charset="0"/>
              </a:rPr>
              <a:t>called</a:t>
            </a:r>
            <a:r>
              <a:rPr lang="en-US" sz="2000" dirty="0">
                <a:solidFill>
                  <a:schemeClr val="bg1"/>
                </a:solidFill>
                <a:latin typeface="Roboto Light" panose="02000000000000000000" pitchFamily="2" charset="0"/>
                <a:ea typeface="Roboto Light" panose="02000000000000000000" pitchFamily="2" charset="0"/>
              </a:rPr>
              <a:t> an idea at all.</a:t>
            </a:r>
          </a:p>
        </p:txBody>
      </p:sp>
      <p:sp>
        <p:nvSpPr>
          <p:cNvPr id="41" name="Inhaltsplatzhalter 4"/>
          <p:cNvSpPr txBox="1">
            <a:spLocks/>
          </p:cNvSpPr>
          <p:nvPr/>
        </p:nvSpPr>
        <p:spPr>
          <a:xfrm>
            <a:off x="931513" y="2962478"/>
            <a:ext cx="3564287" cy="384721"/>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400" b="1" dirty="0">
                <a:solidFill>
                  <a:schemeClr val="accent1"/>
                </a:solidFill>
                <a:latin typeface="+mj-lt"/>
              </a:rPr>
              <a:t>FIRST TITLE HERE</a:t>
            </a:r>
            <a:br>
              <a:rPr lang="en-US" sz="1400" b="1" dirty="0">
                <a:solidFill>
                  <a:schemeClr val="bg1">
                    <a:lumMod val="65000"/>
                  </a:schemeClr>
                </a:solidFill>
                <a:latin typeface="+mj-lt"/>
              </a:rPr>
            </a:br>
            <a:r>
              <a:rPr lang="en-US" sz="1100" dirty="0">
                <a:solidFill>
                  <a:schemeClr val="bg1">
                    <a:lumMod val="65000"/>
                  </a:schemeClr>
                </a:solidFill>
                <a:latin typeface="+mn-lt"/>
              </a:rPr>
              <a:t>This is a sample text. You simply add your own text</a:t>
            </a:r>
            <a:endParaRPr lang="en-US" sz="1200" dirty="0">
              <a:solidFill>
                <a:schemeClr val="bg1">
                  <a:lumMod val="65000"/>
                </a:schemeClr>
              </a:solidFill>
              <a:latin typeface="+mn-lt"/>
            </a:endParaRPr>
          </a:p>
        </p:txBody>
      </p:sp>
      <p:grpSp>
        <p:nvGrpSpPr>
          <p:cNvPr id="42" name="Group 41"/>
          <p:cNvGrpSpPr/>
          <p:nvPr/>
        </p:nvGrpSpPr>
        <p:grpSpPr>
          <a:xfrm>
            <a:off x="447121" y="2994698"/>
            <a:ext cx="320644" cy="320282"/>
            <a:chOff x="3867150" y="1868488"/>
            <a:chExt cx="1406525" cy="1404938"/>
          </a:xfrm>
          <a:solidFill>
            <a:schemeClr val="accent1"/>
          </a:solidFill>
        </p:grpSpPr>
        <p:sp>
          <p:nvSpPr>
            <p:cNvPr id="43" name="Freeform 6"/>
            <p:cNvSpPr>
              <a:spLocks/>
            </p:cNvSpPr>
            <p:nvPr/>
          </p:nvSpPr>
          <p:spPr bwMode="auto">
            <a:xfrm>
              <a:off x="4225925" y="2312988"/>
              <a:ext cx="715963" cy="539750"/>
            </a:xfrm>
            <a:custGeom>
              <a:avLst/>
              <a:gdLst>
                <a:gd name="T0" fmla="*/ 1534 w 1806"/>
                <a:gd name="T1" fmla="*/ 0 h 1359"/>
                <a:gd name="T2" fmla="*/ 1806 w 1806"/>
                <a:gd name="T3" fmla="*/ 280 h 1359"/>
                <a:gd name="T4" fmla="*/ 693 w 1806"/>
                <a:gd name="T5" fmla="*/ 1359 h 1359"/>
                <a:gd name="T6" fmla="*/ 0 w 1806"/>
                <a:gd name="T7" fmla="*/ 668 h 1359"/>
                <a:gd name="T8" fmla="*/ 236 w 1806"/>
                <a:gd name="T9" fmla="*/ 432 h 1359"/>
                <a:gd name="T10" fmla="*/ 676 w 1806"/>
                <a:gd name="T11" fmla="*/ 873 h 1359"/>
                <a:gd name="T12" fmla="*/ 1534 w 1806"/>
                <a:gd name="T13" fmla="*/ 0 h 1359"/>
              </a:gdLst>
              <a:ahLst/>
              <a:cxnLst>
                <a:cxn ang="0">
                  <a:pos x="T0" y="T1"/>
                </a:cxn>
                <a:cxn ang="0">
                  <a:pos x="T2" y="T3"/>
                </a:cxn>
                <a:cxn ang="0">
                  <a:pos x="T4" y="T5"/>
                </a:cxn>
                <a:cxn ang="0">
                  <a:pos x="T6" y="T7"/>
                </a:cxn>
                <a:cxn ang="0">
                  <a:pos x="T8" y="T9"/>
                </a:cxn>
                <a:cxn ang="0">
                  <a:pos x="T10" y="T11"/>
                </a:cxn>
                <a:cxn ang="0">
                  <a:pos x="T12" y="T13"/>
                </a:cxn>
              </a:cxnLst>
              <a:rect l="0" t="0" r="r" b="b"/>
              <a:pathLst>
                <a:path w="1806" h="1359">
                  <a:moveTo>
                    <a:pt x="1534" y="0"/>
                  </a:moveTo>
                  <a:lnTo>
                    <a:pt x="1806" y="280"/>
                  </a:lnTo>
                  <a:lnTo>
                    <a:pt x="693" y="1359"/>
                  </a:lnTo>
                  <a:lnTo>
                    <a:pt x="0" y="668"/>
                  </a:lnTo>
                  <a:lnTo>
                    <a:pt x="236" y="432"/>
                  </a:lnTo>
                  <a:lnTo>
                    <a:pt x="676" y="873"/>
                  </a:lnTo>
                  <a:lnTo>
                    <a:pt x="15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sp>
          <p:nvSpPr>
            <p:cNvPr id="44" name="Freeform 7"/>
            <p:cNvSpPr>
              <a:spLocks noEditPoints="1"/>
            </p:cNvSpPr>
            <p:nvPr/>
          </p:nvSpPr>
          <p:spPr bwMode="auto">
            <a:xfrm>
              <a:off x="3867150" y="1868488"/>
              <a:ext cx="1406525" cy="1404938"/>
            </a:xfrm>
            <a:custGeom>
              <a:avLst/>
              <a:gdLst>
                <a:gd name="T0" fmla="*/ 1480 w 3546"/>
                <a:gd name="T1" fmla="*/ 351 h 3543"/>
                <a:gd name="T2" fmla="*/ 1122 w 3546"/>
                <a:gd name="T3" fmla="*/ 475 h 3543"/>
                <a:gd name="T4" fmla="*/ 814 w 3546"/>
                <a:gd name="T5" fmla="*/ 683 h 3543"/>
                <a:gd name="T6" fmla="*/ 569 w 3546"/>
                <a:gd name="T7" fmla="*/ 962 h 3543"/>
                <a:gd name="T8" fmla="*/ 401 w 3546"/>
                <a:gd name="T9" fmla="*/ 1296 h 3543"/>
                <a:gd name="T10" fmla="*/ 324 w 3546"/>
                <a:gd name="T11" fmla="*/ 1673 h 3543"/>
                <a:gd name="T12" fmla="*/ 350 w 3546"/>
                <a:gd name="T13" fmla="*/ 2064 h 3543"/>
                <a:gd name="T14" fmla="*/ 474 w 3546"/>
                <a:gd name="T15" fmla="*/ 2422 h 3543"/>
                <a:gd name="T16" fmla="*/ 682 w 3546"/>
                <a:gd name="T17" fmla="*/ 2731 h 3543"/>
                <a:gd name="T18" fmla="*/ 961 w 3546"/>
                <a:gd name="T19" fmla="*/ 2976 h 3543"/>
                <a:gd name="T20" fmla="*/ 1296 w 3546"/>
                <a:gd name="T21" fmla="*/ 3143 h 3543"/>
                <a:gd name="T22" fmla="*/ 1673 w 3546"/>
                <a:gd name="T23" fmla="*/ 3220 h 3543"/>
                <a:gd name="T24" fmla="*/ 2065 w 3546"/>
                <a:gd name="T25" fmla="*/ 3194 h 3543"/>
                <a:gd name="T26" fmla="*/ 2423 w 3546"/>
                <a:gd name="T27" fmla="*/ 3070 h 3543"/>
                <a:gd name="T28" fmla="*/ 2731 w 3546"/>
                <a:gd name="T29" fmla="*/ 2861 h 3543"/>
                <a:gd name="T30" fmla="*/ 2977 w 3546"/>
                <a:gd name="T31" fmla="*/ 2583 h 3543"/>
                <a:gd name="T32" fmla="*/ 3144 w 3546"/>
                <a:gd name="T33" fmla="*/ 2249 h 3543"/>
                <a:gd name="T34" fmla="*/ 3221 w 3546"/>
                <a:gd name="T35" fmla="*/ 1871 h 3543"/>
                <a:gd name="T36" fmla="*/ 3195 w 3546"/>
                <a:gd name="T37" fmla="*/ 1481 h 3543"/>
                <a:gd name="T38" fmla="*/ 3070 w 3546"/>
                <a:gd name="T39" fmla="*/ 1122 h 3543"/>
                <a:gd name="T40" fmla="*/ 2862 w 3546"/>
                <a:gd name="T41" fmla="*/ 815 h 3543"/>
                <a:gd name="T42" fmla="*/ 2584 w 3546"/>
                <a:gd name="T43" fmla="*/ 570 h 3543"/>
                <a:gd name="T44" fmla="*/ 2249 w 3546"/>
                <a:gd name="T45" fmla="*/ 402 h 3543"/>
                <a:gd name="T46" fmla="*/ 1872 w 3546"/>
                <a:gd name="T47" fmla="*/ 325 h 3543"/>
                <a:gd name="T48" fmla="*/ 1987 w 3546"/>
                <a:gd name="T49" fmla="*/ 13 h 3543"/>
                <a:gd name="T50" fmla="*/ 2391 w 3546"/>
                <a:gd name="T51" fmla="*/ 112 h 3543"/>
                <a:gd name="T52" fmla="*/ 2753 w 3546"/>
                <a:gd name="T53" fmla="*/ 296 h 3543"/>
                <a:gd name="T54" fmla="*/ 3061 w 3546"/>
                <a:gd name="T55" fmla="*/ 556 h 3543"/>
                <a:gd name="T56" fmla="*/ 3304 w 3546"/>
                <a:gd name="T57" fmla="*/ 879 h 3543"/>
                <a:gd name="T58" fmla="*/ 3468 w 3546"/>
                <a:gd name="T59" fmla="*/ 1252 h 3543"/>
                <a:gd name="T60" fmla="*/ 3542 w 3546"/>
                <a:gd name="T61" fmla="*/ 1664 h 3543"/>
                <a:gd name="T62" fmla="*/ 3516 w 3546"/>
                <a:gd name="T63" fmla="*/ 2091 h 3543"/>
                <a:gd name="T64" fmla="*/ 3395 w 3546"/>
                <a:gd name="T65" fmla="*/ 2485 h 3543"/>
                <a:gd name="T66" fmla="*/ 3191 w 3546"/>
                <a:gd name="T67" fmla="*/ 2834 h 3543"/>
                <a:gd name="T68" fmla="*/ 2915 w 3546"/>
                <a:gd name="T69" fmla="*/ 3127 h 3543"/>
                <a:gd name="T70" fmla="*/ 2578 w 3546"/>
                <a:gd name="T71" fmla="*/ 3350 h 3543"/>
                <a:gd name="T72" fmla="*/ 2194 w 3546"/>
                <a:gd name="T73" fmla="*/ 3494 h 3543"/>
                <a:gd name="T74" fmla="*/ 1773 w 3546"/>
                <a:gd name="T75" fmla="*/ 3543 h 3543"/>
                <a:gd name="T76" fmla="*/ 1352 w 3546"/>
                <a:gd name="T77" fmla="*/ 3494 h 3543"/>
                <a:gd name="T78" fmla="*/ 967 w 3546"/>
                <a:gd name="T79" fmla="*/ 3350 h 3543"/>
                <a:gd name="T80" fmla="*/ 631 w 3546"/>
                <a:gd name="T81" fmla="*/ 3127 h 3543"/>
                <a:gd name="T82" fmla="*/ 354 w 3546"/>
                <a:gd name="T83" fmla="*/ 2834 h 3543"/>
                <a:gd name="T84" fmla="*/ 149 w 3546"/>
                <a:gd name="T85" fmla="*/ 2485 h 3543"/>
                <a:gd name="T86" fmla="*/ 28 w 3546"/>
                <a:gd name="T87" fmla="*/ 2091 h 3543"/>
                <a:gd name="T88" fmla="*/ 3 w 3546"/>
                <a:gd name="T89" fmla="*/ 1664 h 3543"/>
                <a:gd name="T90" fmla="*/ 78 w 3546"/>
                <a:gd name="T91" fmla="*/ 1252 h 3543"/>
                <a:gd name="T92" fmla="*/ 242 w 3546"/>
                <a:gd name="T93" fmla="*/ 879 h 3543"/>
                <a:gd name="T94" fmla="*/ 484 w 3546"/>
                <a:gd name="T95" fmla="*/ 556 h 3543"/>
                <a:gd name="T96" fmla="*/ 791 w 3546"/>
                <a:gd name="T97" fmla="*/ 296 h 3543"/>
                <a:gd name="T98" fmla="*/ 1154 w 3546"/>
                <a:gd name="T99" fmla="*/ 112 h 3543"/>
                <a:gd name="T100" fmla="*/ 1558 w 3546"/>
                <a:gd name="T101" fmla="*/ 13 h 3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46" h="3543">
                  <a:moveTo>
                    <a:pt x="1773" y="322"/>
                  </a:moveTo>
                  <a:lnTo>
                    <a:pt x="1673" y="325"/>
                  </a:lnTo>
                  <a:lnTo>
                    <a:pt x="1575" y="335"/>
                  </a:lnTo>
                  <a:lnTo>
                    <a:pt x="1480" y="351"/>
                  </a:lnTo>
                  <a:lnTo>
                    <a:pt x="1386" y="374"/>
                  </a:lnTo>
                  <a:lnTo>
                    <a:pt x="1296" y="402"/>
                  </a:lnTo>
                  <a:lnTo>
                    <a:pt x="1207" y="435"/>
                  </a:lnTo>
                  <a:lnTo>
                    <a:pt x="1122" y="475"/>
                  </a:lnTo>
                  <a:lnTo>
                    <a:pt x="1040" y="519"/>
                  </a:lnTo>
                  <a:lnTo>
                    <a:pt x="961" y="569"/>
                  </a:lnTo>
                  <a:lnTo>
                    <a:pt x="885" y="624"/>
                  </a:lnTo>
                  <a:lnTo>
                    <a:pt x="814" y="683"/>
                  </a:lnTo>
                  <a:lnTo>
                    <a:pt x="746" y="746"/>
                  </a:lnTo>
                  <a:lnTo>
                    <a:pt x="682" y="814"/>
                  </a:lnTo>
                  <a:lnTo>
                    <a:pt x="623" y="886"/>
                  </a:lnTo>
                  <a:lnTo>
                    <a:pt x="569" y="962"/>
                  </a:lnTo>
                  <a:lnTo>
                    <a:pt x="519" y="1040"/>
                  </a:lnTo>
                  <a:lnTo>
                    <a:pt x="474" y="1122"/>
                  </a:lnTo>
                  <a:lnTo>
                    <a:pt x="435" y="1208"/>
                  </a:lnTo>
                  <a:lnTo>
                    <a:pt x="401" y="1296"/>
                  </a:lnTo>
                  <a:lnTo>
                    <a:pt x="372" y="1387"/>
                  </a:lnTo>
                  <a:lnTo>
                    <a:pt x="350" y="1479"/>
                  </a:lnTo>
                  <a:lnTo>
                    <a:pt x="334" y="1576"/>
                  </a:lnTo>
                  <a:lnTo>
                    <a:pt x="324" y="1673"/>
                  </a:lnTo>
                  <a:lnTo>
                    <a:pt x="321" y="1772"/>
                  </a:lnTo>
                  <a:lnTo>
                    <a:pt x="324" y="1871"/>
                  </a:lnTo>
                  <a:lnTo>
                    <a:pt x="334" y="1969"/>
                  </a:lnTo>
                  <a:lnTo>
                    <a:pt x="350" y="2064"/>
                  </a:lnTo>
                  <a:lnTo>
                    <a:pt x="372" y="2158"/>
                  </a:lnTo>
                  <a:lnTo>
                    <a:pt x="401" y="2249"/>
                  </a:lnTo>
                  <a:lnTo>
                    <a:pt x="435" y="2337"/>
                  </a:lnTo>
                  <a:lnTo>
                    <a:pt x="474" y="2422"/>
                  </a:lnTo>
                  <a:lnTo>
                    <a:pt x="519" y="2504"/>
                  </a:lnTo>
                  <a:lnTo>
                    <a:pt x="569" y="2583"/>
                  </a:lnTo>
                  <a:lnTo>
                    <a:pt x="623" y="2659"/>
                  </a:lnTo>
                  <a:lnTo>
                    <a:pt x="682" y="2731"/>
                  </a:lnTo>
                  <a:lnTo>
                    <a:pt x="746" y="2798"/>
                  </a:lnTo>
                  <a:lnTo>
                    <a:pt x="814" y="2861"/>
                  </a:lnTo>
                  <a:lnTo>
                    <a:pt x="885" y="2921"/>
                  </a:lnTo>
                  <a:lnTo>
                    <a:pt x="961" y="2976"/>
                  </a:lnTo>
                  <a:lnTo>
                    <a:pt x="1040" y="3025"/>
                  </a:lnTo>
                  <a:lnTo>
                    <a:pt x="1122" y="3070"/>
                  </a:lnTo>
                  <a:lnTo>
                    <a:pt x="1207" y="3108"/>
                  </a:lnTo>
                  <a:lnTo>
                    <a:pt x="1296" y="3143"/>
                  </a:lnTo>
                  <a:lnTo>
                    <a:pt x="1386" y="3171"/>
                  </a:lnTo>
                  <a:lnTo>
                    <a:pt x="1480" y="3194"/>
                  </a:lnTo>
                  <a:lnTo>
                    <a:pt x="1575" y="3210"/>
                  </a:lnTo>
                  <a:lnTo>
                    <a:pt x="1673" y="3220"/>
                  </a:lnTo>
                  <a:lnTo>
                    <a:pt x="1773" y="3223"/>
                  </a:lnTo>
                  <a:lnTo>
                    <a:pt x="1872" y="3220"/>
                  </a:lnTo>
                  <a:lnTo>
                    <a:pt x="1969" y="3210"/>
                  </a:lnTo>
                  <a:lnTo>
                    <a:pt x="2065" y="3194"/>
                  </a:lnTo>
                  <a:lnTo>
                    <a:pt x="2158" y="3171"/>
                  </a:lnTo>
                  <a:lnTo>
                    <a:pt x="2250" y="3143"/>
                  </a:lnTo>
                  <a:lnTo>
                    <a:pt x="2337" y="3108"/>
                  </a:lnTo>
                  <a:lnTo>
                    <a:pt x="2423" y="3070"/>
                  </a:lnTo>
                  <a:lnTo>
                    <a:pt x="2506" y="3025"/>
                  </a:lnTo>
                  <a:lnTo>
                    <a:pt x="2585" y="2976"/>
                  </a:lnTo>
                  <a:lnTo>
                    <a:pt x="2660" y="2921"/>
                  </a:lnTo>
                  <a:lnTo>
                    <a:pt x="2731" y="2861"/>
                  </a:lnTo>
                  <a:lnTo>
                    <a:pt x="2799" y="2798"/>
                  </a:lnTo>
                  <a:lnTo>
                    <a:pt x="2863" y="2731"/>
                  </a:lnTo>
                  <a:lnTo>
                    <a:pt x="2921" y="2659"/>
                  </a:lnTo>
                  <a:lnTo>
                    <a:pt x="2977" y="2583"/>
                  </a:lnTo>
                  <a:lnTo>
                    <a:pt x="3026" y="2504"/>
                  </a:lnTo>
                  <a:lnTo>
                    <a:pt x="3070" y="2422"/>
                  </a:lnTo>
                  <a:lnTo>
                    <a:pt x="3110" y="2337"/>
                  </a:lnTo>
                  <a:lnTo>
                    <a:pt x="3144" y="2249"/>
                  </a:lnTo>
                  <a:lnTo>
                    <a:pt x="3173" y="2158"/>
                  </a:lnTo>
                  <a:lnTo>
                    <a:pt x="3195" y="2064"/>
                  </a:lnTo>
                  <a:lnTo>
                    <a:pt x="3211" y="1969"/>
                  </a:lnTo>
                  <a:lnTo>
                    <a:pt x="3221" y="1871"/>
                  </a:lnTo>
                  <a:lnTo>
                    <a:pt x="3225" y="1772"/>
                  </a:lnTo>
                  <a:lnTo>
                    <a:pt x="3221" y="1673"/>
                  </a:lnTo>
                  <a:lnTo>
                    <a:pt x="3211" y="1576"/>
                  </a:lnTo>
                  <a:lnTo>
                    <a:pt x="3195" y="1481"/>
                  </a:lnTo>
                  <a:lnTo>
                    <a:pt x="3172" y="1387"/>
                  </a:lnTo>
                  <a:lnTo>
                    <a:pt x="3144" y="1296"/>
                  </a:lnTo>
                  <a:lnTo>
                    <a:pt x="3109" y="1208"/>
                  </a:lnTo>
                  <a:lnTo>
                    <a:pt x="3070" y="1122"/>
                  </a:lnTo>
                  <a:lnTo>
                    <a:pt x="3025" y="1040"/>
                  </a:lnTo>
                  <a:lnTo>
                    <a:pt x="2975" y="962"/>
                  </a:lnTo>
                  <a:lnTo>
                    <a:pt x="2921" y="886"/>
                  </a:lnTo>
                  <a:lnTo>
                    <a:pt x="2862" y="815"/>
                  </a:lnTo>
                  <a:lnTo>
                    <a:pt x="2798" y="747"/>
                  </a:lnTo>
                  <a:lnTo>
                    <a:pt x="2730" y="683"/>
                  </a:lnTo>
                  <a:lnTo>
                    <a:pt x="2659" y="624"/>
                  </a:lnTo>
                  <a:lnTo>
                    <a:pt x="2584" y="570"/>
                  </a:lnTo>
                  <a:lnTo>
                    <a:pt x="2505" y="520"/>
                  </a:lnTo>
                  <a:lnTo>
                    <a:pt x="2423" y="475"/>
                  </a:lnTo>
                  <a:lnTo>
                    <a:pt x="2337" y="436"/>
                  </a:lnTo>
                  <a:lnTo>
                    <a:pt x="2249" y="402"/>
                  </a:lnTo>
                  <a:lnTo>
                    <a:pt x="2158" y="374"/>
                  </a:lnTo>
                  <a:lnTo>
                    <a:pt x="2065" y="351"/>
                  </a:lnTo>
                  <a:lnTo>
                    <a:pt x="1969" y="335"/>
                  </a:lnTo>
                  <a:lnTo>
                    <a:pt x="1872" y="325"/>
                  </a:lnTo>
                  <a:lnTo>
                    <a:pt x="1773" y="322"/>
                  </a:lnTo>
                  <a:close/>
                  <a:moveTo>
                    <a:pt x="1773" y="0"/>
                  </a:moveTo>
                  <a:lnTo>
                    <a:pt x="1881" y="4"/>
                  </a:lnTo>
                  <a:lnTo>
                    <a:pt x="1987" y="13"/>
                  </a:lnTo>
                  <a:lnTo>
                    <a:pt x="2091" y="30"/>
                  </a:lnTo>
                  <a:lnTo>
                    <a:pt x="2194" y="51"/>
                  </a:lnTo>
                  <a:lnTo>
                    <a:pt x="2293" y="78"/>
                  </a:lnTo>
                  <a:lnTo>
                    <a:pt x="2391" y="112"/>
                  </a:lnTo>
                  <a:lnTo>
                    <a:pt x="2486" y="150"/>
                  </a:lnTo>
                  <a:lnTo>
                    <a:pt x="2578" y="194"/>
                  </a:lnTo>
                  <a:lnTo>
                    <a:pt x="2668" y="243"/>
                  </a:lnTo>
                  <a:lnTo>
                    <a:pt x="2753" y="296"/>
                  </a:lnTo>
                  <a:lnTo>
                    <a:pt x="2836" y="354"/>
                  </a:lnTo>
                  <a:lnTo>
                    <a:pt x="2915" y="418"/>
                  </a:lnTo>
                  <a:lnTo>
                    <a:pt x="2990" y="485"/>
                  </a:lnTo>
                  <a:lnTo>
                    <a:pt x="3061" y="556"/>
                  </a:lnTo>
                  <a:lnTo>
                    <a:pt x="3129" y="630"/>
                  </a:lnTo>
                  <a:lnTo>
                    <a:pt x="3191" y="710"/>
                  </a:lnTo>
                  <a:lnTo>
                    <a:pt x="3250" y="792"/>
                  </a:lnTo>
                  <a:lnTo>
                    <a:pt x="3304" y="879"/>
                  </a:lnTo>
                  <a:lnTo>
                    <a:pt x="3352" y="967"/>
                  </a:lnTo>
                  <a:lnTo>
                    <a:pt x="3395" y="1060"/>
                  </a:lnTo>
                  <a:lnTo>
                    <a:pt x="3434" y="1154"/>
                  </a:lnTo>
                  <a:lnTo>
                    <a:pt x="3468" y="1252"/>
                  </a:lnTo>
                  <a:lnTo>
                    <a:pt x="3495" y="1352"/>
                  </a:lnTo>
                  <a:lnTo>
                    <a:pt x="3516" y="1454"/>
                  </a:lnTo>
                  <a:lnTo>
                    <a:pt x="3533" y="1558"/>
                  </a:lnTo>
                  <a:lnTo>
                    <a:pt x="3542" y="1664"/>
                  </a:lnTo>
                  <a:lnTo>
                    <a:pt x="3546" y="1772"/>
                  </a:lnTo>
                  <a:lnTo>
                    <a:pt x="3542" y="1880"/>
                  </a:lnTo>
                  <a:lnTo>
                    <a:pt x="3533" y="1987"/>
                  </a:lnTo>
                  <a:lnTo>
                    <a:pt x="3516" y="2091"/>
                  </a:lnTo>
                  <a:lnTo>
                    <a:pt x="3495" y="2193"/>
                  </a:lnTo>
                  <a:lnTo>
                    <a:pt x="3468" y="2293"/>
                  </a:lnTo>
                  <a:lnTo>
                    <a:pt x="3434" y="2390"/>
                  </a:lnTo>
                  <a:lnTo>
                    <a:pt x="3395" y="2485"/>
                  </a:lnTo>
                  <a:lnTo>
                    <a:pt x="3352" y="2578"/>
                  </a:lnTo>
                  <a:lnTo>
                    <a:pt x="3304" y="2666"/>
                  </a:lnTo>
                  <a:lnTo>
                    <a:pt x="3250" y="2752"/>
                  </a:lnTo>
                  <a:lnTo>
                    <a:pt x="3191" y="2834"/>
                  </a:lnTo>
                  <a:lnTo>
                    <a:pt x="3129" y="2913"/>
                  </a:lnTo>
                  <a:lnTo>
                    <a:pt x="3061" y="2989"/>
                  </a:lnTo>
                  <a:lnTo>
                    <a:pt x="2990" y="3060"/>
                  </a:lnTo>
                  <a:lnTo>
                    <a:pt x="2915" y="3127"/>
                  </a:lnTo>
                  <a:lnTo>
                    <a:pt x="2836" y="3189"/>
                  </a:lnTo>
                  <a:lnTo>
                    <a:pt x="2753" y="3248"/>
                  </a:lnTo>
                  <a:lnTo>
                    <a:pt x="2668" y="3302"/>
                  </a:lnTo>
                  <a:lnTo>
                    <a:pt x="2578" y="3350"/>
                  </a:lnTo>
                  <a:lnTo>
                    <a:pt x="2486" y="3394"/>
                  </a:lnTo>
                  <a:lnTo>
                    <a:pt x="2391" y="3433"/>
                  </a:lnTo>
                  <a:lnTo>
                    <a:pt x="2293" y="3466"/>
                  </a:lnTo>
                  <a:lnTo>
                    <a:pt x="2194" y="3494"/>
                  </a:lnTo>
                  <a:lnTo>
                    <a:pt x="2091" y="3515"/>
                  </a:lnTo>
                  <a:lnTo>
                    <a:pt x="1987" y="3530"/>
                  </a:lnTo>
                  <a:lnTo>
                    <a:pt x="1881" y="3540"/>
                  </a:lnTo>
                  <a:lnTo>
                    <a:pt x="1773" y="3543"/>
                  </a:lnTo>
                  <a:lnTo>
                    <a:pt x="1665" y="3540"/>
                  </a:lnTo>
                  <a:lnTo>
                    <a:pt x="1558" y="3530"/>
                  </a:lnTo>
                  <a:lnTo>
                    <a:pt x="1454" y="3515"/>
                  </a:lnTo>
                  <a:lnTo>
                    <a:pt x="1352" y="3494"/>
                  </a:lnTo>
                  <a:lnTo>
                    <a:pt x="1251" y="3466"/>
                  </a:lnTo>
                  <a:lnTo>
                    <a:pt x="1154" y="3433"/>
                  </a:lnTo>
                  <a:lnTo>
                    <a:pt x="1059" y="3394"/>
                  </a:lnTo>
                  <a:lnTo>
                    <a:pt x="967" y="3350"/>
                  </a:lnTo>
                  <a:lnTo>
                    <a:pt x="878" y="3302"/>
                  </a:lnTo>
                  <a:lnTo>
                    <a:pt x="791" y="3248"/>
                  </a:lnTo>
                  <a:lnTo>
                    <a:pt x="709" y="3189"/>
                  </a:lnTo>
                  <a:lnTo>
                    <a:pt x="631" y="3127"/>
                  </a:lnTo>
                  <a:lnTo>
                    <a:pt x="555" y="3060"/>
                  </a:lnTo>
                  <a:lnTo>
                    <a:pt x="484" y="2989"/>
                  </a:lnTo>
                  <a:lnTo>
                    <a:pt x="417" y="2913"/>
                  </a:lnTo>
                  <a:lnTo>
                    <a:pt x="354" y="2834"/>
                  </a:lnTo>
                  <a:lnTo>
                    <a:pt x="296" y="2752"/>
                  </a:lnTo>
                  <a:lnTo>
                    <a:pt x="242" y="2666"/>
                  </a:lnTo>
                  <a:lnTo>
                    <a:pt x="193" y="2578"/>
                  </a:lnTo>
                  <a:lnTo>
                    <a:pt x="149" y="2485"/>
                  </a:lnTo>
                  <a:lnTo>
                    <a:pt x="111" y="2390"/>
                  </a:lnTo>
                  <a:lnTo>
                    <a:pt x="78" y="2293"/>
                  </a:lnTo>
                  <a:lnTo>
                    <a:pt x="50" y="2193"/>
                  </a:lnTo>
                  <a:lnTo>
                    <a:pt x="28" y="2091"/>
                  </a:lnTo>
                  <a:lnTo>
                    <a:pt x="13" y="1987"/>
                  </a:lnTo>
                  <a:lnTo>
                    <a:pt x="3" y="1880"/>
                  </a:lnTo>
                  <a:lnTo>
                    <a:pt x="0" y="1772"/>
                  </a:lnTo>
                  <a:lnTo>
                    <a:pt x="3" y="1664"/>
                  </a:lnTo>
                  <a:lnTo>
                    <a:pt x="13" y="1558"/>
                  </a:lnTo>
                  <a:lnTo>
                    <a:pt x="28" y="1454"/>
                  </a:lnTo>
                  <a:lnTo>
                    <a:pt x="50" y="1352"/>
                  </a:lnTo>
                  <a:lnTo>
                    <a:pt x="78" y="1252"/>
                  </a:lnTo>
                  <a:lnTo>
                    <a:pt x="111" y="1154"/>
                  </a:lnTo>
                  <a:lnTo>
                    <a:pt x="149" y="1060"/>
                  </a:lnTo>
                  <a:lnTo>
                    <a:pt x="193" y="967"/>
                  </a:lnTo>
                  <a:lnTo>
                    <a:pt x="242" y="879"/>
                  </a:lnTo>
                  <a:lnTo>
                    <a:pt x="296" y="792"/>
                  </a:lnTo>
                  <a:lnTo>
                    <a:pt x="354" y="710"/>
                  </a:lnTo>
                  <a:lnTo>
                    <a:pt x="417" y="630"/>
                  </a:lnTo>
                  <a:lnTo>
                    <a:pt x="484" y="556"/>
                  </a:lnTo>
                  <a:lnTo>
                    <a:pt x="555" y="485"/>
                  </a:lnTo>
                  <a:lnTo>
                    <a:pt x="631" y="418"/>
                  </a:lnTo>
                  <a:lnTo>
                    <a:pt x="709" y="354"/>
                  </a:lnTo>
                  <a:lnTo>
                    <a:pt x="791" y="296"/>
                  </a:lnTo>
                  <a:lnTo>
                    <a:pt x="878" y="243"/>
                  </a:lnTo>
                  <a:lnTo>
                    <a:pt x="967" y="194"/>
                  </a:lnTo>
                  <a:lnTo>
                    <a:pt x="1059" y="150"/>
                  </a:lnTo>
                  <a:lnTo>
                    <a:pt x="1154" y="112"/>
                  </a:lnTo>
                  <a:lnTo>
                    <a:pt x="1251" y="78"/>
                  </a:lnTo>
                  <a:lnTo>
                    <a:pt x="1352" y="51"/>
                  </a:lnTo>
                  <a:lnTo>
                    <a:pt x="1454" y="30"/>
                  </a:lnTo>
                  <a:lnTo>
                    <a:pt x="1558" y="13"/>
                  </a:lnTo>
                  <a:lnTo>
                    <a:pt x="1665" y="4"/>
                  </a:lnTo>
                  <a:lnTo>
                    <a:pt x="17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sp>
        <p:nvSpPr>
          <p:cNvPr id="45" name="Inhaltsplatzhalter 4"/>
          <p:cNvSpPr txBox="1">
            <a:spLocks/>
          </p:cNvSpPr>
          <p:nvPr/>
        </p:nvSpPr>
        <p:spPr>
          <a:xfrm>
            <a:off x="931513" y="3560580"/>
            <a:ext cx="3564287" cy="384721"/>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400" b="1" dirty="0">
                <a:solidFill>
                  <a:schemeClr val="accent2"/>
                </a:solidFill>
                <a:latin typeface="+mj-lt"/>
              </a:rPr>
              <a:t>SECOND TITLE HERE</a:t>
            </a:r>
            <a:br>
              <a:rPr lang="en-US" sz="1400" b="1" dirty="0">
                <a:solidFill>
                  <a:schemeClr val="bg1">
                    <a:lumMod val="65000"/>
                  </a:schemeClr>
                </a:solidFill>
                <a:latin typeface="+mj-lt"/>
              </a:rPr>
            </a:br>
            <a:r>
              <a:rPr lang="en-US" sz="1100" dirty="0">
                <a:solidFill>
                  <a:schemeClr val="bg1">
                    <a:lumMod val="65000"/>
                  </a:schemeClr>
                </a:solidFill>
                <a:latin typeface="+mn-lt"/>
              </a:rPr>
              <a:t>This is a sample text. You simply add your own text</a:t>
            </a:r>
            <a:endParaRPr lang="en-US" sz="1200" dirty="0">
              <a:solidFill>
                <a:schemeClr val="bg1">
                  <a:lumMod val="65000"/>
                </a:schemeClr>
              </a:solidFill>
              <a:latin typeface="+mn-lt"/>
            </a:endParaRPr>
          </a:p>
        </p:txBody>
      </p:sp>
      <p:grpSp>
        <p:nvGrpSpPr>
          <p:cNvPr id="46" name="Group 45"/>
          <p:cNvGrpSpPr/>
          <p:nvPr/>
        </p:nvGrpSpPr>
        <p:grpSpPr>
          <a:xfrm>
            <a:off x="447121" y="3592800"/>
            <a:ext cx="320644" cy="320282"/>
            <a:chOff x="3867150" y="1868488"/>
            <a:chExt cx="1406525" cy="1404938"/>
          </a:xfrm>
          <a:solidFill>
            <a:schemeClr val="accent2"/>
          </a:solidFill>
        </p:grpSpPr>
        <p:sp>
          <p:nvSpPr>
            <p:cNvPr id="47" name="Freeform 6"/>
            <p:cNvSpPr>
              <a:spLocks/>
            </p:cNvSpPr>
            <p:nvPr/>
          </p:nvSpPr>
          <p:spPr bwMode="auto">
            <a:xfrm>
              <a:off x="4225925" y="2312988"/>
              <a:ext cx="715963" cy="539750"/>
            </a:xfrm>
            <a:custGeom>
              <a:avLst/>
              <a:gdLst>
                <a:gd name="T0" fmla="*/ 1534 w 1806"/>
                <a:gd name="T1" fmla="*/ 0 h 1359"/>
                <a:gd name="T2" fmla="*/ 1806 w 1806"/>
                <a:gd name="T3" fmla="*/ 280 h 1359"/>
                <a:gd name="T4" fmla="*/ 693 w 1806"/>
                <a:gd name="T5" fmla="*/ 1359 h 1359"/>
                <a:gd name="T6" fmla="*/ 0 w 1806"/>
                <a:gd name="T7" fmla="*/ 668 h 1359"/>
                <a:gd name="T8" fmla="*/ 236 w 1806"/>
                <a:gd name="T9" fmla="*/ 432 h 1359"/>
                <a:gd name="T10" fmla="*/ 676 w 1806"/>
                <a:gd name="T11" fmla="*/ 873 h 1359"/>
                <a:gd name="T12" fmla="*/ 1534 w 1806"/>
                <a:gd name="T13" fmla="*/ 0 h 1359"/>
              </a:gdLst>
              <a:ahLst/>
              <a:cxnLst>
                <a:cxn ang="0">
                  <a:pos x="T0" y="T1"/>
                </a:cxn>
                <a:cxn ang="0">
                  <a:pos x="T2" y="T3"/>
                </a:cxn>
                <a:cxn ang="0">
                  <a:pos x="T4" y="T5"/>
                </a:cxn>
                <a:cxn ang="0">
                  <a:pos x="T6" y="T7"/>
                </a:cxn>
                <a:cxn ang="0">
                  <a:pos x="T8" y="T9"/>
                </a:cxn>
                <a:cxn ang="0">
                  <a:pos x="T10" y="T11"/>
                </a:cxn>
                <a:cxn ang="0">
                  <a:pos x="T12" y="T13"/>
                </a:cxn>
              </a:cxnLst>
              <a:rect l="0" t="0" r="r" b="b"/>
              <a:pathLst>
                <a:path w="1806" h="1359">
                  <a:moveTo>
                    <a:pt x="1534" y="0"/>
                  </a:moveTo>
                  <a:lnTo>
                    <a:pt x="1806" y="280"/>
                  </a:lnTo>
                  <a:lnTo>
                    <a:pt x="693" y="1359"/>
                  </a:lnTo>
                  <a:lnTo>
                    <a:pt x="0" y="668"/>
                  </a:lnTo>
                  <a:lnTo>
                    <a:pt x="236" y="432"/>
                  </a:lnTo>
                  <a:lnTo>
                    <a:pt x="676" y="873"/>
                  </a:lnTo>
                  <a:lnTo>
                    <a:pt x="15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sp>
          <p:nvSpPr>
            <p:cNvPr id="48" name="Freeform 7"/>
            <p:cNvSpPr>
              <a:spLocks noEditPoints="1"/>
            </p:cNvSpPr>
            <p:nvPr/>
          </p:nvSpPr>
          <p:spPr bwMode="auto">
            <a:xfrm>
              <a:off x="3867150" y="1868488"/>
              <a:ext cx="1406525" cy="1404938"/>
            </a:xfrm>
            <a:custGeom>
              <a:avLst/>
              <a:gdLst>
                <a:gd name="T0" fmla="*/ 1480 w 3546"/>
                <a:gd name="T1" fmla="*/ 351 h 3543"/>
                <a:gd name="T2" fmla="*/ 1122 w 3546"/>
                <a:gd name="T3" fmla="*/ 475 h 3543"/>
                <a:gd name="T4" fmla="*/ 814 w 3546"/>
                <a:gd name="T5" fmla="*/ 683 h 3543"/>
                <a:gd name="T6" fmla="*/ 569 w 3546"/>
                <a:gd name="T7" fmla="*/ 962 h 3543"/>
                <a:gd name="T8" fmla="*/ 401 w 3546"/>
                <a:gd name="T9" fmla="*/ 1296 h 3543"/>
                <a:gd name="T10" fmla="*/ 324 w 3546"/>
                <a:gd name="T11" fmla="*/ 1673 h 3543"/>
                <a:gd name="T12" fmla="*/ 350 w 3546"/>
                <a:gd name="T13" fmla="*/ 2064 h 3543"/>
                <a:gd name="T14" fmla="*/ 474 w 3546"/>
                <a:gd name="T15" fmla="*/ 2422 h 3543"/>
                <a:gd name="T16" fmla="*/ 682 w 3546"/>
                <a:gd name="T17" fmla="*/ 2731 h 3543"/>
                <a:gd name="T18" fmla="*/ 961 w 3546"/>
                <a:gd name="T19" fmla="*/ 2976 h 3543"/>
                <a:gd name="T20" fmla="*/ 1296 w 3546"/>
                <a:gd name="T21" fmla="*/ 3143 h 3543"/>
                <a:gd name="T22" fmla="*/ 1673 w 3546"/>
                <a:gd name="T23" fmla="*/ 3220 h 3543"/>
                <a:gd name="T24" fmla="*/ 2065 w 3546"/>
                <a:gd name="T25" fmla="*/ 3194 h 3543"/>
                <a:gd name="T26" fmla="*/ 2423 w 3546"/>
                <a:gd name="T27" fmla="*/ 3070 h 3543"/>
                <a:gd name="T28" fmla="*/ 2731 w 3546"/>
                <a:gd name="T29" fmla="*/ 2861 h 3543"/>
                <a:gd name="T30" fmla="*/ 2977 w 3546"/>
                <a:gd name="T31" fmla="*/ 2583 h 3543"/>
                <a:gd name="T32" fmla="*/ 3144 w 3546"/>
                <a:gd name="T33" fmla="*/ 2249 h 3543"/>
                <a:gd name="T34" fmla="*/ 3221 w 3546"/>
                <a:gd name="T35" fmla="*/ 1871 h 3543"/>
                <a:gd name="T36" fmla="*/ 3195 w 3546"/>
                <a:gd name="T37" fmla="*/ 1481 h 3543"/>
                <a:gd name="T38" fmla="*/ 3070 w 3546"/>
                <a:gd name="T39" fmla="*/ 1122 h 3543"/>
                <a:gd name="T40" fmla="*/ 2862 w 3546"/>
                <a:gd name="T41" fmla="*/ 815 h 3543"/>
                <a:gd name="T42" fmla="*/ 2584 w 3546"/>
                <a:gd name="T43" fmla="*/ 570 h 3543"/>
                <a:gd name="T44" fmla="*/ 2249 w 3546"/>
                <a:gd name="T45" fmla="*/ 402 h 3543"/>
                <a:gd name="T46" fmla="*/ 1872 w 3546"/>
                <a:gd name="T47" fmla="*/ 325 h 3543"/>
                <a:gd name="T48" fmla="*/ 1987 w 3546"/>
                <a:gd name="T49" fmla="*/ 13 h 3543"/>
                <a:gd name="T50" fmla="*/ 2391 w 3546"/>
                <a:gd name="T51" fmla="*/ 112 h 3543"/>
                <a:gd name="T52" fmla="*/ 2753 w 3546"/>
                <a:gd name="T53" fmla="*/ 296 h 3543"/>
                <a:gd name="T54" fmla="*/ 3061 w 3546"/>
                <a:gd name="T55" fmla="*/ 556 h 3543"/>
                <a:gd name="T56" fmla="*/ 3304 w 3546"/>
                <a:gd name="T57" fmla="*/ 879 h 3543"/>
                <a:gd name="T58" fmla="*/ 3468 w 3546"/>
                <a:gd name="T59" fmla="*/ 1252 h 3543"/>
                <a:gd name="T60" fmla="*/ 3542 w 3546"/>
                <a:gd name="T61" fmla="*/ 1664 h 3543"/>
                <a:gd name="T62" fmla="*/ 3516 w 3546"/>
                <a:gd name="T63" fmla="*/ 2091 h 3543"/>
                <a:gd name="T64" fmla="*/ 3395 w 3546"/>
                <a:gd name="T65" fmla="*/ 2485 h 3543"/>
                <a:gd name="T66" fmla="*/ 3191 w 3546"/>
                <a:gd name="T67" fmla="*/ 2834 h 3543"/>
                <a:gd name="T68" fmla="*/ 2915 w 3546"/>
                <a:gd name="T69" fmla="*/ 3127 h 3543"/>
                <a:gd name="T70" fmla="*/ 2578 w 3546"/>
                <a:gd name="T71" fmla="*/ 3350 h 3543"/>
                <a:gd name="T72" fmla="*/ 2194 w 3546"/>
                <a:gd name="T73" fmla="*/ 3494 h 3543"/>
                <a:gd name="T74" fmla="*/ 1773 w 3546"/>
                <a:gd name="T75" fmla="*/ 3543 h 3543"/>
                <a:gd name="T76" fmla="*/ 1352 w 3546"/>
                <a:gd name="T77" fmla="*/ 3494 h 3543"/>
                <a:gd name="T78" fmla="*/ 967 w 3546"/>
                <a:gd name="T79" fmla="*/ 3350 h 3543"/>
                <a:gd name="T80" fmla="*/ 631 w 3546"/>
                <a:gd name="T81" fmla="*/ 3127 h 3543"/>
                <a:gd name="T82" fmla="*/ 354 w 3546"/>
                <a:gd name="T83" fmla="*/ 2834 h 3543"/>
                <a:gd name="T84" fmla="*/ 149 w 3546"/>
                <a:gd name="T85" fmla="*/ 2485 h 3543"/>
                <a:gd name="T86" fmla="*/ 28 w 3546"/>
                <a:gd name="T87" fmla="*/ 2091 h 3543"/>
                <a:gd name="T88" fmla="*/ 3 w 3546"/>
                <a:gd name="T89" fmla="*/ 1664 h 3543"/>
                <a:gd name="T90" fmla="*/ 78 w 3546"/>
                <a:gd name="T91" fmla="*/ 1252 h 3543"/>
                <a:gd name="T92" fmla="*/ 242 w 3546"/>
                <a:gd name="T93" fmla="*/ 879 h 3543"/>
                <a:gd name="T94" fmla="*/ 484 w 3546"/>
                <a:gd name="T95" fmla="*/ 556 h 3543"/>
                <a:gd name="T96" fmla="*/ 791 w 3546"/>
                <a:gd name="T97" fmla="*/ 296 h 3543"/>
                <a:gd name="T98" fmla="*/ 1154 w 3546"/>
                <a:gd name="T99" fmla="*/ 112 h 3543"/>
                <a:gd name="T100" fmla="*/ 1558 w 3546"/>
                <a:gd name="T101" fmla="*/ 13 h 3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46" h="3543">
                  <a:moveTo>
                    <a:pt x="1773" y="322"/>
                  </a:moveTo>
                  <a:lnTo>
                    <a:pt x="1673" y="325"/>
                  </a:lnTo>
                  <a:lnTo>
                    <a:pt x="1575" y="335"/>
                  </a:lnTo>
                  <a:lnTo>
                    <a:pt x="1480" y="351"/>
                  </a:lnTo>
                  <a:lnTo>
                    <a:pt x="1386" y="374"/>
                  </a:lnTo>
                  <a:lnTo>
                    <a:pt x="1296" y="402"/>
                  </a:lnTo>
                  <a:lnTo>
                    <a:pt x="1207" y="435"/>
                  </a:lnTo>
                  <a:lnTo>
                    <a:pt x="1122" y="475"/>
                  </a:lnTo>
                  <a:lnTo>
                    <a:pt x="1040" y="519"/>
                  </a:lnTo>
                  <a:lnTo>
                    <a:pt x="961" y="569"/>
                  </a:lnTo>
                  <a:lnTo>
                    <a:pt x="885" y="624"/>
                  </a:lnTo>
                  <a:lnTo>
                    <a:pt x="814" y="683"/>
                  </a:lnTo>
                  <a:lnTo>
                    <a:pt x="746" y="746"/>
                  </a:lnTo>
                  <a:lnTo>
                    <a:pt x="682" y="814"/>
                  </a:lnTo>
                  <a:lnTo>
                    <a:pt x="623" y="886"/>
                  </a:lnTo>
                  <a:lnTo>
                    <a:pt x="569" y="962"/>
                  </a:lnTo>
                  <a:lnTo>
                    <a:pt x="519" y="1040"/>
                  </a:lnTo>
                  <a:lnTo>
                    <a:pt x="474" y="1122"/>
                  </a:lnTo>
                  <a:lnTo>
                    <a:pt x="435" y="1208"/>
                  </a:lnTo>
                  <a:lnTo>
                    <a:pt x="401" y="1296"/>
                  </a:lnTo>
                  <a:lnTo>
                    <a:pt x="372" y="1387"/>
                  </a:lnTo>
                  <a:lnTo>
                    <a:pt x="350" y="1479"/>
                  </a:lnTo>
                  <a:lnTo>
                    <a:pt x="334" y="1576"/>
                  </a:lnTo>
                  <a:lnTo>
                    <a:pt x="324" y="1673"/>
                  </a:lnTo>
                  <a:lnTo>
                    <a:pt x="321" y="1772"/>
                  </a:lnTo>
                  <a:lnTo>
                    <a:pt x="324" y="1871"/>
                  </a:lnTo>
                  <a:lnTo>
                    <a:pt x="334" y="1969"/>
                  </a:lnTo>
                  <a:lnTo>
                    <a:pt x="350" y="2064"/>
                  </a:lnTo>
                  <a:lnTo>
                    <a:pt x="372" y="2158"/>
                  </a:lnTo>
                  <a:lnTo>
                    <a:pt x="401" y="2249"/>
                  </a:lnTo>
                  <a:lnTo>
                    <a:pt x="435" y="2337"/>
                  </a:lnTo>
                  <a:lnTo>
                    <a:pt x="474" y="2422"/>
                  </a:lnTo>
                  <a:lnTo>
                    <a:pt x="519" y="2504"/>
                  </a:lnTo>
                  <a:lnTo>
                    <a:pt x="569" y="2583"/>
                  </a:lnTo>
                  <a:lnTo>
                    <a:pt x="623" y="2659"/>
                  </a:lnTo>
                  <a:lnTo>
                    <a:pt x="682" y="2731"/>
                  </a:lnTo>
                  <a:lnTo>
                    <a:pt x="746" y="2798"/>
                  </a:lnTo>
                  <a:lnTo>
                    <a:pt x="814" y="2861"/>
                  </a:lnTo>
                  <a:lnTo>
                    <a:pt x="885" y="2921"/>
                  </a:lnTo>
                  <a:lnTo>
                    <a:pt x="961" y="2976"/>
                  </a:lnTo>
                  <a:lnTo>
                    <a:pt x="1040" y="3025"/>
                  </a:lnTo>
                  <a:lnTo>
                    <a:pt x="1122" y="3070"/>
                  </a:lnTo>
                  <a:lnTo>
                    <a:pt x="1207" y="3108"/>
                  </a:lnTo>
                  <a:lnTo>
                    <a:pt x="1296" y="3143"/>
                  </a:lnTo>
                  <a:lnTo>
                    <a:pt x="1386" y="3171"/>
                  </a:lnTo>
                  <a:lnTo>
                    <a:pt x="1480" y="3194"/>
                  </a:lnTo>
                  <a:lnTo>
                    <a:pt x="1575" y="3210"/>
                  </a:lnTo>
                  <a:lnTo>
                    <a:pt x="1673" y="3220"/>
                  </a:lnTo>
                  <a:lnTo>
                    <a:pt x="1773" y="3223"/>
                  </a:lnTo>
                  <a:lnTo>
                    <a:pt x="1872" y="3220"/>
                  </a:lnTo>
                  <a:lnTo>
                    <a:pt x="1969" y="3210"/>
                  </a:lnTo>
                  <a:lnTo>
                    <a:pt x="2065" y="3194"/>
                  </a:lnTo>
                  <a:lnTo>
                    <a:pt x="2158" y="3171"/>
                  </a:lnTo>
                  <a:lnTo>
                    <a:pt x="2250" y="3143"/>
                  </a:lnTo>
                  <a:lnTo>
                    <a:pt x="2337" y="3108"/>
                  </a:lnTo>
                  <a:lnTo>
                    <a:pt x="2423" y="3070"/>
                  </a:lnTo>
                  <a:lnTo>
                    <a:pt x="2506" y="3025"/>
                  </a:lnTo>
                  <a:lnTo>
                    <a:pt x="2585" y="2976"/>
                  </a:lnTo>
                  <a:lnTo>
                    <a:pt x="2660" y="2921"/>
                  </a:lnTo>
                  <a:lnTo>
                    <a:pt x="2731" y="2861"/>
                  </a:lnTo>
                  <a:lnTo>
                    <a:pt x="2799" y="2798"/>
                  </a:lnTo>
                  <a:lnTo>
                    <a:pt x="2863" y="2731"/>
                  </a:lnTo>
                  <a:lnTo>
                    <a:pt x="2921" y="2659"/>
                  </a:lnTo>
                  <a:lnTo>
                    <a:pt x="2977" y="2583"/>
                  </a:lnTo>
                  <a:lnTo>
                    <a:pt x="3026" y="2504"/>
                  </a:lnTo>
                  <a:lnTo>
                    <a:pt x="3070" y="2422"/>
                  </a:lnTo>
                  <a:lnTo>
                    <a:pt x="3110" y="2337"/>
                  </a:lnTo>
                  <a:lnTo>
                    <a:pt x="3144" y="2249"/>
                  </a:lnTo>
                  <a:lnTo>
                    <a:pt x="3173" y="2158"/>
                  </a:lnTo>
                  <a:lnTo>
                    <a:pt x="3195" y="2064"/>
                  </a:lnTo>
                  <a:lnTo>
                    <a:pt x="3211" y="1969"/>
                  </a:lnTo>
                  <a:lnTo>
                    <a:pt x="3221" y="1871"/>
                  </a:lnTo>
                  <a:lnTo>
                    <a:pt x="3225" y="1772"/>
                  </a:lnTo>
                  <a:lnTo>
                    <a:pt x="3221" y="1673"/>
                  </a:lnTo>
                  <a:lnTo>
                    <a:pt x="3211" y="1576"/>
                  </a:lnTo>
                  <a:lnTo>
                    <a:pt x="3195" y="1481"/>
                  </a:lnTo>
                  <a:lnTo>
                    <a:pt x="3172" y="1387"/>
                  </a:lnTo>
                  <a:lnTo>
                    <a:pt x="3144" y="1296"/>
                  </a:lnTo>
                  <a:lnTo>
                    <a:pt x="3109" y="1208"/>
                  </a:lnTo>
                  <a:lnTo>
                    <a:pt x="3070" y="1122"/>
                  </a:lnTo>
                  <a:lnTo>
                    <a:pt x="3025" y="1040"/>
                  </a:lnTo>
                  <a:lnTo>
                    <a:pt x="2975" y="962"/>
                  </a:lnTo>
                  <a:lnTo>
                    <a:pt x="2921" y="886"/>
                  </a:lnTo>
                  <a:lnTo>
                    <a:pt x="2862" y="815"/>
                  </a:lnTo>
                  <a:lnTo>
                    <a:pt x="2798" y="747"/>
                  </a:lnTo>
                  <a:lnTo>
                    <a:pt x="2730" y="683"/>
                  </a:lnTo>
                  <a:lnTo>
                    <a:pt x="2659" y="624"/>
                  </a:lnTo>
                  <a:lnTo>
                    <a:pt x="2584" y="570"/>
                  </a:lnTo>
                  <a:lnTo>
                    <a:pt x="2505" y="520"/>
                  </a:lnTo>
                  <a:lnTo>
                    <a:pt x="2423" y="475"/>
                  </a:lnTo>
                  <a:lnTo>
                    <a:pt x="2337" y="436"/>
                  </a:lnTo>
                  <a:lnTo>
                    <a:pt x="2249" y="402"/>
                  </a:lnTo>
                  <a:lnTo>
                    <a:pt x="2158" y="374"/>
                  </a:lnTo>
                  <a:lnTo>
                    <a:pt x="2065" y="351"/>
                  </a:lnTo>
                  <a:lnTo>
                    <a:pt x="1969" y="335"/>
                  </a:lnTo>
                  <a:lnTo>
                    <a:pt x="1872" y="325"/>
                  </a:lnTo>
                  <a:lnTo>
                    <a:pt x="1773" y="322"/>
                  </a:lnTo>
                  <a:close/>
                  <a:moveTo>
                    <a:pt x="1773" y="0"/>
                  </a:moveTo>
                  <a:lnTo>
                    <a:pt x="1881" y="4"/>
                  </a:lnTo>
                  <a:lnTo>
                    <a:pt x="1987" y="13"/>
                  </a:lnTo>
                  <a:lnTo>
                    <a:pt x="2091" y="30"/>
                  </a:lnTo>
                  <a:lnTo>
                    <a:pt x="2194" y="51"/>
                  </a:lnTo>
                  <a:lnTo>
                    <a:pt x="2293" y="78"/>
                  </a:lnTo>
                  <a:lnTo>
                    <a:pt x="2391" y="112"/>
                  </a:lnTo>
                  <a:lnTo>
                    <a:pt x="2486" y="150"/>
                  </a:lnTo>
                  <a:lnTo>
                    <a:pt x="2578" y="194"/>
                  </a:lnTo>
                  <a:lnTo>
                    <a:pt x="2668" y="243"/>
                  </a:lnTo>
                  <a:lnTo>
                    <a:pt x="2753" y="296"/>
                  </a:lnTo>
                  <a:lnTo>
                    <a:pt x="2836" y="354"/>
                  </a:lnTo>
                  <a:lnTo>
                    <a:pt x="2915" y="418"/>
                  </a:lnTo>
                  <a:lnTo>
                    <a:pt x="2990" y="485"/>
                  </a:lnTo>
                  <a:lnTo>
                    <a:pt x="3061" y="556"/>
                  </a:lnTo>
                  <a:lnTo>
                    <a:pt x="3129" y="630"/>
                  </a:lnTo>
                  <a:lnTo>
                    <a:pt x="3191" y="710"/>
                  </a:lnTo>
                  <a:lnTo>
                    <a:pt x="3250" y="792"/>
                  </a:lnTo>
                  <a:lnTo>
                    <a:pt x="3304" y="879"/>
                  </a:lnTo>
                  <a:lnTo>
                    <a:pt x="3352" y="967"/>
                  </a:lnTo>
                  <a:lnTo>
                    <a:pt x="3395" y="1060"/>
                  </a:lnTo>
                  <a:lnTo>
                    <a:pt x="3434" y="1154"/>
                  </a:lnTo>
                  <a:lnTo>
                    <a:pt x="3468" y="1252"/>
                  </a:lnTo>
                  <a:lnTo>
                    <a:pt x="3495" y="1352"/>
                  </a:lnTo>
                  <a:lnTo>
                    <a:pt x="3516" y="1454"/>
                  </a:lnTo>
                  <a:lnTo>
                    <a:pt x="3533" y="1558"/>
                  </a:lnTo>
                  <a:lnTo>
                    <a:pt x="3542" y="1664"/>
                  </a:lnTo>
                  <a:lnTo>
                    <a:pt x="3546" y="1772"/>
                  </a:lnTo>
                  <a:lnTo>
                    <a:pt x="3542" y="1880"/>
                  </a:lnTo>
                  <a:lnTo>
                    <a:pt x="3533" y="1987"/>
                  </a:lnTo>
                  <a:lnTo>
                    <a:pt x="3516" y="2091"/>
                  </a:lnTo>
                  <a:lnTo>
                    <a:pt x="3495" y="2193"/>
                  </a:lnTo>
                  <a:lnTo>
                    <a:pt x="3468" y="2293"/>
                  </a:lnTo>
                  <a:lnTo>
                    <a:pt x="3434" y="2390"/>
                  </a:lnTo>
                  <a:lnTo>
                    <a:pt x="3395" y="2485"/>
                  </a:lnTo>
                  <a:lnTo>
                    <a:pt x="3352" y="2578"/>
                  </a:lnTo>
                  <a:lnTo>
                    <a:pt x="3304" y="2666"/>
                  </a:lnTo>
                  <a:lnTo>
                    <a:pt x="3250" y="2752"/>
                  </a:lnTo>
                  <a:lnTo>
                    <a:pt x="3191" y="2834"/>
                  </a:lnTo>
                  <a:lnTo>
                    <a:pt x="3129" y="2913"/>
                  </a:lnTo>
                  <a:lnTo>
                    <a:pt x="3061" y="2989"/>
                  </a:lnTo>
                  <a:lnTo>
                    <a:pt x="2990" y="3060"/>
                  </a:lnTo>
                  <a:lnTo>
                    <a:pt x="2915" y="3127"/>
                  </a:lnTo>
                  <a:lnTo>
                    <a:pt x="2836" y="3189"/>
                  </a:lnTo>
                  <a:lnTo>
                    <a:pt x="2753" y="3248"/>
                  </a:lnTo>
                  <a:lnTo>
                    <a:pt x="2668" y="3302"/>
                  </a:lnTo>
                  <a:lnTo>
                    <a:pt x="2578" y="3350"/>
                  </a:lnTo>
                  <a:lnTo>
                    <a:pt x="2486" y="3394"/>
                  </a:lnTo>
                  <a:lnTo>
                    <a:pt x="2391" y="3433"/>
                  </a:lnTo>
                  <a:lnTo>
                    <a:pt x="2293" y="3466"/>
                  </a:lnTo>
                  <a:lnTo>
                    <a:pt x="2194" y="3494"/>
                  </a:lnTo>
                  <a:lnTo>
                    <a:pt x="2091" y="3515"/>
                  </a:lnTo>
                  <a:lnTo>
                    <a:pt x="1987" y="3530"/>
                  </a:lnTo>
                  <a:lnTo>
                    <a:pt x="1881" y="3540"/>
                  </a:lnTo>
                  <a:lnTo>
                    <a:pt x="1773" y="3543"/>
                  </a:lnTo>
                  <a:lnTo>
                    <a:pt x="1665" y="3540"/>
                  </a:lnTo>
                  <a:lnTo>
                    <a:pt x="1558" y="3530"/>
                  </a:lnTo>
                  <a:lnTo>
                    <a:pt x="1454" y="3515"/>
                  </a:lnTo>
                  <a:lnTo>
                    <a:pt x="1352" y="3494"/>
                  </a:lnTo>
                  <a:lnTo>
                    <a:pt x="1251" y="3466"/>
                  </a:lnTo>
                  <a:lnTo>
                    <a:pt x="1154" y="3433"/>
                  </a:lnTo>
                  <a:lnTo>
                    <a:pt x="1059" y="3394"/>
                  </a:lnTo>
                  <a:lnTo>
                    <a:pt x="967" y="3350"/>
                  </a:lnTo>
                  <a:lnTo>
                    <a:pt x="878" y="3302"/>
                  </a:lnTo>
                  <a:lnTo>
                    <a:pt x="791" y="3248"/>
                  </a:lnTo>
                  <a:lnTo>
                    <a:pt x="709" y="3189"/>
                  </a:lnTo>
                  <a:lnTo>
                    <a:pt x="631" y="3127"/>
                  </a:lnTo>
                  <a:lnTo>
                    <a:pt x="555" y="3060"/>
                  </a:lnTo>
                  <a:lnTo>
                    <a:pt x="484" y="2989"/>
                  </a:lnTo>
                  <a:lnTo>
                    <a:pt x="417" y="2913"/>
                  </a:lnTo>
                  <a:lnTo>
                    <a:pt x="354" y="2834"/>
                  </a:lnTo>
                  <a:lnTo>
                    <a:pt x="296" y="2752"/>
                  </a:lnTo>
                  <a:lnTo>
                    <a:pt x="242" y="2666"/>
                  </a:lnTo>
                  <a:lnTo>
                    <a:pt x="193" y="2578"/>
                  </a:lnTo>
                  <a:lnTo>
                    <a:pt x="149" y="2485"/>
                  </a:lnTo>
                  <a:lnTo>
                    <a:pt x="111" y="2390"/>
                  </a:lnTo>
                  <a:lnTo>
                    <a:pt x="78" y="2293"/>
                  </a:lnTo>
                  <a:lnTo>
                    <a:pt x="50" y="2193"/>
                  </a:lnTo>
                  <a:lnTo>
                    <a:pt x="28" y="2091"/>
                  </a:lnTo>
                  <a:lnTo>
                    <a:pt x="13" y="1987"/>
                  </a:lnTo>
                  <a:lnTo>
                    <a:pt x="3" y="1880"/>
                  </a:lnTo>
                  <a:lnTo>
                    <a:pt x="0" y="1772"/>
                  </a:lnTo>
                  <a:lnTo>
                    <a:pt x="3" y="1664"/>
                  </a:lnTo>
                  <a:lnTo>
                    <a:pt x="13" y="1558"/>
                  </a:lnTo>
                  <a:lnTo>
                    <a:pt x="28" y="1454"/>
                  </a:lnTo>
                  <a:lnTo>
                    <a:pt x="50" y="1352"/>
                  </a:lnTo>
                  <a:lnTo>
                    <a:pt x="78" y="1252"/>
                  </a:lnTo>
                  <a:lnTo>
                    <a:pt x="111" y="1154"/>
                  </a:lnTo>
                  <a:lnTo>
                    <a:pt x="149" y="1060"/>
                  </a:lnTo>
                  <a:lnTo>
                    <a:pt x="193" y="967"/>
                  </a:lnTo>
                  <a:lnTo>
                    <a:pt x="242" y="879"/>
                  </a:lnTo>
                  <a:lnTo>
                    <a:pt x="296" y="792"/>
                  </a:lnTo>
                  <a:lnTo>
                    <a:pt x="354" y="710"/>
                  </a:lnTo>
                  <a:lnTo>
                    <a:pt x="417" y="630"/>
                  </a:lnTo>
                  <a:lnTo>
                    <a:pt x="484" y="556"/>
                  </a:lnTo>
                  <a:lnTo>
                    <a:pt x="555" y="485"/>
                  </a:lnTo>
                  <a:lnTo>
                    <a:pt x="631" y="418"/>
                  </a:lnTo>
                  <a:lnTo>
                    <a:pt x="709" y="354"/>
                  </a:lnTo>
                  <a:lnTo>
                    <a:pt x="791" y="296"/>
                  </a:lnTo>
                  <a:lnTo>
                    <a:pt x="878" y="243"/>
                  </a:lnTo>
                  <a:lnTo>
                    <a:pt x="967" y="194"/>
                  </a:lnTo>
                  <a:lnTo>
                    <a:pt x="1059" y="150"/>
                  </a:lnTo>
                  <a:lnTo>
                    <a:pt x="1154" y="112"/>
                  </a:lnTo>
                  <a:lnTo>
                    <a:pt x="1251" y="78"/>
                  </a:lnTo>
                  <a:lnTo>
                    <a:pt x="1352" y="51"/>
                  </a:lnTo>
                  <a:lnTo>
                    <a:pt x="1454" y="30"/>
                  </a:lnTo>
                  <a:lnTo>
                    <a:pt x="1558" y="13"/>
                  </a:lnTo>
                  <a:lnTo>
                    <a:pt x="1665" y="4"/>
                  </a:lnTo>
                  <a:lnTo>
                    <a:pt x="17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sp>
        <p:nvSpPr>
          <p:cNvPr id="49" name="Inhaltsplatzhalter 4"/>
          <p:cNvSpPr txBox="1">
            <a:spLocks/>
          </p:cNvSpPr>
          <p:nvPr/>
        </p:nvSpPr>
        <p:spPr>
          <a:xfrm>
            <a:off x="931513" y="4158682"/>
            <a:ext cx="3564287" cy="384721"/>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400" b="1" dirty="0">
                <a:solidFill>
                  <a:schemeClr val="accent3"/>
                </a:solidFill>
                <a:latin typeface="+mj-lt"/>
              </a:rPr>
              <a:t>THIRD TITLE HERE</a:t>
            </a:r>
            <a:br>
              <a:rPr lang="en-US" sz="1400" b="1" dirty="0">
                <a:solidFill>
                  <a:schemeClr val="bg1">
                    <a:lumMod val="65000"/>
                  </a:schemeClr>
                </a:solidFill>
                <a:latin typeface="+mj-lt"/>
              </a:rPr>
            </a:br>
            <a:r>
              <a:rPr lang="en-US" sz="1100" dirty="0">
                <a:solidFill>
                  <a:schemeClr val="bg1">
                    <a:lumMod val="65000"/>
                  </a:schemeClr>
                </a:solidFill>
                <a:latin typeface="+mn-lt"/>
              </a:rPr>
              <a:t>This is a sample text. You simply add your own text</a:t>
            </a:r>
            <a:endParaRPr lang="en-US" sz="1200" dirty="0">
              <a:solidFill>
                <a:schemeClr val="bg1">
                  <a:lumMod val="65000"/>
                </a:schemeClr>
              </a:solidFill>
              <a:latin typeface="+mn-lt"/>
            </a:endParaRPr>
          </a:p>
        </p:txBody>
      </p:sp>
      <p:grpSp>
        <p:nvGrpSpPr>
          <p:cNvPr id="50" name="Group 49"/>
          <p:cNvGrpSpPr/>
          <p:nvPr/>
        </p:nvGrpSpPr>
        <p:grpSpPr>
          <a:xfrm>
            <a:off x="447121" y="4190902"/>
            <a:ext cx="320644" cy="320282"/>
            <a:chOff x="3867150" y="1868488"/>
            <a:chExt cx="1406525" cy="1404938"/>
          </a:xfrm>
          <a:solidFill>
            <a:schemeClr val="accent3"/>
          </a:solidFill>
        </p:grpSpPr>
        <p:sp>
          <p:nvSpPr>
            <p:cNvPr id="51" name="Freeform 6"/>
            <p:cNvSpPr>
              <a:spLocks/>
            </p:cNvSpPr>
            <p:nvPr/>
          </p:nvSpPr>
          <p:spPr bwMode="auto">
            <a:xfrm>
              <a:off x="4225925" y="2312988"/>
              <a:ext cx="715963" cy="539750"/>
            </a:xfrm>
            <a:custGeom>
              <a:avLst/>
              <a:gdLst>
                <a:gd name="T0" fmla="*/ 1534 w 1806"/>
                <a:gd name="T1" fmla="*/ 0 h 1359"/>
                <a:gd name="T2" fmla="*/ 1806 w 1806"/>
                <a:gd name="T3" fmla="*/ 280 h 1359"/>
                <a:gd name="T4" fmla="*/ 693 w 1806"/>
                <a:gd name="T5" fmla="*/ 1359 h 1359"/>
                <a:gd name="T6" fmla="*/ 0 w 1806"/>
                <a:gd name="T7" fmla="*/ 668 h 1359"/>
                <a:gd name="T8" fmla="*/ 236 w 1806"/>
                <a:gd name="T9" fmla="*/ 432 h 1359"/>
                <a:gd name="T10" fmla="*/ 676 w 1806"/>
                <a:gd name="T11" fmla="*/ 873 h 1359"/>
                <a:gd name="T12" fmla="*/ 1534 w 1806"/>
                <a:gd name="T13" fmla="*/ 0 h 1359"/>
              </a:gdLst>
              <a:ahLst/>
              <a:cxnLst>
                <a:cxn ang="0">
                  <a:pos x="T0" y="T1"/>
                </a:cxn>
                <a:cxn ang="0">
                  <a:pos x="T2" y="T3"/>
                </a:cxn>
                <a:cxn ang="0">
                  <a:pos x="T4" y="T5"/>
                </a:cxn>
                <a:cxn ang="0">
                  <a:pos x="T6" y="T7"/>
                </a:cxn>
                <a:cxn ang="0">
                  <a:pos x="T8" y="T9"/>
                </a:cxn>
                <a:cxn ang="0">
                  <a:pos x="T10" y="T11"/>
                </a:cxn>
                <a:cxn ang="0">
                  <a:pos x="T12" y="T13"/>
                </a:cxn>
              </a:cxnLst>
              <a:rect l="0" t="0" r="r" b="b"/>
              <a:pathLst>
                <a:path w="1806" h="1359">
                  <a:moveTo>
                    <a:pt x="1534" y="0"/>
                  </a:moveTo>
                  <a:lnTo>
                    <a:pt x="1806" y="280"/>
                  </a:lnTo>
                  <a:lnTo>
                    <a:pt x="693" y="1359"/>
                  </a:lnTo>
                  <a:lnTo>
                    <a:pt x="0" y="668"/>
                  </a:lnTo>
                  <a:lnTo>
                    <a:pt x="236" y="432"/>
                  </a:lnTo>
                  <a:lnTo>
                    <a:pt x="676" y="873"/>
                  </a:lnTo>
                  <a:lnTo>
                    <a:pt x="15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sp>
          <p:nvSpPr>
            <p:cNvPr id="52" name="Freeform 7"/>
            <p:cNvSpPr>
              <a:spLocks noEditPoints="1"/>
            </p:cNvSpPr>
            <p:nvPr/>
          </p:nvSpPr>
          <p:spPr bwMode="auto">
            <a:xfrm>
              <a:off x="3867150" y="1868488"/>
              <a:ext cx="1406525" cy="1404938"/>
            </a:xfrm>
            <a:custGeom>
              <a:avLst/>
              <a:gdLst>
                <a:gd name="T0" fmla="*/ 1480 w 3546"/>
                <a:gd name="T1" fmla="*/ 351 h 3543"/>
                <a:gd name="T2" fmla="*/ 1122 w 3546"/>
                <a:gd name="T3" fmla="*/ 475 h 3543"/>
                <a:gd name="T4" fmla="*/ 814 w 3546"/>
                <a:gd name="T5" fmla="*/ 683 h 3543"/>
                <a:gd name="T6" fmla="*/ 569 w 3546"/>
                <a:gd name="T7" fmla="*/ 962 h 3543"/>
                <a:gd name="T8" fmla="*/ 401 w 3546"/>
                <a:gd name="T9" fmla="*/ 1296 h 3543"/>
                <a:gd name="T10" fmla="*/ 324 w 3546"/>
                <a:gd name="T11" fmla="*/ 1673 h 3543"/>
                <a:gd name="T12" fmla="*/ 350 w 3546"/>
                <a:gd name="T13" fmla="*/ 2064 h 3543"/>
                <a:gd name="T14" fmla="*/ 474 w 3546"/>
                <a:gd name="T15" fmla="*/ 2422 h 3543"/>
                <a:gd name="T16" fmla="*/ 682 w 3546"/>
                <a:gd name="T17" fmla="*/ 2731 h 3543"/>
                <a:gd name="T18" fmla="*/ 961 w 3546"/>
                <a:gd name="T19" fmla="*/ 2976 h 3543"/>
                <a:gd name="T20" fmla="*/ 1296 w 3546"/>
                <a:gd name="T21" fmla="*/ 3143 h 3543"/>
                <a:gd name="T22" fmla="*/ 1673 w 3546"/>
                <a:gd name="T23" fmla="*/ 3220 h 3543"/>
                <a:gd name="T24" fmla="*/ 2065 w 3546"/>
                <a:gd name="T25" fmla="*/ 3194 h 3543"/>
                <a:gd name="T26" fmla="*/ 2423 w 3546"/>
                <a:gd name="T27" fmla="*/ 3070 h 3543"/>
                <a:gd name="T28" fmla="*/ 2731 w 3546"/>
                <a:gd name="T29" fmla="*/ 2861 h 3543"/>
                <a:gd name="T30" fmla="*/ 2977 w 3546"/>
                <a:gd name="T31" fmla="*/ 2583 h 3543"/>
                <a:gd name="T32" fmla="*/ 3144 w 3546"/>
                <a:gd name="T33" fmla="*/ 2249 h 3543"/>
                <a:gd name="T34" fmla="*/ 3221 w 3546"/>
                <a:gd name="T35" fmla="*/ 1871 h 3543"/>
                <a:gd name="T36" fmla="*/ 3195 w 3546"/>
                <a:gd name="T37" fmla="*/ 1481 h 3543"/>
                <a:gd name="T38" fmla="*/ 3070 w 3546"/>
                <a:gd name="T39" fmla="*/ 1122 h 3543"/>
                <a:gd name="T40" fmla="*/ 2862 w 3546"/>
                <a:gd name="T41" fmla="*/ 815 h 3543"/>
                <a:gd name="T42" fmla="*/ 2584 w 3546"/>
                <a:gd name="T43" fmla="*/ 570 h 3543"/>
                <a:gd name="T44" fmla="*/ 2249 w 3546"/>
                <a:gd name="T45" fmla="*/ 402 h 3543"/>
                <a:gd name="T46" fmla="*/ 1872 w 3546"/>
                <a:gd name="T47" fmla="*/ 325 h 3543"/>
                <a:gd name="T48" fmla="*/ 1987 w 3546"/>
                <a:gd name="T49" fmla="*/ 13 h 3543"/>
                <a:gd name="T50" fmla="*/ 2391 w 3546"/>
                <a:gd name="T51" fmla="*/ 112 h 3543"/>
                <a:gd name="T52" fmla="*/ 2753 w 3546"/>
                <a:gd name="T53" fmla="*/ 296 h 3543"/>
                <a:gd name="T54" fmla="*/ 3061 w 3546"/>
                <a:gd name="T55" fmla="*/ 556 h 3543"/>
                <a:gd name="T56" fmla="*/ 3304 w 3546"/>
                <a:gd name="T57" fmla="*/ 879 h 3543"/>
                <a:gd name="T58" fmla="*/ 3468 w 3546"/>
                <a:gd name="T59" fmla="*/ 1252 h 3543"/>
                <a:gd name="T60" fmla="*/ 3542 w 3546"/>
                <a:gd name="T61" fmla="*/ 1664 h 3543"/>
                <a:gd name="T62" fmla="*/ 3516 w 3546"/>
                <a:gd name="T63" fmla="*/ 2091 h 3543"/>
                <a:gd name="T64" fmla="*/ 3395 w 3546"/>
                <a:gd name="T65" fmla="*/ 2485 h 3543"/>
                <a:gd name="T66" fmla="*/ 3191 w 3546"/>
                <a:gd name="T67" fmla="*/ 2834 h 3543"/>
                <a:gd name="T68" fmla="*/ 2915 w 3546"/>
                <a:gd name="T69" fmla="*/ 3127 h 3543"/>
                <a:gd name="T70" fmla="*/ 2578 w 3546"/>
                <a:gd name="T71" fmla="*/ 3350 h 3543"/>
                <a:gd name="T72" fmla="*/ 2194 w 3546"/>
                <a:gd name="T73" fmla="*/ 3494 h 3543"/>
                <a:gd name="T74" fmla="*/ 1773 w 3546"/>
                <a:gd name="T75" fmla="*/ 3543 h 3543"/>
                <a:gd name="T76" fmla="*/ 1352 w 3546"/>
                <a:gd name="T77" fmla="*/ 3494 h 3543"/>
                <a:gd name="T78" fmla="*/ 967 w 3546"/>
                <a:gd name="T79" fmla="*/ 3350 h 3543"/>
                <a:gd name="T80" fmla="*/ 631 w 3546"/>
                <a:gd name="T81" fmla="*/ 3127 h 3543"/>
                <a:gd name="T82" fmla="*/ 354 w 3546"/>
                <a:gd name="T83" fmla="*/ 2834 h 3543"/>
                <a:gd name="T84" fmla="*/ 149 w 3546"/>
                <a:gd name="T85" fmla="*/ 2485 h 3543"/>
                <a:gd name="T86" fmla="*/ 28 w 3546"/>
                <a:gd name="T87" fmla="*/ 2091 h 3543"/>
                <a:gd name="T88" fmla="*/ 3 w 3546"/>
                <a:gd name="T89" fmla="*/ 1664 h 3543"/>
                <a:gd name="T90" fmla="*/ 78 w 3546"/>
                <a:gd name="T91" fmla="*/ 1252 h 3543"/>
                <a:gd name="T92" fmla="*/ 242 w 3546"/>
                <a:gd name="T93" fmla="*/ 879 h 3543"/>
                <a:gd name="T94" fmla="*/ 484 w 3546"/>
                <a:gd name="T95" fmla="*/ 556 h 3543"/>
                <a:gd name="T96" fmla="*/ 791 w 3546"/>
                <a:gd name="T97" fmla="*/ 296 h 3543"/>
                <a:gd name="T98" fmla="*/ 1154 w 3546"/>
                <a:gd name="T99" fmla="*/ 112 h 3543"/>
                <a:gd name="T100" fmla="*/ 1558 w 3546"/>
                <a:gd name="T101" fmla="*/ 13 h 3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46" h="3543">
                  <a:moveTo>
                    <a:pt x="1773" y="322"/>
                  </a:moveTo>
                  <a:lnTo>
                    <a:pt x="1673" y="325"/>
                  </a:lnTo>
                  <a:lnTo>
                    <a:pt x="1575" y="335"/>
                  </a:lnTo>
                  <a:lnTo>
                    <a:pt x="1480" y="351"/>
                  </a:lnTo>
                  <a:lnTo>
                    <a:pt x="1386" y="374"/>
                  </a:lnTo>
                  <a:lnTo>
                    <a:pt x="1296" y="402"/>
                  </a:lnTo>
                  <a:lnTo>
                    <a:pt x="1207" y="435"/>
                  </a:lnTo>
                  <a:lnTo>
                    <a:pt x="1122" y="475"/>
                  </a:lnTo>
                  <a:lnTo>
                    <a:pt x="1040" y="519"/>
                  </a:lnTo>
                  <a:lnTo>
                    <a:pt x="961" y="569"/>
                  </a:lnTo>
                  <a:lnTo>
                    <a:pt x="885" y="624"/>
                  </a:lnTo>
                  <a:lnTo>
                    <a:pt x="814" y="683"/>
                  </a:lnTo>
                  <a:lnTo>
                    <a:pt x="746" y="746"/>
                  </a:lnTo>
                  <a:lnTo>
                    <a:pt x="682" y="814"/>
                  </a:lnTo>
                  <a:lnTo>
                    <a:pt x="623" y="886"/>
                  </a:lnTo>
                  <a:lnTo>
                    <a:pt x="569" y="962"/>
                  </a:lnTo>
                  <a:lnTo>
                    <a:pt x="519" y="1040"/>
                  </a:lnTo>
                  <a:lnTo>
                    <a:pt x="474" y="1122"/>
                  </a:lnTo>
                  <a:lnTo>
                    <a:pt x="435" y="1208"/>
                  </a:lnTo>
                  <a:lnTo>
                    <a:pt x="401" y="1296"/>
                  </a:lnTo>
                  <a:lnTo>
                    <a:pt x="372" y="1387"/>
                  </a:lnTo>
                  <a:lnTo>
                    <a:pt x="350" y="1479"/>
                  </a:lnTo>
                  <a:lnTo>
                    <a:pt x="334" y="1576"/>
                  </a:lnTo>
                  <a:lnTo>
                    <a:pt x="324" y="1673"/>
                  </a:lnTo>
                  <a:lnTo>
                    <a:pt x="321" y="1772"/>
                  </a:lnTo>
                  <a:lnTo>
                    <a:pt x="324" y="1871"/>
                  </a:lnTo>
                  <a:lnTo>
                    <a:pt x="334" y="1969"/>
                  </a:lnTo>
                  <a:lnTo>
                    <a:pt x="350" y="2064"/>
                  </a:lnTo>
                  <a:lnTo>
                    <a:pt x="372" y="2158"/>
                  </a:lnTo>
                  <a:lnTo>
                    <a:pt x="401" y="2249"/>
                  </a:lnTo>
                  <a:lnTo>
                    <a:pt x="435" y="2337"/>
                  </a:lnTo>
                  <a:lnTo>
                    <a:pt x="474" y="2422"/>
                  </a:lnTo>
                  <a:lnTo>
                    <a:pt x="519" y="2504"/>
                  </a:lnTo>
                  <a:lnTo>
                    <a:pt x="569" y="2583"/>
                  </a:lnTo>
                  <a:lnTo>
                    <a:pt x="623" y="2659"/>
                  </a:lnTo>
                  <a:lnTo>
                    <a:pt x="682" y="2731"/>
                  </a:lnTo>
                  <a:lnTo>
                    <a:pt x="746" y="2798"/>
                  </a:lnTo>
                  <a:lnTo>
                    <a:pt x="814" y="2861"/>
                  </a:lnTo>
                  <a:lnTo>
                    <a:pt x="885" y="2921"/>
                  </a:lnTo>
                  <a:lnTo>
                    <a:pt x="961" y="2976"/>
                  </a:lnTo>
                  <a:lnTo>
                    <a:pt x="1040" y="3025"/>
                  </a:lnTo>
                  <a:lnTo>
                    <a:pt x="1122" y="3070"/>
                  </a:lnTo>
                  <a:lnTo>
                    <a:pt x="1207" y="3108"/>
                  </a:lnTo>
                  <a:lnTo>
                    <a:pt x="1296" y="3143"/>
                  </a:lnTo>
                  <a:lnTo>
                    <a:pt x="1386" y="3171"/>
                  </a:lnTo>
                  <a:lnTo>
                    <a:pt x="1480" y="3194"/>
                  </a:lnTo>
                  <a:lnTo>
                    <a:pt x="1575" y="3210"/>
                  </a:lnTo>
                  <a:lnTo>
                    <a:pt x="1673" y="3220"/>
                  </a:lnTo>
                  <a:lnTo>
                    <a:pt x="1773" y="3223"/>
                  </a:lnTo>
                  <a:lnTo>
                    <a:pt x="1872" y="3220"/>
                  </a:lnTo>
                  <a:lnTo>
                    <a:pt x="1969" y="3210"/>
                  </a:lnTo>
                  <a:lnTo>
                    <a:pt x="2065" y="3194"/>
                  </a:lnTo>
                  <a:lnTo>
                    <a:pt x="2158" y="3171"/>
                  </a:lnTo>
                  <a:lnTo>
                    <a:pt x="2250" y="3143"/>
                  </a:lnTo>
                  <a:lnTo>
                    <a:pt x="2337" y="3108"/>
                  </a:lnTo>
                  <a:lnTo>
                    <a:pt x="2423" y="3070"/>
                  </a:lnTo>
                  <a:lnTo>
                    <a:pt x="2506" y="3025"/>
                  </a:lnTo>
                  <a:lnTo>
                    <a:pt x="2585" y="2976"/>
                  </a:lnTo>
                  <a:lnTo>
                    <a:pt x="2660" y="2921"/>
                  </a:lnTo>
                  <a:lnTo>
                    <a:pt x="2731" y="2861"/>
                  </a:lnTo>
                  <a:lnTo>
                    <a:pt x="2799" y="2798"/>
                  </a:lnTo>
                  <a:lnTo>
                    <a:pt x="2863" y="2731"/>
                  </a:lnTo>
                  <a:lnTo>
                    <a:pt x="2921" y="2659"/>
                  </a:lnTo>
                  <a:lnTo>
                    <a:pt x="2977" y="2583"/>
                  </a:lnTo>
                  <a:lnTo>
                    <a:pt x="3026" y="2504"/>
                  </a:lnTo>
                  <a:lnTo>
                    <a:pt x="3070" y="2422"/>
                  </a:lnTo>
                  <a:lnTo>
                    <a:pt x="3110" y="2337"/>
                  </a:lnTo>
                  <a:lnTo>
                    <a:pt x="3144" y="2249"/>
                  </a:lnTo>
                  <a:lnTo>
                    <a:pt x="3173" y="2158"/>
                  </a:lnTo>
                  <a:lnTo>
                    <a:pt x="3195" y="2064"/>
                  </a:lnTo>
                  <a:lnTo>
                    <a:pt x="3211" y="1969"/>
                  </a:lnTo>
                  <a:lnTo>
                    <a:pt x="3221" y="1871"/>
                  </a:lnTo>
                  <a:lnTo>
                    <a:pt x="3225" y="1772"/>
                  </a:lnTo>
                  <a:lnTo>
                    <a:pt x="3221" y="1673"/>
                  </a:lnTo>
                  <a:lnTo>
                    <a:pt x="3211" y="1576"/>
                  </a:lnTo>
                  <a:lnTo>
                    <a:pt x="3195" y="1481"/>
                  </a:lnTo>
                  <a:lnTo>
                    <a:pt x="3172" y="1387"/>
                  </a:lnTo>
                  <a:lnTo>
                    <a:pt x="3144" y="1296"/>
                  </a:lnTo>
                  <a:lnTo>
                    <a:pt x="3109" y="1208"/>
                  </a:lnTo>
                  <a:lnTo>
                    <a:pt x="3070" y="1122"/>
                  </a:lnTo>
                  <a:lnTo>
                    <a:pt x="3025" y="1040"/>
                  </a:lnTo>
                  <a:lnTo>
                    <a:pt x="2975" y="962"/>
                  </a:lnTo>
                  <a:lnTo>
                    <a:pt x="2921" y="886"/>
                  </a:lnTo>
                  <a:lnTo>
                    <a:pt x="2862" y="815"/>
                  </a:lnTo>
                  <a:lnTo>
                    <a:pt x="2798" y="747"/>
                  </a:lnTo>
                  <a:lnTo>
                    <a:pt x="2730" y="683"/>
                  </a:lnTo>
                  <a:lnTo>
                    <a:pt x="2659" y="624"/>
                  </a:lnTo>
                  <a:lnTo>
                    <a:pt x="2584" y="570"/>
                  </a:lnTo>
                  <a:lnTo>
                    <a:pt x="2505" y="520"/>
                  </a:lnTo>
                  <a:lnTo>
                    <a:pt x="2423" y="475"/>
                  </a:lnTo>
                  <a:lnTo>
                    <a:pt x="2337" y="436"/>
                  </a:lnTo>
                  <a:lnTo>
                    <a:pt x="2249" y="402"/>
                  </a:lnTo>
                  <a:lnTo>
                    <a:pt x="2158" y="374"/>
                  </a:lnTo>
                  <a:lnTo>
                    <a:pt x="2065" y="351"/>
                  </a:lnTo>
                  <a:lnTo>
                    <a:pt x="1969" y="335"/>
                  </a:lnTo>
                  <a:lnTo>
                    <a:pt x="1872" y="325"/>
                  </a:lnTo>
                  <a:lnTo>
                    <a:pt x="1773" y="322"/>
                  </a:lnTo>
                  <a:close/>
                  <a:moveTo>
                    <a:pt x="1773" y="0"/>
                  </a:moveTo>
                  <a:lnTo>
                    <a:pt x="1881" y="4"/>
                  </a:lnTo>
                  <a:lnTo>
                    <a:pt x="1987" y="13"/>
                  </a:lnTo>
                  <a:lnTo>
                    <a:pt x="2091" y="30"/>
                  </a:lnTo>
                  <a:lnTo>
                    <a:pt x="2194" y="51"/>
                  </a:lnTo>
                  <a:lnTo>
                    <a:pt x="2293" y="78"/>
                  </a:lnTo>
                  <a:lnTo>
                    <a:pt x="2391" y="112"/>
                  </a:lnTo>
                  <a:lnTo>
                    <a:pt x="2486" y="150"/>
                  </a:lnTo>
                  <a:lnTo>
                    <a:pt x="2578" y="194"/>
                  </a:lnTo>
                  <a:lnTo>
                    <a:pt x="2668" y="243"/>
                  </a:lnTo>
                  <a:lnTo>
                    <a:pt x="2753" y="296"/>
                  </a:lnTo>
                  <a:lnTo>
                    <a:pt x="2836" y="354"/>
                  </a:lnTo>
                  <a:lnTo>
                    <a:pt x="2915" y="418"/>
                  </a:lnTo>
                  <a:lnTo>
                    <a:pt x="2990" y="485"/>
                  </a:lnTo>
                  <a:lnTo>
                    <a:pt x="3061" y="556"/>
                  </a:lnTo>
                  <a:lnTo>
                    <a:pt x="3129" y="630"/>
                  </a:lnTo>
                  <a:lnTo>
                    <a:pt x="3191" y="710"/>
                  </a:lnTo>
                  <a:lnTo>
                    <a:pt x="3250" y="792"/>
                  </a:lnTo>
                  <a:lnTo>
                    <a:pt x="3304" y="879"/>
                  </a:lnTo>
                  <a:lnTo>
                    <a:pt x="3352" y="967"/>
                  </a:lnTo>
                  <a:lnTo>
                    <a:pt x="3395" y="1060"/>
                  </a:lnTo>
                  <a:lnTo>
                    <a:pt x="3434" y="1154"/>
                  </a:lnTo>
                  <a:lnTo>
                    <a:pt x="3468" y="1252"/>
                  </a:lnTo>
                  <a:lnTo>
                    <a:pt x="3495" y="1352"/>
                  </a:lnTo>
                  <a:lnTo>
                    <a:pt x="3516" y="1454"/>
                  </a:lnTo>
                  <a:lnTo>
                    <a:pt x="3533" y="1558"/>
                  </a:lnTo>
                  <a:lnTo>
                    <a:pt x="3542" y="1664"/>
                  </a:lnTo>
                  <a:lnTo>
                    <a:pt x="3546" y="1772"/>
                  </a:lnTo>
                  <a:lnTo>
                    <a:pt x="3542" y="1880"/>
                  </a:lnTo>
                  <a:lnTo>
                    <a:pt x="3533" y="1987"/>
                  </a:lnTo>
                  <a:lnTo>
                    <a:pt x="3516" y="2091"/>
                  </a:lnTo>
                  <a:lnTo>
                    <a:pt x="3495" y="2193"/>
                  </a:lnTo>
                  <a:lnTo>
                    <a:pt x="3468" y="2293"/>
                  </a:lnTo>
                  <a:lnTo>
                    <a:pt x="3434" y="2390"/>
                  </a:lnTo>
                  <a:lnTo>
                    <a:pt x="3395" y="2485"/>
                  </a:lnTo>
                  <a:lnTo>
                    <a:pt x="3352" y="2578"/>
                  </a:lnTo>
                  <a:lnTo>
                    <a:pt x="3304" y="2666"/>
                  </a:lnTo>
                  <a:lnTo>
                    <a:pt x="3250" y="2752"/>
                  </a:lnTo>
                  <a:lnTo>
                    <a:pt x="3191" y="2834"/>
                  </a:lnTo>
                  <a:lnTo>
                    <a:pt x="3129" y="2913"/>
                  </a:lnTo>
                  <a:lnTo>
                    <a:pt x="3061" y="2989"/>
                  </a:lnTo>
                  <a:lnTo>
                    <a:pt x="2990" y="3060"/>
                  </a:lnTo>
                  <a:lnTo>
                    <a:pt x="2915" y="3127"/>
                  </a:lnTo>
                  <a:lnTo>
                    <a:pt x="2836" y="3189"/>
                  </a:lnTo>
                  <a:lnTo>
                    <a:pt x="2753" y="3248"/>
                  </a:lnTo>
                  <a:lnTo>
                    <a:pt x="2668" y="3302"/>
                  </a:lnTo>
                  <a:lnTo>
                    <a:pt x="2578" y="3350"/>
                  </a:lnTo>
                  <a:lnTo>
                    <a:pt x="2486" y="3394"/>
                  </a:lnTo>
                  <a:lnTo>
                    <a:pt x="2391" y="3433"/>
                  </a:lnTo>
                  <a:lnTo>
                    <a:pt x="2293" y="3466"/>
                  </a:lnTo>
                  <a:lnTo>
                    <a:pt x="2194" y="3494"/>
                  </a:lnTo>
                  <a:lnTo>
                    <a:pt x="2091" y="3515"/>
                  </a:lnTo>
                  <a:lnTo>
                    <a:pt x="1987" y="3530"/>
                  </a:lnTo>
                  <a:lnTo>
                    <a:pt x="1881" y="3540"/>
                  </a:lnTo>
                  <a:lnTo>
                    <a:pt x="1773" y="3543"/>
                  </a:lnTo>
                  <a:lnTo>
                    <a:pt x="1665" y="3540"/>
                  </a:lnTo>
                  <a:lnTo>
                    <a:pt x="1558" y="3530"/>
                  </a:lnTo>
                  <a:lnTo>
                    <a:pt x="1454" y="3515"/>
                  </a:lnTo>
                  <a:lnTo>
                    <a:pt x="1352" y="3494"/>
                  </a:lnTo>
                  <a:lnTo>
                    <a:pt x="1251" y="3466"/>
                  </a:lnTo>
                  <a:lnTo>
                    <a:pt x="1154" y="3433"/>
                  </a:lnTo>
                  <a:lnTo>
                    <a:pt x="1059" y="3394"/>
                  </a:lnTo>
                  <a:lnTo>
                    <a:pt x="967" y="3350"/>
                  </a:lnTo>
                  <a:lnTo>
                    <a:pt x="878" y="3302"/>
                  </a:lnTo>
                  <a:lnTo>
                    <a:pt x="791" y="3248"/>
                  </a:lnTo>
                  <a:lnTo>
                    <a:pt x="709" y="3189"/>
                  </a:lnTo>
                  <a:lnTo>
                    <a:pt x="631" y="3127"/>
                  </a:lnTo>
                  <a:lnTo>
                    <a:pt x="555" y="3060"/>
                  </a:lnTo>
                  <a:lnTo>
                    <a:pt x="484" y="2989"/>
                  </a:lnTo>
                  <a:lnTo>
                    <a:pt x="417" y="2913"/>
                  </a:lnTo>
                  <a:lnTo>
                    <a:pt x="354" y="2834"/>
                  </a:lnTo>
                  <a:lnTo>
                    <a:pt x="296" y="2752"/>
                  </a:lnTo>
                  <a:lnTo>
                    <a:pt x="242" y="2666"/>
                  </a:lnTo>
                  <a:lnTo>
                    <a:pt x="193" y="2578"/>
                  </a:lnTo>
                  <a:lnTo>
                    <a:pt x="149" y="2485"/>
                  </a:lnTo>
                  <a:lnTo>
                    <a:pt x="111" y="2390"/>
                  </a:lnTo>
                  <a:lnTo>
                    <a:pt x="78" y="2293"/>
                  </a:lnTo>
                  <a:lnTo>
                    <a:pt x="50" y="2193"/>
                  </a:lnTo>
                  <a:lnTo>
                    <a:pt x="28" y="2091"/>
                  </a:lnTo>
                  <a:lnTo>
                    <a:pt x="13" y="1987"/>
                  </a:lnTo>
                  <a:lnTo>
                    <a:pt x="3" y="1880"/>
                  </a:lnTo>
                  <a:lnTo>
                    <a:pt x="0" y="1772"/>
                  </a:lnTo>
                  <a:lnTo>
                    <a:pt x="3" y="1664"/>
                  </a:lnTo>
                  <a:lnTo>
                    <a:pt x="13" y="1558"/>
                  </a:lnTo>
                  <a:lnTo>
                    <a:pt x="28" y="1454"/>
                  </a:lnTo>
                  <a:lnTo>
                    <a:pt x="50" y="1352"/>
                  </a:lnTo>
                  <a:lnTo>
                    <a:pt x="78" y="1252"/>
                  </a:lnTo>
                  <a:lnTo>
                    <a:pt x="111" y="1154"/>
                  </a:lnTo>
                  <a:lnTo>
                    <a:pt x="149" y="1060"/>
                  </a:lnTo>
                  <a:lnTo>
                    <a:pt x="193" y="967"/>
                  </a:lnTo>
                  <a:lnTo>
                    <a:pt x="242" y="879"/>
                  </a:lnTo>
                  <a:lnTo>
                    <a:pt x="296" y="792"/>
                  </a:lnTo>
                  <a:lnTo>
                    <a:pt x="354" y="710"/>
                  </a:lnTo>
                  <a:lnTo>
                    <a:pt x="417" y="630"/>
                  </a:lnTo>
                  <a:lnTo>
                    <a:pt x="484" y="556"/>
                  </a:lnTo>
                  <a:lnTo>
                    <a:pt x="555" y="485"/>
                  </a:lnTo>
                  <a:lnTo>
                    <a:pt x="631" y="418"/>
                  </a:lnTo>
                  <a:lnTo>
                    <a:pt x="709" y="354"/>
                  </a:lnTo>
                  <a:lnTo>
                    <a:pt x="791" y="296"/>
                  </a:lnTo>
                  <a:lnTo>
                    <a:pt x="878" y="243"/>
                  </a:lnTo>
                  <a:lnTo>
                    <a:pt x="967" y="194"/>
                  </a:lnTo>
                  <a:lnTo>
                    <a:pt x="1059" y="150"/>
                  </a:lnTo>
                  <a:lnTo>
                    <a:pt x="1154" y="112"/>
                  </a:lnTo>
                  <a:lnTo>
                    <a:pt x="1251" y="78"/>
                  </a:lnTo>
                  <a:lnTo>
                    <a:pt x="1352" y="51"/>
                  </a:lnTo>
                  <a:lnTo>
                    <a:pt x="1454" y="30"/>
                  </a:lnTo>
                  <a:lnTo>
                    <a:pt x="1558" y="13"/>
                  </a:lnTo>
                  <a:lnTo>
                    <a:pt x="1665" y="4"/>
                  </a:lnTo>
                  <a:lnTo>
                    <a:pt x="17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spTree>
    <p:extLst>
      <p:ext uri="{BB962C8B-B14F-4D97-AF65-F5344CB8AC3E}">
        <p14:creationId xmlns:p14="http://schemas.microsoft.com/office/powerpoint/2010/main" val="397896507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500"/>
                                        <p:tgtEl>
                                          <p:spTgt spid="39"/>
                                        </p:tgtEl>
                                      </p:cBhvr>
                                    </p:animEffect>
                                  </p:childTnLst>
                                </p:cTn>
                              </p:par>
                            </p:childTnLst>
                          </p:cTn>
                        </p:par>
                        <p:par>
                          <p:cTn id="16" fill="hold">
                            <p:stCondLst>
                              <p:cond delay="1500"/>
                            </p:stCondLst>
                            <p:childTnLst>
                              <p:par>
                                <p:cTn id="17" presetID="2" presetClass="entr" presetSubtype="4" accel="20000" decel="80000" fill="hold" grpId="0" nodeType="afterEffect">
                                  <p:stCondLst>
                                    <p:cond delay="0"/>
                                  </p:stCondLst>
                                  <p:iterate type="wd">
                                    <p:tmPct val="10000"/>
                                  </p:iterate>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ppt_x"/>
                                          </p:val>
                                        </p:tav>
                                        <p:tav tm="100000">
                                          <p:val>
                                            <p:strVal val="#ppt_x"/>
                                          </p:val>
                                        </p:tav>
                                      </p:tavLst>
                                    </p:anim>
                                    <p:anim calcmode="lin" valueType="num">
                                      <p:cBhvr additive="base">
                                        <p:cTn id="20" dur="500" fill="hold"/>
                                        <p:tgtEl>
                                          <p:spTgt spid="40"/>
                                        </p:tgtEl>
                                        <p:attrNameLst>
                                          <p:attrName>ppt_y</p:attrName>
                                        </p:attrNameLst>
                                      </p:cBhvr>
                                      <p:tavLst>
                                        <p:tav tm="0">
                                          <p:val>
                                            <p:strVal val="1+#ppt_h/2"/>
                                          </p:val>
                                        </p:tav>
                                        <p:tav tm="100000">
                                          <p:val>
                                            <p:strVal val="#ppt_y"/>
                                          </p:val>
                                        </p:tav>
                                      </p:tavLst>
                                    </p:anim>
                                  </p:childTnLst>
                                </p:cTn>
                              </p:par>
                            </p:childTnLst>
                          </p:cTn>
                        </p:par>
                        <p:par>
                          <p:cTn id="21" fill="hold">
                            <p:stCondLst>
                              <p:cond delay="2750"/>
                            </p:stCondLst>
                            <p:childTnLst>
                              <p:par>
                                <p:cTn id="22" presetID="53" presetClass="entr" presetSubtype="16" fill="hold" nodeType="afterEffect">
                                  <p:stCondLst>
                                    <p:cond delay="0"/>
                                  </p:stCondLst>
                                  <p:childTnLst>
                                    <p:set>
                                      <p:cBhvr>
                                        <p:cTn id="23" dur="1" fill="hold">
                                          <p:stCondLst>
                                            <p:cond delay="0"/>
                                          </p:stCondLst>
                                        </p:cTn>
                                        <p:tgtEl>
                                          <p:spTgt spid="42"/>
                                        </p:tgtEl>
                                        <p:attrNameLst>
                                          <p:attrName>style.visibility</p:attrName>
                                        </p:attrNameLst>
                                      </p:cBhvr>
                                      <p:to>
                                        <p:strVal val="visible"/>
                                      </p:to>
                                    </p:set>
                                    <p:anim calcmode="lin" valueType="num">
                                      <p:cBhvr>
                                        <p:cTn id="24" dur="500" fill="hold"/>
                                        <p:tgtEl>
                                          <p:spTgt spid="42"/>
                                        </p:tgtEl>
                                        <p:attrNameLst>
                                          <p:attrName>ppt_w</p:attrName>
                                        </p:attrNameLst>
                                      </p:cBhvr>
                                      <p:tavLst>
                                        <p:tav tm="0">
                                          <p:val>
                                            <p:fltVal val="0"/>
                                          </p:val>
                                        </p:tav>
                                        <p:tav tm="100000">
                                          <p:val>
                                            <p:strVal val="#ppt_w"/>
                                          </p:val>
                                        </p:tav>
                                      </p:tavLst>
                                    </p:anim>
                                    <p:anim calcmode="lin" valueType="num">
                                      <p:cBhvr>
                                        <p:cTn id="25" dur="500" fill="hold"/>
                                        <p:tgtEl>
                                          <p:spTgt spid="42"/>
                                        </p:tgtEl>
                                        <p:attrNameLst>
                                          <p:attrName>ppt_h</p:attrName>
                                        </p:attrNameLst>
                                      </p:cBhvr>
                                      <p:tavLst>
                                        <p:tav tm="0">
                                          <p:val>
                                            <p:fltVal val="0"/>
                                          </p:val>
                                        </p:tav>
                                        <p:tav tm="100000">
                                          <p:val>
                                            <p:strVal val="#ppt_h"/>
                                          </p:val>
                                        </p:tav>
                                      </p:tavLst>
                                    </p:anim>
                                    <p:animEffect transition="in" filter="fade">
                                      <p:cBhvr>
                                        <p:cTn id="26" dur="500"/>
                                        <p:tgtEl>
                                          <p:spTgt spid="42"/>
                                        </p:tgtEl>
                                      </p:cBhvr>
                                    </p:animEffect>
                                  </p:childTnLst>
                                </p:cTn>
                              </p:par>
                              <p:par>
                                <p:cTn id="27" presetID="2" presetClass="entr" presetSubtype="4" accel="20000" decel="6000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fill="hold"/>
                                        <p:tgtEl>
                                          <p:spTgt spid="41"/>
                                        </p:tgtEl>
                                        <p:attrNameLst>
                                          <p:attrName>ppt_x</p:attrName>
                                        </p:attrNameLst>
                                      </p:cBhvr>
                                      <p:tavLst>
                                        <p:tav tm="0">
                                          <p:val>
                                            <p:strVal val="#ppt_x"/>
                                          </p:val>
                                        </p:tav>
                                        <p:tav tm="100000">
                                          <p:val>
                                            <p:strVal val="#ppt_x"/>
                                          </p:val>
                                        </p:tav>
                                      </p:tavLst>
                                    </p:anim>
                                    <p:anim calcmode="lin" valueType="num">
                                      <p:cBhvr additive="base">
                                        <p:cTn id="30" dur="500" fill="hold"/>
                                        <p:tgtEl>
                                          <p:spTgt spid="41"/>
                                        </p:tgtEl>
                                        <p:attrNameLst>
                                          <p:attrName>ppt_y</p:attrName>
                                        </p:attrNameLst>
                                      </p:cBhvr>
                                      <p:tavLst>
                                        <p:tav tm="0">
                                          <p:val>
                                            <p:strVal val="1+#ppt_h/2"/>
                                          </p:val>
                                        </p:tav>
                                        <p:tav tm="100000">
                                          <p:val>
                                            <p:strVal val="#ppt_y"/>
                                          </p:val>
                                        </p:tav>
                                      </p:tavLst>
                                    </p:anim>
                                  </p:childTnLst>
                                </p:cTn>
                              </p:par>
                            </p:childTnLst>
                          </p:cTn>
                        </p:par>
                        <p:par>
                          <p:cTn id="31" fill="hold">
                            <p:stCondLst>
                              <p:cond delay="3250"/>
                            </p:stCondLst>
                            <p:childTnLst>
                              <p:par>
                                <p:cTn id="32" presetID="53" presetClass="entr" presetSubtype="16" fill="hold" nodeType="after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p:cTn id="34" dur="500" fill="hold"/>
                                        <p:tgtEl>
                                          <p:spTgt spid="46"/>
                                        </p:tgtEl>
                                        <p:attrNameLst>
                                          <p:attrName>ppt_w</p:attrName>
                                        </p:attrNameLst>
                                      </p:cBhvr>
                                      <p:tavLst>
                                        <p:tav tm="0">
                                          <p:val>
                                            <p:fltVal val="0"/>
                                          </p:val>
                                        </p:tav>
                                        <p:tav tm="100000">
                                          <p:val>
                                            <p:strVal val="#ppt_w"/>
                                          </p:val>
                                        </p:tav>
                                      </p:tavLst>
                                    </p:anim>
                                    <p:anim calcmode="lin" valueType="num">
                                      <p:cBhvr>
                                        <p:cTn id="35" dur="500" fill="hold"/>
                                        <p:tgtEl>
                                          <p:spTgt spid="46"/>
                                        </p:tgtEl>
                                        <p:attrNameLst>
                                          <p:attrName>ppt_h</p:attrName>
                                        </p:attrNameLst>
                                      </p:cBhvr>
                                      <p:tavLst>
                                        <p:tav tm="0">
                                          <p:val>
                                            <p:fltVal val="0"/>
                                          </p:val>
                                        </p:tav>
                                        <p:tav tm="100000">
                                          <p:val>
                                            <p:strVal val="#ppt_h"/>
                                          </p:val>
                                        </p:tav>
                                      </p:tavLst>
                                    </p:anim>
                                    <p:animEffect transition="in" filter="fade">
                                      <p:cBhvr>
                                        <p:cTn id="36" dur="500"/>
                                        <p:tgtEl>
                                          <p:spTgt spid="46"/>
                                        </p:tgtEl>
                                      </p:cBhvr>
                                    </p:animEffect>
                                  </p:childTnLst>
                                </p:cTn>
                              </p:par>
                              <p:par>
                                <p:cTn id="37" presetID="2" presetClass="entr" presetSubtype="4" accel="20000" decel="6000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 calcmode="lin" valueType="num">
                                      <p:cBhvr additive="base">
                                        <p:cTn id="39" dur="500" fill="hold"/>
                                        <p:tgtEl>
                                          <p:spTgt spid="45"/>
                                        </p:tgtEl>
                                        <p:attrNameLst>
                                          <p:attrName>ppt_x</p:attrName>
                                        </p:attrNameLst>
                                      </p:cBhvr>
                                      <p:tavLst>
                                        <p:tav tm="0">
                                          <p:val>
                                            <p:strVal val="#ppt_x"/>
                                          </p:val>
                                        </p:tav>
                                        <p:tav tm="100000">
                                          <p:val>
                                            <p:strVal val="#ppt_x"/>
                                          </p:val>
                                        </p:tav>
                                      </p:tavLst>
                                    </p:anim>
                                    <p:anim calcmode="lin" valueType="num">
                                      <p:cBhvr additive="base">
                                        <p:cTn id="40" dur="500" fill="hold"/>
                                        <p:tgtEl>
                                          <p:spTgt spid="45"/>
                                        </p:tgtEl>
                                        <p:attrNameLst>
                                          <p:attrName>ppt_y</p:attrName>
                                        </p:attrNameLst>
                                      </p:cBhvr>
                                      <p:tavLst>
                                        <p:tav tm="0">
                                          <p:val>
                                            <p:strVal val="1+#ppt_h/2"/>
                                          </p:val>
                                        </p:tav>
                                        <p:tav tm="100000">
                                          <p:val>
                                            <p:strVal val="#ppt_y"/>
                                          </p:val>
                                        </p:tav>
                                      </p:tavLst>
                                    </p:anim>
                                  </p:childTnLst>
                                </p:cTn>
                              </p:par>
                            </p:childTnLst>
                          </p:cTn>
                        </p:par>
                        <p:par>
                          <p:cTn id="41" fill="hold">
                            <p:stCondLst>
                              <p:cond delay="3750"/>
                            </p:stCondLst>
                            <p:childTnLst>
                              <p:par>
                                <p:cTn id="42" presetID="53" presetClass="entr" presetSubtype="16" fill="hold" nodeType="afterEffect">
                                  <p:stCondLst>
                                    <p:cond delay="0"/>
                                  </p:stCondLst>
                                  <p:childTnLst>
                                    <p:set>
                                      <p:cBhvr>
                                        <p:cTn id="43" dur="1" fill="hold">
                                          <p:stCondLst>
                                            <p:cond delay="0"/>
                                          </p:stCondLst>
                                        </p:cTn>
                                        <p:tgtEl>
                                          <p:spTgt spid="50"/>
                                        </p:tgtEl>
                                        <p:attrNameLst>
                                          <p:attrName>style.visibility</p:attrName>
                                        </p:attrNameLst>
                                      </p:cBhvr>
                                      <p:to>
                                        <p:strVal val="visible"/>
                                      </p:to>
                                    </p:set>
                                    <p:anim calcmode="lin" valueType="num">
                                      <p:cBhvr>
                                        <p:cTn id="44" dur="500" fill="hold"/>
                                        <p:tgtEl>
                                          <p:spTgt spid="50"/>
                                        </p:tgtEl>
                                        <p:attrNameLst>
                                          <p:attrName>ppt_w</p:attrName>
                                        </p:attrNameLst>
                                      </p:cBhvr>
                                      <p:tavLst>
                                        <p:tav tm="0">
                                          <p:val>
                                            <p:fltVal val="0"/>
                                          </p:val>
                                        </p:tav>
                                        <p:tav tm="100000">
                                          <p:val>
                                            <p:strVal val="#ppt_w"/>
                                          </p:val>
                                        </p:tav>
                                      </p:tavLst>
                                    </p:anim>
                                    <p:anim calcmode="lin" valueType="num">
                                      <p:cBhvr>
                                        <p:cTn id="45" dur="500" fill="hold"/>
                                        <p:tgtEl>
                                          <p:spTgt spid="50"/>
                                        </p:tgtEl>
                                        <p:attrNameLst>
                                          <p:attrName>ppt_h</p:attrName>
                                        </p:attrNameLst>
                                      </p:cBhvr>
                                      <p:tavLst>
                                        <p:tav tm="0">
                                          <p:val>
                                            <p:fltVal val="0"/>
                                          </p:val>
                                        </p:tav>
                                        <p:tav tm="100000">
                                          <p:val>
                                            <p:strVal val="#ppt_h"/>
                                          </p:val>
                                        </p:tav>
                                      </p:tavLst>
                                    </p:anim>
                                    <p:animEffect transition="in" filter="fade">
                                      <p:cBhvr>
                                        <p:cTn id="46" dur="500"/>
                                        <p:tgtEl>
                                          <p:spTgt spid="50"/>
                                        </p:tgtEl>
                                      </p:cBhvr>
                                    </p:animEffect>
                                  </p:childTnLst>
                                </p:cTn>
                              </p:par>
                              <p:par>
                                <p:cTn id="47" presetID="2" presetClass="entr" presetSubtype="4" accel="20000" decel="6000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anim calcmode="lin" valueType="num">
                                      <p:cBhvr additive="base">
                                        <p:cTn id="49" dur="500" fill="hold"/>
                                        <p:tgtEl>
                                          <p:spTgt spid="49"/>
                                        </p:tgtEl>
                                        <p:attrNameLst>
                                          <p:attrName>ppt_x</p:attrName>
                                        </p:attrNameLst>
                                      </p:cBhvr>
                                      <p:tavLst>
                                        <p:tav tm="0">
                                          <p:val>
                                            <p:strVal val="#ppt_x"/>
                                          </p:val>
                                        </p:tav>
                                        <p:tav tm="100000">
                                          <p:val>
                                            <p:strVal val="#ppt_x"/>
                                          </p:val>
                                        </p:tav>
                                      </p:tavLst>
                                    </p:anim>
                                    <p:anim calcmode="lin" valueType="num">
                                      <p:cBhvr additive="base">
                                        <p:cTn id="50"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9" grpId="0" animBg="1"/>
      <p:bldP spid="40" grpId="0"/>
      <p:bldP spid="41" grpId="0"/>
      <p:bldP spid="45" grpId="0"/>
      <p:bldP spid="4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9"/>
          </p:nvPr>
        </p:nvPicPr>
        <p:blipFill>
          <a:blip r:embed="rId2" cstate="print">
            <a:grayscl/>
            <a:extLst>
              <a:ext uri="{28A0092B-C50C-407E-A947-70E740481C1C}">
                <a14:useLocalDpi xmlns:a14="http://schemas.microsoft.com/office/drawing/2010/main" val="0"/>
              </a:ext>
            </a:extLst>
          </a:blip>
          <a:srcRect l="8743" r="8743"/>
          <a:stretch>
            <a:fillRect/>
          </a:stretch>
        </p:blipFill>
        <p:spPr/>
      </p:pic>
      <p:pic>
        <p:nvPicPr>
          <p:cNvPr id="3" name="Picture Placeholder 2"/>
          <p:cNvPicPr>
            <a:picLocks noGrp="1" noChangeAspect="1"/>
          </p:cNvPicPr>
          <p:nvPr>
            <p:ph type="pic" sz="quarter" idx="30"/>
          </p:nvPr>
        </p:nvPicPr>
        <p:blipFill>
          <a:blip r:embed="rId3" cstate="print">
            <a:grayscl/>
            <a:extLst>
              <a:ext uri="{28A0092B-C50C-407E-A947-70E740481C1C}">
                <a14:useLocalDpi xmlns:a14="http://schemas.microsoft.com/office/drawing/2010/main" val="0"/>
              </a:ext>
            </a:extLst>
          </a:blip>
          <a:srcRect l="19452" r="19452"/>
          <a:stretch>
            <a:fillRect/>
          </a:stretch>
        </p:blipFill>
        <p:spPr/>
      </p:pic>
      <p:pic>
        <p:nvPicPr>
          <p:cNvPr id="4" name="Picture Placeholder 3"/>
          <p:cNvPicPr>
            <a:picLocks noGrp="1" noChangeAspect="1"/>
          </p:cNvPicPr>
          <p:nvPr>
            <p:ph type="pic" sz="quarter" idx="34"/>
          </p:nvPr>
        </p:nvPicPr>
        <p:blipFill>
          <a:blip r:embed="rId4" cstate="print">
            <a:grayscl/>
            <a:extLst>
              <a:ext uri="{28A0092B-C50C-407E-A947-70E740481C1C}">
                <a14:useLocalDpi xmlns:a14="http://schemas.microsoft.com/office/drawing/2010/main" val="0"/>
              </a:ext>
            </a:extLst>
          </a:blip>
          <a:srcRect l="19452" r="19452"/>
          <a:stretch>
            <a:fillRect/>
          </a:stretch>
        </p:blipFill>
        <p:spPr/>
      </p:pic>
      <p:pic>
        <p:nvPicPr>
          <p:cNvPr id="5" name="Picture Placeholder 4"/>
          <p:cNvPicPr>
            <a:picLocks noGrp="1" noChangeAspect="1"/>
          </p:cNvPicPr>
          <p:nvPr>
            <p:ph type="pic" sz="quarter" idx="38"/>
          </p:nvPr>
        </p:nvPicPr>
        <p:blipFill>
          <a:blip r:embed="rId5" cstate="print">
            <a:grayscl/>
            <a:extLst>
              <a:ext uri="{28A0092B-C50C-407E-A947-70E740481C1C}">
                <a14:useLocalDpi xmlns:a14="http://schemas.microsoft.com/office/drawing/2010/main" val="0"/>
              </a:ext>
            </a:extLst>
          </a:blip>
          <a:srcRect l="19476" r="19476"/>
          <a:stretch>
            <a:fillRect/>
          </a:stretch>
        </p:blipFill>
        <p:spPr/>
      </p:pic>
      <p:sp>
        <p:nvSpPr>
          <p:cNvPr id="7" name="Text Placeholder 6"/>
          <p:cNvSpPr>
            <a:spLocks noGrp="1"/>
          </p:cNvSpPr>
          <p:nvPr>
            <p:ph type="body" sz="half" idx="2"/>
          </p:nvPr>
        </p:nvSpPr>
        <p:spPr/>
        <p:txBody>
          <a:bodyPr/>
          <a:lstStyle/>
          <a:p>
            <a:r>
              <a:rPr lang="en-US" dirty="0"/>
              <a:t>SlideSalad is #1 online marketplace of premium presentations templates for all needs</a:t>
            </a:r>
          </a:p>
        </p:txBody>
      </p:sp>
      <p:sp>
        <p:nvSpPr>
          <p:cNvPr id="15" name="Title 14"/>
          <p:cNvSpPr>
            <a:spLocks noGrp="1"/>
          </p:cNvSpPr>
          <p:nvPr>
            <p:ph type="title"/>
          </p:nvPr>
        </p:nvSpPr>
        <p:spPr/>
        <p:txBody>
          <a:bodyPr/>
          <a:lstStyle/>
          <a:p>
            <a:r>
              <a:rPr lang="en-US"/>
              <a:t>Our Services Slide</a:t>
            </a:r>
            <a:endParaRPr lang="en-US" dirty="0"/>
          </a:p>
        </p:txBody>
      </p:sp>
      <p:sp>
        <p:nvSpPr>
          <p:cNvPr id="57" name="Inhaltsplatzhalter 4"/>
          <p:cNvSpPr txBox="1">
            <a:spLocks/>
          </p:cNvSpPr>
          <p:nvPr/>
        </p:nvSpPr>
        <p:spPr>
          <a:xfrm>
            <a:off x="377138" y="3581806"/>
            <a:ext cx="1999651" cy="1050288"/>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en-US" sz="1400" b="1" dirty="0">
                <a:solidFill>
                  <a:schemeClr val="accent1"/>
                </a:solidFill>
                <a:latin typeface="+mj-lt"/>
              </a:rPr>
              <a:t>SERVICE ONE</a:t>
            </a:r>
            <a:br>
              <a:rPr lang="en-US" sz="1400" b="1" dirty="0">
                <a:solidFill>
                  <a:schemeClr val="accent1"/>
                </a:solidFill>
                <a:latin typeface="+mj-lt"/>
              </a:rPr>
            </a:br>
            <a:r>
              <a:rPr lang="en-US" sz="1050" dirty="0">
                <a:solidFill>
                  <a:schemeClr val="bg1">
                    <a:lumMod val="65000"/>
                  </a:schemeClr>
                </a:solidFill>
                <a:latin typeface="+mn-lt"/>
              </a:rPr>
              <a:t>This is a sample text. You simply add your own text and description here. </a:t>
            </a:r>
          </a:p>
        </p:txBody>
      </p:sp>
      <p:sp>
        <p:nvSpPr>
          <p:cNvPr id="61" name="Inhaltsplatzhalter 4"/>
          <p:cNvSpPr txBox="1">
            <a:spLocks/>
          </p:cNvSpPr>
          <p:nvPr/>
        </p:nvSpPr>
        <p:spPr>
          <a:xfrm>
            <a:off x="2488630" y="3581806"/>
            <a:ext cx="1999651" cy="1050288"/>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en-US" sz="1400" b="1" dirty="0">
                <a:solidFill>
                  <a:schemeClr val="accent2"/>
                </a:solidFill>
                <a:latin typeface="+mj-lt"/>
              </a:rPr>
              <a:t>SERVICE TWO</a:t>
            </a:r>
            <a:br>
              <a:rPr lang="en-US" sz="1400" b="1" dirty="0">
                <a:solidFill>
                  <a:schemeClr val="bg1">
                    <a:lumMod val="65000"/>
                  </a:schemeClr>
                </a:solidFill>
                <a:latin typeface="+mj-lt"/>
              </a:rPr>
            </a:br>
            <a:r>
              <a:rPr lang="en-US" sz="1050" dirty="0">
                <a:solidFill>
                  <a:schemeClr val="bg1">
                    <a:lumMod val="65000"/>
                  </a:schemeClr>
                </a:solidFill>
                <a:latin typeface="+mn-lt"/>
              </a:rPr>
              <a:t>This is a sample text. You simply add your own text and description here. </a:t>
            </a:r>
          </a:p>
        </p:txBody>
      </p:sp>
      <p:sp>
        <p:nvSpPr>
          <p:cNvPr id="68" name="Inhaltsplatzhalter 4"/>
          <p:cNvSpPr txBox="1">
            <a:spLocks/>
          </p:cNvSpPr>
          <p:nvPr/>
        </p:nvSpPr>
        <p:spPr>
          <a:xfrm>
            <a:off x="4600122" y="3581806"/>
            <a:ext cx="1999651" cy="1050288"/>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en-US" sz="1400" b="1" dirty="0">
                <a:solidFill>
                  <a:schemeClr val="accent3"/>
                </a:solidFill>
                <a:latin typeface="+mj-lt"/>
              </a:rPr>
              <a:t>SERVICE THREE</a:t>
            </a:r>
            <a:br>
              <a:rPr lang="en-US" sz="1400" b="1" dirty="0">
                <a:solidFill>
                  <a:schemeClr val="bg1">
                    <a:lumMod val="65000"/>
                  </a:schemeClr>
                </a:solidFill>
                <a:latin typeface="+mj-lt"/>
              </a:rPr>
            </a:br>
            <a:r>
              <a:rPr lang="en-US" sz="1050" dirty="0">
                <a:solidFill>
                  <a:schemeClr val="bg1">
                    <a:lumMod val="65000"/>
                  </a:schemeClr>
                </a:solidFill>
                <a:latin typeface="+mn-lt"/>
              </a:rPr>
              <a:t>This is a sample text. You simply add your own text and description here. </a:t>
            </a:r>
          </a:p>
        </p:txBody>
      </p:sp>
      <p:sp>
        <p:nvSpPr>
          <p:cNvPr id="69" name="Inhaltsplatzhalter 4"/>
          <p:cNvSpPr txBox="1">
            <a:spLocks/>
          </p:cNvSpPr>
          <p:nvPr/>
        </p:nvSpPr>
        <p:spPr>
          <a:xfrm>
            <a:off x="6711613" y="3581806"/>
            <a:ext cx="1999651" cy="1050288"/>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en-US" sz="1400" b="1" dirty="0">
                <a:solidFill>
                  <a:schemeClr val="accent4"/>
                </a:solidFill>
                <a:latin typeface="+mj-lt"/>
              </a:rPr>
              <a:t>SERVICE FOUR</a:t>
            </a:r>
            <a:br>
              <a:rPr lang="en-US" sz="1400" b="1" dirty="0">
                <a:solidFill>
                  <a:schemeClr val="bg1">
                    <a:lumMod val="65000"/>
                  </a:schemeClr>
                </a:solidFill>
                <a:latin typeface="+mj-lt"/>
              </a:rPr>
            </a:br>
            <a:r>
              <a:rPr lang="en-US" sz="1050" dirty="0">
                <a:solidFill>
                  <a:schemeClr val="bg1">
                    <a:lumMod val="65000"/>
                  </a:schemeClr>
                </a:solidFill>
                <a:latin typeface="+mn-lt"/>
              </a:rPr>
              <a:t>This is a sample text. You simply add your own text and description here. </a:t>
            </a:r>
          </a:p>
        </p:txBody>
      </p:sp>
    </p:spTree>
    <p:extLst>
      <p:ext uri="{BB962C8B-B14F-4D97-AF65-F5344CB8AC3E}">
        <p14:creationId xmlns:p14="http://schemas.microsoft.com/office/powerpoint/2010/main" val="39821255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ppt_x"/>
                                          </p:val>
                                        </p:tav>
                                        <p:tav tm="100000">
                                          <p:val>
                                            <p:strVal val="#ppt_x"/>
                                          </p:val>
                                        </p:tav>
                                      </p:tavLst>
                                    </p:anim>
                                    <p:anim calcmode="lin" valueType="num">
                                      <p:cBhvr additive="base">
                                        <p:cTn id="8" dur="500" fill="hold"/>
                                        <p:tgtEl>
                                          <p:spTgt spid="57"/>
                                        </p:tgtEl>
                                        <p:attrNameLst>
                                          <p:attrName>ppt_y</p:attrName>
                                        </p:attrNameLst>
                                      </p:cBhvr>
                                      <p:tavLst>
                                        <p:tav tm="0">
                                          <p:val>
                                            <p:strVal val="1+#ppt_h/2"/>
                                          </p:val>
                                        </p:tav>
                                        <p:tav tm="100000">
                                          <p:val>
                                            <p:strVal val="#ppt_y"/>
                                          </p:val>
                                        </p:tav>
                                      </p:tavLst>
                                    </p:anim>
                                  </p:childTnLst>
                                </p:cTn>
                              </p:par>
                              <p:par>
                                <p:cTn id="9" presetID="2" presetClass="entr" presetSubtype="4" accel="20000" decel="80000" fill="hold" grpId="0" nodeType="with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additive="base">
                                        <p:cTn id="11" dur="500" fill="hold"/>
                                        <p:tgtEl>
                                          <p:spTgt spid="61"/>
                                        </p:tgtEl>
                                        <p:attrNameLst>
                                          <p:attrName>ppt_x</p:attrName>
                                        </p:attrNameLst>
                                      </p:cBhvr>
                                      <p:tavLst>
                                        <p:tav tm="0">
                                          <p:val>
                                            <p:strVal val="#ppt_x"/>
                                          </p:val>
                                        </p:tav>
                                        <p:tav tm="100000">
                                          <p:val>
                                            <p:strVal val="#ppt_x"/>
                                          </p:val>
                                        </p:tav>
                                      </p:tavLst>
                                    </p:anim>
                                    <p:anim calcmode="lin" valueType="num">
                                      <p:cBhvr additive="base">
                                        <p:cTn id="12" dur="500" fill="hold"/>
                                        <p:tgtEl>
                                          <p:spTgt spid="61"/>
                                        </p:tgtEl>
                                        <p:attrNameLst>
                                          <p:attrName>ppt_y</p:attrName>
                                        </p:attrNameLst>
                                      </p:cBhvr>
                                      <p:tavLst>
                                        <p:tav tm="0">
                                          <p:val>
                                            <p:strVal val="1+#ppt_h/2"/>
                                          </p:val>
                                        </p:tav>
                                        <p:tav tm="100000">
                                          <p:val>
                                            <p:strVal val="#ppt_y"/>
                                          </p:val>
                                        </p:tav>
                                      </p:tavLst>
                                    </p:anim>
                                  </p:childTnLst>
                                </p:cTn>
                              </p:par>
                              <p:par>
                                <p:cTn id="13" presetID="2" presetClass="entr" presetSubtype="4" accel="20000" decel="8000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anim calcmode="lin" valueType="num">
                                      <p:cBhvr additive="base">
                                        <p:cTn id="15" dur="500" fill="hold"/>
                                        <p:tgtEl>
                                          <p:spTgt spid="68"/>
                                        </p:tgtEl>
                                        <p:attrNameLst>
                                          <p:attrName>ppt_x</p:attrName>
                                        </p:attrNameLst>
                                      </p:cBhvr>
                                      <p:tavLst>
                                        <p:tav tm="0">
                                          <p:val>
                                            <p:strVal val="#ppt_x"/>
                                          </p:val>
                                        </p:tav>
                                        <p:tav tm="100000">
                                          <p:val>
                                            <p:strVal val="#ppt_x"/>
                                          </p:val>
                                        </p:tav>
                                      </p:tavLst>
                                    </p:anim>
                                    <p:anim calcmode="lin" valueType="num">
                                      <p:cBhvr additive="base">
                                        <p:cTn id="16" dur="500" fill="hold"/>
                                        <p:tgtEl>
                                          <p:spTgt spid="68"/>
                                        </p:tgtEl>
                                        <p:attrNameLst>
                                          <p:attrName>ppt_y</p:attrName>
                                        </p:attrNameLst>
                                      </p:cBhvr>
                                      <p:tavLst>
                                        <p:tav tm="0">
                                          <p:val>
                                            <p:strVal val="1+#ppt_h/2"/>
                                          </p:val>
                                        </p:tav>
                                        <p:tav tm="100000">
                                          <p:val>
                                            <p:strVal val="#ppt_y"/>
                                          </p:val>
                                        </p:tav>
                                      </p:tavLst>
                                    </p:anim>
                                  </p:childTnLst>
                                </p:cTn>
                              </p:par>
                              <p:par>
                                <p:cTn id="17" presetID="2" presetClass="entr" presetSubtype="4" accel="20000" decel="8000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anim calcmode="lin" valueType="num">
                                      <p:cBhvr additive="base">
                                        <p:cTn id="19" dur="500" fill="hold"/>
                                        <p:tgtEl>
                                          <p:spTgt spid="69"/>
                                        </p:tgtEl>
                                        <p:attrNameLst>
                                          <p:attrName>ppt_x</p:attrName>
                                        </p:attrNameLst>
                                      </p:cBhvr>
                                      <p:tavLst>
                                        <p:tav tm="0">
                                          <p:val>
                                            <p:strVal val="#ppt_x"/>
                                          </p:val>
                                        </p:tav>
                                        <p:tav tm="100000">
                                          <p:val>
                                            <p:strVal val="#ppt_x"/>
                                          </p:val>
                                        </p:tav>
                                      </p:tavLst>
                                    </p:anim>
                                    <p:anim calcmode="lin" valueType="num">
                                      <p:cBhvr additive="base">
                                        <p:cTn id="20"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61" grpId="0"/>
      <p:bldP spid="68" grpId="0"/>
      <p:bldP spid="6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p:txBody>
          <a:bodyPr/>
          <a:lstStyle/>
          <a:p>
            <a:r>
              <a:rPr lang="en-US" dirty="0"/>
              <a:t>SlideSalad is #1 online marketplace of premium presentations templates for all needs</a:t>
            </a:r>
          </a:p>
        </p:txBody>
      </p:sp>
      <p:sp>
        <p:nvSpPr>
          <p:cNvPr id="4" name="Title 3"/>
          <p:cNvSpPr>
            <a:spLocks noGrp="1"/>
          </p:cNvSpPr>
          <p:nvPr>
            <p:ph type="title"/>
          </p:nvPr>
        </p:nvSpPr>
        <p:spPr/>
        <p:txBody>
          <a:bodyPr/>
          <a:lstStyle/>
          <a:p>
            <a:r>
              <a:rPr lang="en-US" dirty="0"/>
              <a:t>Clean Business - Agenda</a:t>
            </a:r>
          </a:p>
        </p:txBody>
      </p:sp>
      <p:pic>
        <p:nvPicPr>
          <p:cNvPr id="3" name="Picture Placeholder 2"/>
          <p:cNvPicPr>
            <a:picLocks noGrp="1" noChangeAspect="1"/>
          </p:cNvPicPr>
          <p:nvPr>
            <p:ph type="pic" sz="quarter" idx="19"/>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18865" r="18865"/>
          <a:stretch>
            <a:fillRect/>
          </a:stretch>
        </p:blipFill>
        <p:spPr/>
      </p:pic>
      <p:sp>
        <p:nvSpPr>
          <p:cNvPr id="38" name="Freeform 37"/>
          <p:cNvSpPr/>
          <p:nvPr/>
        </p:nvSpPr>
        <p:spPr bwMode="auto">
          <a:xfrm flipH="1">
            <a:off x="4343400" y="0"/>
            <a:ext cx="4800600" cy="5143500"/>
          </a:xfrm>
          <a:custGeom>
            <a:avLst/>
            <a:gdLst>
              <a:gd name="connsiteX0" fmla="*/ 0 w 4800600"/>
              <a:gd name="connsiteY0" fmla="*/ 0 h 5143500"/>
              <a:gd name="connsiteX1" fmla="*/ 2399668 w 4800600"/>
              <a:gd name="connsiteY1" fmla="*/ 0 h 5143500"/>
              <a:gd name="connsiteX2" fmla="*/ 4800600 w 4800600"/>
              <a:gd name="connsiteY2" fmla="*/ 5143500 h 5143500"/>
              <a:gd name="connsiteX3" fmla="*/ 2399668 w 4800600"/>
              <a:gd name="connsiteY3" fmla="*/ 5143500 h 5143500"/>
              <a:gd name="connsiteX4" fmla="*/ 0 w 4800600"/>
              <a:gd name="connsiteY4" fmla="*/ 514350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0600" h="5143500">
                <a:moveTo>
                  <a:pt x="0" y="0"/>
                </a:moveTo>
                <a:lnTo>
                  <a:pt x="2399668" y="0"/>
                </a:lnTo>
                <a:lnTo>
                  <a:pt x="4800600" y="5143500"/>
                </a:lnTo>
                <a:lnTo>
                  <a:pt x="2399668" y="5143500"/>
                </a:lnTo>
                <a:lnTo>
                  <a:pt x="0" y="5143500"/>
                </a:lnTo>
                <a:close/>
              </a:path>
            </a:pathLst>
          </a:custGeom>
          <a:solidFill>
            <a:srgbClr val="3F4C55">
              <a:alpha val="80000"/>
            </a:srgb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23" name="Freeform 22"/>
          <p:cNvSpPr/>
          <p:nvPr/>
        </p:nvSpPr>
        <p:spPr bwMode="auto">
          <a:xfrm>
            <a:off x="5347095" y="1218607"/>
            <a:ext cx="1680776" cy="665315"/>
          </a:xfrm>
          <a:custGeom>
            <a:avLst/>
            <a:gdLst>
              <a:gd name="connsiteX0" fmla="*/ 310562 w 1986962"/>
              <a:gd name="connsiteY0" fmla="*/ 0 h 665315"/>
              <a:gd name="connsiteX1" fmla="*/ 1986962 w 1986962"/>
              <a:gd name="connsiteY1" fmla="*/ 0 h 665315"/>
              <a:gd name="connsiteX2" fmla="*/ 1676400 w 1986962"/>
              <a:gd name="connsiteY2" fmla="*/ 665315 h 665315"/>
              <a:gd name="connsiteX3" fmla="*/ 0 w 1986962"/>
              <a:gd name="connsiteY3" fmla="*/ 665315 h 665315"/>
            </a:gdLst>
            <a:ahLst/>
            <a:cxnLst>
              <a:cxn ang="0">
                <a:pos x="connsiteX0" y="connsiteY0"/>
              </a:cxn>
              <a:cxn ang="0">
                <a:pos x="connsiteX1" y="connsiteY1"/>
              </a:cxn>
              <a:cxn ang="0">
                <a:pos x="connsiteX2" y="connsiteY2"/>
              </a:cxn>
              <a:cxn ang="0">
                <a:pos x="connsiteX3" y="connsiteY3"/>
              </a:cxn>
            </a:cxnLst>
            <a:rect l="l" t="t" r="r" b="b"/>
            <a:pathLst>
              <a:path w="1986962" h="665315">
                <a:moveTo>
                  <a:pt x="310562" y="0"/>
                </a:moveTo>
                <a:lnTo>
                  <a:pt x="1986962" y="0"/>
                </a:lnTo>
                <a:lnTo>
                  <a:pt x="1676400" y="665315"/>
                </a:lnTo>
                <a:lnTo>
                  <a:pt x="0" y="665315"/>
                </a:lnTo>
                <a:close/>
              </a:path>
            </a:pathLst>
          </a:custGeom>
          <a:solidFill>
            <a:schemeClr val="accent1"/>
          </a:solidFill>
          <a:ln w="19050">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41" name="Inhaltsplatzhalter 4"/>
          <p:cNvSpPr txBox="1">
            <a:spLocks/>
          </p:cNvSpPr>
          <p:nvPr/>
        </p:nvSpPr>
        <p:spPr>
          <a:xfrm>
            <a:off x="1619656" y="1349176"/>
            <a:ext cx="3564287" cy="384721"/>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buNone/>
            </a:pPr>
            <a:r>
              <a:rPr lang="en-US" sz="1400" b="1" dirty="0">
                <a:solidFill>
                  <a:schemeClr val="accent1"/>
                </a:solidFill>
                <a:latin typeface="+mj-lt"/>
              </a:rPr>
              <a:t>FIRST TITLE HERE</a:t>
            </a:r>
            <a:br>
              <a:rPr lang="en-US" sz="1400" b="1" dirty="0">
                <a:solidFill>
                  <a:schemeClr val="bg1">
                    <a:lumMod val="65000"/>
                  </a:schemeClr>
                </a:solidFill>
                <a:latin typeface="+mj-lt"/>
              </a:rPr>
            </a:br>
            <a:r>
              <a:rPr lang="en-US" sz="1100" dirty="0">
                <a:solidFill>
                  <a:schemeClr val="bg1">
                    <a:lumMod val="65000"/>
                  </a:schemeClr>
                </a:solidFill>
                <a:latin typeface="+mn-lt"/>
              </a:rPr>
              <a:t>This is a sample text. You simply add your own text</a:t>
            </a:r>
            <a:endParaRPr lang="en-US" sz="1200" dirty="0">
              <a:solidFill>
                <a:schemeClr val="bg1">
                  <a:lumMod val="65000"/>
                </a:schemeClr>
              </a:solidFill>
              <a:latin typeface="+mn-lt"/>
            </a:endParaRPr>
          </a:p>
        </p:txBody>
      </p:sp>
      <p:sp>
        <p:nvSpPr>
          <p:cNvPr id="24" name="Freeform 23"/>
          <p:cNvSpPr/>
          <p:nvPr/>
        </p:nvSpPr>
        <p:spPr bwMode="auto">
          <a:xfrm>
            <a:off x="4874583" y="2138526"/>
            <a:ext cx="1680776" cy="665315"/>
          </a:xfrm>
          <a:custGeom>
            <a:avLst/>
            <a:gdLst>
              <a:gd name="connsiteX0" fmla="*/ 310562 w 1986962"/>
              <a:gd name="connsiteY0" fmla="*/ 0 h 665315"/>
              <a:gd name="connsiteX1" fmla="*/ 1986962 w 1986962"/>
              <a:gd name="connsiteY1" fmla="*/ 0 h 665315"/>
              <a:gd name="connsiteX2" fmla="*/ 1676400 w 1986962"/>
              <a:gd name="connsiteY2" fmla="*/ 665315 h 665315"/>
              <a:gd name="connsiteX3" fmla="*/ 0 w 1986962"/>
              <a:gd name="connsiteY3" fmla="*/ 665315 h 665315"/>
            </a:gdLst>
            <a:ahLst/>
            <a:cxnLst>
              <a:cxn ang="0">
                <a:pos x="connsiteX0" y="connsiteY0"/>
              </a:cxn>
              <a:cxn ang="0">
                <a:pos x="connsiteX1" y="connsiteY1"/>
              </a:cxn>
              <a:cxn ang="0">
                <a:pos x="connsiteX2" y="connsiteY2"/>
              </a:cxn>
              <a:cxn ang="0">
                <a:pos x="connsiteX3" y="connsiteY3"/>
              </a:cxn>
            </a:cxnLst>
            <a:rect l="l" t="t" r="r" b="b"/>
            <a:pathLst>
              <a:path w="1986962" h="665315">
                <a:moveTo>
                  <a:pt x="310562" y="0"/>
                </a:moveTo>
                <a:lnTo>
                  <a:pt x="1986962" y="0"/>
                </a:lnTo>
                <a:lnTo>
                  <a:pt x="1676400" y="665315"/>
                </a:lnTo>
                <a:lnTo>
                  <a:pt x="0" y="665315"/>
                </a:lnTo>
                <a:close/>
              </a:path>
            </a:pathLst>
          </a:custGeom>
          <a:solidFill>
            <a:schemeClr val="accent2"/>
          </a:solidFill>
          <a:ln w="19050">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26" name="Inhaltsplatzhalter 4"/>
          <p:cNvSpPr txBox="1">
            <a:spLocks/>
          </p:cNvSpPr>
          <p:nvPr/>
        </p:nvSpPr>
        <p:spPr>
          <a:xfrm>
            <a:off x="1167739" y="2272337"/>
            <a:ext cx="3564287" cy="384721"/>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buNone/>
            </a:pPr>
            <a:r>
              <a:rPr lang="en-US" sz="1400" b="1" dirty="0">
                <a:solidFill>
                  <a:schemeClr val="accent2"/>
                </a:solidFill>
                <a:latin typeface="+mj-lt"/>
              </a:rPr>
              <a:t>SECOND TITLE HERE</a:t>
            </a:r>
            <a:br>
              <a:rPr lang="en-US" sz="1400" b="1" dirty="0">
                <a:solidFill>
                  <a:schemeClr val="bg1">
                    <a:lumMod val="65000"/>
                  </a:schemeClr>
                </a:solidFill>
                <a:latin typeface="+mj-lt"/>
              </a:rPr>
            </a:br>
            <a:r>
              <a:rPr lang="en-US" sz="1100" dirty="0">
                <a:solidFill>
                  <a:schemeClr val="bg1">
                    <a:lumMod val="65000"/>
                  </a:schemeClr>
                </a:solidFill>
                <a:latin typeface="+mn-lt"/>
              </a:rPr>
              <a:t>This is a sample text. You simply add your own text</a:t>
            </a:r>
            <a:endParaRPr lang="en-US" sz="1200" dirty="0">
              <a:solidFill>
                <a:schemeClr val="bg1">
                  <a:lumMod val="65000"/>
                </a:schemeClr>
              </a:solidFill>
              <a:latin typeface="+mn-lt"/>
            </a:endParaRPr>
          </a:p>
        </p:txBody>
      </p:sp>
      <p:sp>
        <p:nvSpPr>
          <p:cNvPr id="27" name="Freeform 26"/>
          <p:cNvSpPr/>
          <p:nvPr/>
        </p:nvSpPr>
        <p:spPr bwMode="auto">
          <a:xfrm>
            <a:off x="4402072" y="3058445"/>
            <a:ext cx="1680776" cy="665315"/>
          </a:xfrm>
          <a:custGeom>
            <a:avLst/>
            <a:gdLst>
              <a:gd name="connsiteX0" fmla="*/ 310562 w 1986962"/>
              <a:gd name="connsiteY0" fmla="*/ 0 h 665315"/>
              <a:gd name="connsiteX1" fmla="*/ 1986962 w 1986962"/>
              <a:gd name="connsiteY1" fmla="*/ 0 h 665315"/>
              <a:gd name="connsiteX2" fmla="*/ 1676400 w 1986962"/>
              <a:gd name="connsiteY2" fmla="*/ 665315 h 665315"/>
              <a:gd name="connsiteX3" fmla="*/ 0 w 1986962"/>
              <a:gd name="connsiteY3" fmla="*/ 665315 h 665315"/>
            </a:gdLst>
            <a:ahLst/>
            <a:cxnLst>
              <a:cxn ang="0">
                <a:pos x="connsiteX0" y="connsiteY0"/>
              </a:cxn>
              <a:cxn ang="0">
                <a:pos x="connsiteX1" y="connsiteY1"/>
              </a:cxn>
              <a:cxn ang="0">
                <a:pos x="connsiteX2" y="connsiteY2"/>
              </a:cxn>
              <a:cxn ang="0">
                <a:pos x="connsiteX3" y="connsiteY3"/>
              </a:cxn>
            </a:cxnLst>
            <a:rect l="l" t="t" r="r" b="b"/>
            <a:pathLst>
              <a:path w="1986962" h="665315">
                <a:moveTo>
                  <a:pt x="310562" y="0"/>
                </a:moveTo>
                <a:lnTo>
                  <a:pt x="1986962" y="0"/>
                </a:lnTo>
                <a:lnTo>
                  <a:pt x="1676400" y="665315"/>
                </a:lnTo>
                <a:lnTo>
                  <a:pt x="0" y="665315"/>
                </a:lnTo>
                <a:close/>
              </a:path>
            </a:pathLst>
          </a:custGeom>
          <a:solidFill>
            <a:schemeClr val="accent2"/>
          </a:solidFill>
          <a:ln w="19050">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29" name="Inhaltsplatzhalter 4"/>
          <p:cNvSpPr txBox="1">
            <a:spLocks/>
          </p:cNvSpPr>
          <p:nvPr/>
        </p:nvSpPr>
        <p:spPr>
          <a:xfrm>
            <a:off x="715823" y="3195498"/>
            <a:ext cx="3564287" cy="384721"/>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buNone/>
            </a:pPr>
            <a:r>
              <a:rPr lang="en-US" sz="1400" b="1" dirty="0">
                <a:solidFill>
                  <a:schemeClr val="accent3"/>
                </a:solidFill>
                <a:latin typeface="+mj-lt"/>
              </a:rPr>
              <a:t>THIRD TITLE HERE</a:t>
            </a:r>
            <a:br>
              <a:rPr lang="en-US" sz="1400" b="1" dirty="0">
                <a:solidFill>
                  <a:schemeClr val="bg1">
                    <a:lumMod val="65000"/>
                  </a:schemeClr>
                </a:solidFill>
                <a:latin typeface="+mj-lt"/>
              </a:rPr>
            </a:br>
            <a:r>
              <a:rPr lang="en-US" sz="1100" dirty="0">
                <a:solidFill>
                  <a:schemeClr val="bg1">
                    <a:lumMod val="65000"/>
                  </a:schemeClr>
                </a:solidFill>
                <a:latin typeface="+mn-lt"/>
              </a:rPr>
              <a:t>This is a sample text. You simply add your own text</a:t>
            </a:r>
            <a:endParaRPr lang="en-US" sz="1200" dirty="0">
              <a:solidFill>
                <a:schemeClr val="bg1">
                  <a:lumMod val="65000"/>
                </a:schemeClr>
              </a:solidFill>
              <a:latin typeface="+mn-lt"/>
            </a:endParaRPr>
          </a:p>
        </p:txBody>
      </p:sp>
      <p:sp>
        <p:nvSpPr>
          <p:cNvPr id="30" name="Freeform 29"/>
          <p:cNvSpPr/>
          <p:nvPr/>
        </p:nvSpPr>
        <p:spPr bwMode="auto">
          <a:xfrm>
            <a:off x="3929561" y="3978363"/>
            <a:ext cx="1680776" cy="665315"/>
          </a:xfrm>
          <a:custGeom>
            <a:avLst/>
            <a:gdLst>
              <a:gd name="connsiteX0" fmla="*/ 310562 w 1986962"/>
              <a:gd name="connsiteY0" fmla="*/ 0 h 665315"/>
              <a:gd name="connsiteX1" fmla="*/ 1986962 w 1986962"/>
              <a:gd name="connsiteY1" fmla="*/ 0 h 665315"/>
              <a:gd name="connsiteX2" fmla="*/ 1676400 w 1986962"/>
              <a:gd name="connsiteY2" fmla="*/ 665315 h 665315"/>
              <a:gd name="connsiteX3" fmla="*/ 0 w 1986962"/>
              <a:gd name="connsiteY3" fmla="*/ 665315 h 665315"/>
            </a:gdLst>
            <a:ahLst/>
            <a:cxnLst>
              <a:cxn ang="0">
                <a:pos x="connsiteX0" y="connsiteY0"/>
              </a:cxn>
              <a:cxn ang="0">
                <a:pos x="connsiteX1" y="connsiteY1"/>
              </a:cxn>
              <a:cxn ang="0">
                <a:pos x="connsiteX2" y="connsiteY2"/>
              </a:cxn>
              <a:cxn ang="0">
                <a:pos x="connsiteX3" y="connsiteY3"/>
              </a:cxn>
            </a:cxnLst>
            <a:rect l="l" t="t" r="r" b="b"/>
            <a:pathLst>
              <a:path w="1986962" h="665315">
                <a:moveTo>
                  <a:pt x="310562" y="0"/>
                </a:moveTo>
                <a:lnTo>
                  <a:pt x="1986962" y="0"/>
                </a:lnTo>
                <a:lnTo>
                  <a:pt x="1676400" y="665315"/>
                </a:lnTo>
                <a:lnTo>
                  <a:pt x="0" y="665315"/>
                </a:lnTo>
                <a:close/>
              </a:path>
            </a:pathLst>
          </a:custGeom>
          <a:solidFill>
            <a:schemeClr val="accent3"/>
          </a:solidFill>
          <a:ln w="19050">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31" name="Inhaltsplatzhalter 4"/>
          <p:cNvSpPr txBox="1">
            <a:spLocks/>
          </p:cNvSpPr>
          <p:nvPr/>
        </p:nvSpPr>
        <p:spPr>
          <a:xfrm>
            <a:off x="263907" y="4118659"/>
            <a:ext cx="3564287" cy="384721"/>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buNone/>
            </a:pPr>
            <a:r>
              <a:rPr lang="en-US" sz="1400" b="1" dirty="0">
                <a:solidFill>
                  <a:schemeClr val="accent4"/>
                </a:solidFill>
                <a:latin typeface="+mj-lt"/>
              </a:rPr>
              <a:t>FOURTH TITLE HERE</a:t>
            </a:r>
            <a:br>
              <a:rPr lang="en-US" sz="1400" b="1" dirty="0">
                <a:solidFill>
                  <a:schemeClr val="accent4"/>
                </a:solidFill>
                <a:latin typeface="+mj-lt"/>
              </a:rPr>
            </a:br>
            <a:r>
              <a:rPr lang="en-US" sz="1100" dirty="0">
                <a:solidFill>
                  <a:schemeClr val="bg1">
                    <a:lumMod val="65000"/>
                  </a:schemeClr>
                </a:solidFill>
                <a:latin typeface="+mn-lt"/>
              </a:rPr>
              <a:t>This is a sample text. You simply add your own text</a:t>
            </a:r>
            <a:endParaRPr lang="en-US" sz="1200" dirty="0">
              <a:solidFill>
                <a:schemeClr val="bg1">
                  <a:lumMod val="65000"/>
                </a:schemeClr>
              </a:solidFill>
              <a:latin typeface="+mn-lt"/>
            </a:endParaRPr>
          </a:p>
        </p:txBody>
      </p:sp>
      <p:grpSp>
        <p:nvGrpSpPr>
          <p:cNvPr id="32" name="Group 31"/>
          <p:cNvGrpSpPr/>
          <p:nvPr/>
        </p:nvGrpSpPr>
        <p:grpSpPr>
          <a:xfrm>
            <a:off x="5972147" y="1347674"/>
            <a:ext cx="430672" cy="407180"/>
            <a:chOff x="415925" y="3217863"/>
            <a:chExt cx="436563" cy="412750"/>
          </a:xfrm>
          <a:solidFill>
            <a:schemeClr val="bg1"/>
          </a:solidFill>
        </p:grpSpPr>
        <p:sp>
          <p:nvSpPr>
            <p:cNvPr id="33" name="Freeform 16"/>
            <p:cNvSpPr>
              <a:spLocks noEditPoints="1"/>
            </p:cNvSpPr>
            <p:nvPr/>
          </p:nvSpPr>
          <p:spPr bwMode="auto">
            <a:xfrm>
              <a:off x="517525" y="3217863"/>
              <a:ext cx="233363" cy="231775"/>
            </a:xfrm>
            <a:custGeom>
              <a:avLst/>
              <a:gdLst>
                <a:gd name="T0" fmla="*/ 761 w 1768"/>
                <a:gd name="T1" fmla="*/ 241 h 1756"/>
                <a:gd name="T2" fmla="*/ 591 w 1768"/>
                <a:gd name="T3" fmla="*/ 299 h 1756"/>
                <a:gd name="T4" fmla="*/ 446 w 1768"/>
                <a:gd name="T5" fmla="*/ 399 h 1756"/>
                <a:gd name="T6" fmla="*/ 332 w 1768"/>
                <a:gd name="T7" fmla="*/ 534 h 1756"/>
                <a:gd name="T8" fmla="*/ 259 w 1768"/>
                <a:gd name="T9" fmla="*/ 696 h 1756"/>
                <a:gd name="T10" fmla="*/ 233 w 1768"/>
                <a:gd name="T11" fmla="*/ 877 h 1756"/>
                <a:gd name="T12" fmla="*/ 259 w 1768"/>
                <a:gd name="T13" fmla="*/ 1058 h 1756"/>
                <a:gd name="T14" fmla="*/ 332 w 1768"/>
                <a:gd name="T15" fmla="*/ 1219 h 1756"/>
                <a:gd name="T16" fmla="*/ 446 w 1768"/>
                <a:gd name="T17" fmla="*/ 1353 h 1756"/>
                <a:gd name="T18" fmla="*/ 591 w 1768"/>
                <a:gd name="T19" fmla="*/ 1453 h 1756"/>
                <a:gd name="T20" fmla="*/ 761 w 1768"/>
                <a:gd name="T21" fmla="*/ 1511 h 1756"/>
                <a:gd name="T22" fmla="*/ 946 w 1768"/>
                <a:gd name="T23" fmla="*/ 1520 h 1756"/>
                <a:gd name="T24" fmla="*/ 1124 w 1768"/>
                <a:gd name="T25" fmla="*/ 1478 h 1756"/>
                <a:gd name="T26" fmla="*/ 1278 w 1768"/>
                <a:gd name="T27" fmla="*/ 1391 h 1756"/>
                <a:gd name="T28" fmla="*/ 1403 w 1768"/>
                <a:gd name="T29" fmla="*/ 1267 h 1756"/>
                <a:gd name="T30" fmla="*/ 1489 w 1768"/>
                <a:gd name="T31" fmla="*/ 1114 h 1756"/>
                <a:gd name="T32" fmla="*/ 1533 w 1768"/>
                <a:gd name="T33" fmla="*/ 939 h 1756"/>
                <a:gd name="T34" fmla="*/ 1524 w 1768"/>
                <a:gd name="T35" fmla="*/ 754 h 1756"/>
                <a:gd name="T36" fmla="*/ 1465 w 1768"/>
                <a:gd name="T37" fmla="*/ 585 h 1756"/>
                <a:gd name="T38" fmla="*/ 1364 w 1768"/>
                <a:gd name="T39" fmla="*/ 440 h 1756"/>
                <a:gd name="T40" fmla="*/ 1229 w 1768"/>
                <a:gd name="T41" fmla="*/ 328 h 1756"/>
                <a:gd name="T42" fmla="*/ 1066 w 1768"/>
                <a:gd name="T43" fmla="*/ 255 h 1756"/>
                <a:gd name="T44" fmla="*/ 884 w 1768"/>
                <a:gd name="T45" fmla="*/ 229 h 1756"/>
                <a:gd name="T46" fmla="*/ 1028 w 1768"/>
                <a:gd name="T47" fmla="*/ 12 h 1756"/>
                <a:gd name="T48" fmla="*/ 1228 w 1768"/>
                <a:gd name="T49" fmla="*/ 69 h 1756"/>
                <a:gd name="T50" fmla="*/ 1407 w 1768"/>
                <a:gd name="T51" fmla="*/ 169 h 1756"/>
                <a:gd name="T52" fmla="*/ 1556 w 1768"/>
                <a:gd name="T53" fmla="*/ 305 h 1756"/>
                <a:gd name="T54" fmla="*/ 1670 w 1768"/>
                <a:gd name="T55" fmla="*/ 473 h 1756"/>
                <a:gd name="T56" fmla="*/ 1743 w 1768"/>
                <a:gd name="T57" fmla="*/ 666 h 1756"/>
                <a:gd name="T58" fmla="*/ 1768 w 1768"/>
                <a:gd name="T59" fmla="*/ 877 h 1756"/>
                <a:gd name="T60" fmla="*/ 1743 w 1768"/>
                <a:gd name="T61" fmla="*/ 1088 h 1756"/>
                <a:gd name="T62" fmla="*/ 1670 w 1768"/>
                <a:gd name="T63" fmla="*/ 1280 h 1756"/>
                <a:gd name="T64" fmla="*/ 1556 w 1768"/>
                <a:gd name="T65" fmla="*/ 1448 h 1756"/>
                <a:gd name="T66" fmla="*/ 1407 w 1768"/>
                <a:gd name="T67" fmla="*/ 1586 h 1756"/>
                <a:gd name="T68" fmla="*/ 1228 w 1768"/>
                <a:gd name="T69" fmla="*/ 1687 h 1756"/>
                <a:gd name="T70" fmla="*/ 1028 w 1768"/>
                <a:gd name="T71" fmla="*/ 1744 h 1756"/>
                <a:gd name="T72" fmla="*/ 811 w 1768"/>
                <a:gd name="T73" fmla="*/ 1753 h 1756"/>
                <a:gd name="T74" fmla="*/ 605 w 1768"/>
                <a:gd name="T75" fmla="*/ 1711 h 1756"/>
                <a:gd name="T76" fmla="*/ 419 w 1768"/>
                <a:gd name="T77" fmla="*/ 1624 h 1756"/>
                <a:gd name="T78" fmla="*/ 258 w 1768"/>
                <a:gd name="T79" fmla="*/ 1496 h 1756"/>
                <a:gd name="T80" fmla="*/ 132 w 1768"/>
                <a:gd name="T81" fmla="*/ 1338 h 1756"/>
                <a:gd name="T82" fmla="*/ 45 w 1768"/>
                <a:gd name="T83" fmla="*/ 1153 h 1756"/>
                <a:gd name="T84" fmla="*/ 3 w 1768"/>
                <a:gd name="T85" fmla="*/ 948 h 1756"/>
                <a:gd name="T86" fmla="*/ 11 w 1768"/>
                <a:gd name="T87" fmla="*/ 735 h 1756"/>
                <a:gd name="T88" fmla="*/ 69 w 1768"/>
                <a:gd name="T89" fmla="*/ 536 h 1756"/>
                <a:gd name="T90" fmla="*/ 170 w 1768"/>
                <a:gd name="T91" fmla="*/ 359 h 1756"/>
                <a:gd name="T92" fmla="*/ 309 w 1768"/>
                <a:gd name="T93" fmla="*/ 211 h 1756"/>
                <a:gd name="T94" fmla="*/ 478 w 1768"/>
                <a:gd name="T95" fmla="*/ 98 h 1756"/>
                <a:gd name="T96" fmla="*/ 671 w 1768"/>
                <a:gd name="T97" fmla="*/ 26 h 1756"/>
                <a:gd name="T98" fmla="*/ 884 w 1768"/>
                <a:gd name="T99" fmla="*/ 0 h 1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68" h="1756">
                  <a:moveTo>
                    <a:pt x="884" y="229"/>
                  </a:moveTo>
                  <a:lnTo>
                    <a:pt x="821" y="232"/>
                  </a:lnTo>
                  <a:lnTo>
                    <a:pt x="761" y="241"/>
                  </a:lnTo>
                  <a:lnTo>
                    <a:pt x="702" y="255"/>
                  </a:lnTo>
                  <a:lnTo>
                    <a:pt x="645" y="274"/>
                  </a:lnTo>
                  <a:lnTo>
                    <a:pt x="591" y="299"/>
                  </a:lnTo>
                  <a:lnTo>
                    <a:pt x="539" y="328"/>
                  </a:lnTo>
                  <a:lnTo>
                    <a:pt x="491" y="361"/>
                  </a:lnTo>
                  <a:lnTo>
                    <a:pt x="446" y="399"/>
                  </a:lnTo>
                  <a:lnTo>
                    <a:pt x="403" y="440"/>
                  </a:lnTo>
                  <a:lnTo>
                    <a:pt x="366" y="485"/>
                  </a:lnTo>
                  <a:lnTo>
                    <a:pt x="332" y="534"/>
                  </a:lnTo>
                  <a:lnTo>
                    <a:pt x="303" y="585"/>
                  </a:lnTo>
                  <a:lnTo>
                    <a:pt x="279" y="639"/>
                  </a:lnTo>
                  <a:lnTo>
                    <a:pt x="259" y="696"/>
                  </a:lnTo>
                  <a:lnTo>
                    <a:pt x="244" y="754"/>
                  </a:lnTo>
                  <a:lnTo>
                    <a:pt x="236" y="815"/>
                  </a:lnTo>
                  <a:lnTo>
                    <a:pt x="233" y="877"/>
                  </a:lnTo>
                  <a:lnTo>
                    <a:pt x="236" y="939"/>
                  </a:lnTo>
                  <a:lnTo>
                    <a:pt x="244" y="999"/>
                  </a:lnTo>
                  <a:lnTo>
                    <a:pt x="259" y="1058"/>
                  </a:lnTo>
                  <a:lnTo>
                    <a:pt x="279" y="1114"/>
                  </a:lnTo>
                  <a:lnTo>
                    <a:pt x="303" y="1168"/>
                  </a:lnTo>
                  <a:lnTo>
                    <a:pt x="332" y="1219"/>
                  </a:lnTo>
                  <a:lnTo>
                    <a:pt x="366" y="1267"/>
                  </a:lnTo>
                  <a:lnTo>
                    <a:pt x="403" y="1312"/>
                  </a:lnTo>
                  <a:lnTo>
                    <a:pt x="446" y="1353"/>
                  </a:lnTo>
                  <a:lnTo>
                    <a:pt x="491" y="1391"/>
                  </a:lnTo>
                  <a:lnTo>
                    <a:pt x="539" y="1424"/>
                  </a:lnTo>
                  <a:lnTo>
                    <a:pt x="591" y="1453"/>
                  </a:lnTo>
                  <a:lnTo>
                    <a:pt x="645" y="1478"/>
                  </a:lnTo>
                  <a:lnTo>
                    <a:pt x="702" y="1497"/>
                  </a:lnTo>
                  <a:lnTo>
                    <a:pt x="761" y="1511"/>
                  </a:lnTo>
                  <a:lnTo>
                    <a:pt x="821" y="1520"/>
                  </a:lnTo>
                  <a:lnTo>
                    <a:pt x="884" y="1523"/>
                  </a:lnTo>
                  <a:lnTo>
                    <a:pt x="946" y="1520"/>
                  </a:lnTo>
                  <a:lnTo>
                    <a:pt x="1008" y="1511"/>
                  </a:lnTo>
                  <a:lnTo>
                    <a:pt x="1066" y="1497"/>
                  </a:lnTo>
                  <a:lnTo>
                    <a:pt x="1124" y="1478"/>
                  </a:lnTo>
                  <a:lnTo>
                    <a:pt x="1177" y="1453"/>
                  </a:lnTo>
                  <a:lnTo>
                    <a:pt x="1229" y="1424"/>
                  </a:lnTo>
                  <a:lnTo>
                    <a:pt x="1278" y="1391"/>
                  </a:lnTo>
                  <a:lnTo>
                    <a:pt x="1323" y="1353"/>
                  </a:lnTo>
                  <a:lnTo>
                    <a:pt x="1364" y="1312"/>
                  </a:lnTo>
                  <a:lnTo>
                    <a:pt x="1403" y="1267"/>
                  </a:lnTo>
                  <a:lnTo>
                    <a:pt x="1436" y="1219"/>
                  </a:lnTo>
                  <a:lnTo>
                    <a:pt x="1465" y="1168"/>
                  </a:lnTo>
                  <a:lnTo>
                    <a:pt x="1489" y="1114"/>
                  </a:lnTo>
                  <a:lnTo>
                    <a:pt x="1509" y="1058"/>
                  </a:lnTo>
                  <a:lnTo>
                    <a:pt x="1524" y="999"/>
                  </a:lnTo>
                  <a:lnTo>
                    <a:pt x="1533" y="939"/>
                  </a:lnTo>
                  <a:lnTo>
                    <a:pt x="1536" y="877"/>
                  </a:lnTo>
                  <a:lnTo>
                    <a:pt x="1533" y="815"/>
                  </a:lnTo>
                  <a:lnTo>
                    <a:pt x="1524" y="754"/>
                  </a:lnTo>
                  <a:lnTo>
                    <a:pt x="1509" y="696"/>
                  </a:lnTo>
                  <a:lnTo>
                    <a:pt x="1489" y="639"/>
                  </a:lnTo>
                  <a:lnTo>
                    <a:pt x="1465" y="585"/>
                  </a:lnTo>
                  <a:lnTo>
                    <a:pt x="1436" y="534"/>
                  </a:lnTo>
                  <a:lnTo>
                    <a:pt x="1403" y="485"/>
                  </a:lnTo>
                  <a:lnTo>
                    <a:pt x="1364" y="440"/>
                  </a:lnTo>
                  <a:lnTo>
                    <a:pt x="1323" y="399"/>
                  </a:lnTo>
                  <a:lnTo>
                    <a:pt x="1278" y="361"/>
                  </a:lnTo>
                  <a:lnTo>
                    <a:pt x="1229" y="328"/>
                  </a:lnTo>
                  <a:lnTo>
                    <a:pt x="1177" y="299"/>
                  </a:lnTo>
                  <a:lnTo>
                    <a:pt x="1124" y="274"/>
                  </a:lnTo>
                  <a:lnTo>
                    <a:pt x="1066" y="255"/>
                  </a:lnTo>
                  <a:lnTo>
                    <a:pt x="1008" y="241"/>
                  </a:lnTo>
                  <a:lnTo>
                    <a:pt x="946" y="232"/>
                  </a:lnTo>
                  <a:lnTo>
                    <a:pt x="884" y="229"/>
                  </a:lnTo>
                  <a:close/>
                  <a:moveTo>
                    <a:pt x="884" y="0"/>
                  </a:moveTo>
                  <a:lnTo>
                    <a:pt x="956" y="3"/>
                  </a:lnTo>
                  <a:lnTo>
                    <a:pt x="1028" y="12"/>
                  </a:lnTo>
                  <a:lnTo>
                    <a:pt x="1096" y="25"/>
                  </a:lnTo>
                  <a:lnTo>
                    <a:pt x="1164" y="45"/>
                  </a:lnTo>
                  <a:lnTo>
                    <a:pt x="1228" y="69"/>
                  </a:lnTo>
                  <a:lnTo>
                    <a:pt x="1291" y="98"/>
                  </a:lnTo>
                  <a:lnTo>
                    <a:pt x="1350" y="131"/>
                  </a:lnTo>
                  <a:lnTo>
                    <a:pt x="1407" y="169"/>
                  </a:lnTo>
                  <a:lnTo>
                    <a:pt x="1460" y="210"/>
                  </a:lnTo>
                  <a:lnTo>
                    <a:pt x="1509" y="256"/>
                  </a:lnTo>
                  <a:lnTo>
                    <a:pt x="1556" y="305"/>
                  </a:lnTo>
                  <a:lnTo>
                    <a:pt x="1598" y="358"/>
                  </a:lnTo>
                  <a:lnTo>
                    <a:pt x="1636" y="414"/>
                  </a:lnTo>
                  <a:lnTo>
                    <a:pt x="1670" y="473"/>
                  </a:lnTo>
                  <a:lnTo>
                    <a:pt x="1699" y="535"/>
                  </a:lnTo>
                  <a:lnTo>
                    <a:pt x="1724" y="599"/>
                  </a:lnTo>
                  <a:lnTo>
                    <a:pt x="1743" y="666"/>
                  </a:lnTo>
                  <a:lnTo>
                    <a:pt x="1757" y="734"/>
                  </a:lnTo>
                  <a:lnTo>
                    <a:pt x="1766" y="805"/>
                  </a:lnTo>
                  <a:lnTo>
                    <a:pt x="1768" y="877"/>
                  </a:lnTo>
                  <a:lnTo>
                    <a:pt x="1766" y="949"/>
                  </a:lnTo>
                  <a:lnTo>
                    <a:pt x="1757" y="1019"/>
                  </a:lnTo>
                  <a:lnTo>
                    <a:pt x="1743" y="1088"/>
                  </a:lnTo>
                  <a:lnTo>
                    <a:pt x="1724" y="1154"/>
                  </a:lnTo>
                  <a:lnTo>
                    <a:pt x="1699" y="1218"/>
                  </a:lnTo>
                  <a:lnTo>
                    <a:pt x="1670" y="1280"/>
                  </a:lnTo>
                  <a:lnTo>
                    <a:pt x="1636" y="1339"/>
                  </a:lnTo>
                  <a:lnTo>
                    <a:pt x="1598" y="1395"/>
                  </a:lnTo>
                  <a:lnTo>
                    <a:pt x="1556" y="1448"/>
                  </a:lnTo>
                  <a:lnTo>
                    <a:pt x="1509" y="1497"/>
                  </a:lnTo>
                  <a:lnTo>
                    <a:pt x="1460" y="1543"/>
                  </a:lnTo>
                  <a:lnTo>
                    <a:pt x="1407" y="1586"/>
                  </a:lnTo>
                  <a:lnTo>
                    <a:pt x="1350" y="1624"/>
                  </a:lnTo>
                  <a:lnTo>
                    <a:pt x="1291" y="1658"/>
                  </a:lnTo>
                  <a:lnTo>
                    <a:pt x="1228" y="1687"/>
                  </a:lnTo>
                  <a:lnTo>
                    <a:pt x="1164" y="1711"/>
                  </a:lnTo>
                  <a:lnTo>
                    <a:pt x="1096" y="1730"/>
                  </a:lnTo>
                  <a:lnTo>
                    <a:pt x="1028" y="1744"/>
                  </a:lnTo>
                  <a:lnTo>
                    <a:pt x="956" y="1753"/>
                  </a:lnTo>
                  <a:lnTo>
                    <a:pt x="884" y="1756"/>
                  </a:lnTo>
                  <a:lnTo>
                    <a:pt x="811" y="1753"/>
                  </a:lnTo>
                  <a:lnTo>
                    <a:pt x="741" y="1744"/>
                  </a:lnTo>
                  <a:lnTo>
                    <a:pt x="671" y="1730"/>
                  </a:lnTo>
                  <a:lnTo>
                    <a:pt x="605" y="1711"/>
                  </a:lnTo>
                  <a:lnTo>
                    <a:pt x="539" y="1686"/>
                  </a:lnTo>
                  <a:lnTo>
                    <a:pt x="478" y="1657"/>
                  </a:lnTo>
                  <a:lnTo>
                    <a:pt x="419" y="1624"/>
                  </a:lnTo>
                  <a:lnTo>
                    <a:pt x="362" y="1585"/>
                  </a:lnTo>
                  <a:lnTo>
                    <a:pt x="309" y="1542"/>
                  </a:lnTo>
                  <a:lnTo>
                    <a:pt x="258" y="1496"/>
                  </a:lnTo>
                  <a:lnTo>
                    <a:pt x="212" y="1447"/>
                  </a:lnTo>
                  <a:lnTo>
                    <a:pt x="170" y="1394"/>
                  </a:lnTo>
                  <a:lnTo>
                    <a:pt x="132" y="1338"/>
                  </a:lnTo>
                  <a:lnTo>
                    <a:pt x="98" y="1279"/>
                  </a:lnTo>
                  <a:lnTo>
                    <a:pt x="69" y="1217"/>
                  </a:lnTo>
                  <a:lnTo>
                    <a:pt x="45" y="1153"/>
                  </a:lnTo>
                  <a:lnTo>
                    <a:pt x="26" y="1087"/>
                  </a:lnTo>
                  <a:lnTo>
                    <a:pt x="11" y="1018"/>
                  </a:lnTo>
                  <a:lnTo>
                    <a:pt x="3" y="948"/>
                  </a:lnTo>
                  <a:lnTo>
                    <a:pt x="0" y="877"/>
                  </a:lnTo>
                  <a:lnTo>
                    <a:pt x="3" y="805"/>
                  </a:lnTo>
                  <a:lnTo>
                    <a:pt x="11" y="735"/>
                  </a:lnTo>
                  <a:lnTo>
                    <a:pt x="26" y="667"/>
                  </a:lnTo>
                  <a:lnTo>
                    <a:pt x="45" y="600"/>
                  </a:lnTo>
                  <a:lnTo>
                    <a:pt x="69" y="536"/>
                  </a:lnTo>
                  <a:lnTo>
                    <a:pt x="98" y="474"/>
                  </a:lnTo>
                  <a:lnTo>
                    <a:pt x="132" y="415"/>
                  </a:lnTo>
                  <a:lnTo>
                    <a:pt x="170" y="359"/>
                  </a:lnTo>
                  <a:lnTo>
                    <a:pt x="212" y="306"/>
                  </a:lnTo>
                  <a:lnTo>
                    <a:pt x="258" y="257"/>
                  </a:lnTo>
                  <a:lnTo>
                    <a:pt x="309" y="211"/>
                  </a:lnTo>
                  <a:lnTo>
                    <a:pt x="362" y="169"/>
                  </a:lnTo>
                  <a:lnTo>
                    <a:pt x="419" y="132"/>
                  </a:lnTo>
                  <a:lnTo>
                    <a:pt x="478" y="98"/>
                  </a:lnTo>
                  <a:lnTo>
                    <a:pt x="539" y="69"/>
                  </a:lnTo>
                  <a:lnTo>
                    <a:pt x="605" y="45"/>
                  </a:lnTo>
                  <a:lnTo>
                    <a:pt x="671" y="26"/>
                  </a:lnTo>
                  <a:lnTo>
                    <a:pt x="741" y="12"/>
                  </a:lnTo>
                  <a:lnTo>
                    <a:pt x="811" y="3"/>
                  </a:lnTo>
                  <a:lnTo>
                    <a:pt x="8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17"/>
            <p:cNvSpPr>
              <a:spLocks noEditPoints="1"/>
            </p:cNvSpPr>
            <p:nvPr/>
          </p:nvSpPr>
          <p:spPr bwMode="auto">
            <a:xfrm>
              <a:off x="415925" y="3470275"/>
              <a:ext cx="436563" cy="160338"/>
            </a:xfrm>
            <a:custGeom>
              <a:avLst/>
              <a:gdLst>
                <a:gd name="T0" fmla="*/ 1036 w 3305"/>
                <a:gd name="T1" fmla="*/ 235 h 1219"/>
                <a:gd name="T2" fmla="*/ 894 w 3305"/>
                <a:gd name="T3" fmla="*/ 259 h 1219"/>
                <a:gd name="T4" fmla="*/ 763 w 3305"/>
                <a:gd name="T5" fmla="*/ 304 h 1219"/>
                <a:gd name="T6" fmla="*/ 640 w 3305"/>
                <a:gd name="T7" fmla="*/ 368 h 1219"/>
                <a:gd name="T8" fmla="*/ 530 w 3305"/>
                <a:gd name="T9" fmla="*/ 451 h 1219"/>
                <a:gd name="T10" fmla="*/ 435 w 3305"/>
                <a:gd name="T11" fmla="*/ 549 h 1219"/>
                <a:gd name="T12" fmla="*/ 356 w 3305"/>
                <a:gd name="T13" fmla="*/ 660 h 1219"/>
                <a:gd name="T14" fmla="*/ 295 w 3305"/>
                <a:gd name="T15" fmla="*/ 785 h 1219"/>
                <a:gd name="T16" fmla="*/ 254 w 3305"/>
                <a:gd name="T17" fmla="*/ 918 h 1219"/>
                <a:gd name="T18" fmla="*/ 3063 w 3305"/>
                <a:gd name="T19" fmla="*/ 987 h 1219"/>
                <a:gd name="T20" fmla="*/ 3033 w 3305"/>
                <a:gd name="T21" fmla="*/ 849 h 1219"/>
                <a:gd name="T22" fmla="*/ 2983 w 3305"/>
                <a:gd name="T23" fmla="*/ 720 h 1219"/>
                <a:gd name="T24" fmla="*/ 2912 w 3305"/>
                <a:gd name="T25" fmla="*/ 602 h 1219"/>
                <a:gd name="T26" fmla="*/ 2824 w 3305"/>
                <a:gd name="T27" fmla="*/ 497 h 1219"/>
                <a:gd name="T28" fmla="*/ 2722 w 3305"/>
                <a:gd name="T29" fmla="*/ 406 h 1219"/>
                <a:gd name="T30" fmla="*/ 2606 w 3305"/>
                <a:gd name="T31" fmla="*/ 333 h 1219"/>
                <a:gd name="T32" fmla="*/ 2478 w 3305"/>
                <a:gd name="T33" fmla="*/ 278 h 1219"/>
                <a:gd name="T34" fmla="*/ 2340 w 3305"/>
                <a:gd name="T35" fmla="*/ 244 h 1219"/>
                <a:gd name="T36" fmla="*/ 2195 w 3305"/>
                <a:gd name="T37" fmla="*/ 232 h 1219"/>
                <a:gd name="T38" fmla="*/ 1110 w 3305"/>
                <a:gd name="T39" fmla="*/ 0 h 1219"/>
                <a:gd name="T40" fmla="*/ 2278 w 3305"/>
                <a:gd name="T41" fmla="*/ 3 h 1219"/>
                <a:gd name="T42" fmla="*/ 2439 w 3305"/>
                <a:gd name="T43" fmla="*/ 27 h 1219"/>
                <a:gd name="T44" fmla="*/ 2591 w 3305"/>
                <a:gd name="T45" fmla="*/ 73 h 1219"/>
                <a:gd name="T46" fmla="*/ 2733 w 3305"/>
                <a:gd name="T47" fmla="*/ 139 h 1219"/>
                <a:gd name="T48" fmla="*/ 2864 w 3305"/>
                <a:gd name="T49" fmla="*/ 223 h 1219"/>
                <a:gd name="T50" fmla="*/ 2981 w 3305"/>
                <a:gd name="T51" fmla="*/ 324 h 1219"/>
                <a:gd name="T52" fmla="*/ 3081 w 3305"/>
                <a:gd name="T53" fmla="*/ 440 h 1219"/>
                <a:gd name="T54" fmla="*/ 3167 w 3305"/>
                <a:gd name="T55" fmla="*/ 570 h 1219"/>
                <a:gd name="T56" fmla="*/ 3232 w 3305"/>
                <a:gd name="T57" fmla="*/ 710 h 1219"/>
                <a:gd name="T58" fmla="*/ 3279 w 3305"/>
                <a:gd name="T59" fmla="*/ 862 h 1219"/>
                <a:gd name="T60" fmla="*/ 3302 w 3305"/>
                <a:gd name="T61" fmla="*/ 1021 h 1219"/>
                <a:gd name="T62" fmla="*/ 3302 w 3305"/>
                <a:gd name="T63" fmla="*/ 1130 h 1219"/>
                <a:gd name="T64" fmla="*/ 3280 w 3305"/>
                <a:gd name="T65" fmla="*/ 1176 h 1219"/>
                <a:gd name="T66" fmla="*/ 3240 w 3305"/>
                <a:gd name="T67" fmla="*/ 1207 h 1219"/>
                <a:gd name="T68" fmla="*/ 3188 w 3305"/>
                <a:gd name="T69" fmla="*/ 1219 h 1219"/>
                <a:gd name="T70" fmla="*/ 90 w 3305"/>
                <a:gd name="T71" fmla="*/ 1216 h 1219"/>
                <a:gd name="T72" fmla="*/ 43 w 3305"/>
                <a:gd name="T73" fmla="*/ 1194 h 1219"/>
                <a:gd name="T74" fmla="*/ 12 w 3305"/>
                <a:gd name="T75" fmla="*/ 1154 h 1219"/>
                <a:gd name="T76" fmla="*/ 0 w 3305"/>
                <a:gd name="T77" fmla="*/ 1103 h 1219"/>
                <a:gd name="T78" fmla="*/ 12 w 3305"/>
                <a:gd name="T79" fmla="*/ 940 h 1219"/>
                <a:gd name="T80" fmla="*/ 47 w 3305"/>
                <a:gd name="T81" fmla="*/ 785 h 1219"/>
                <a:gd name="T82" fmla="*/ 104 w 3305"/>
                <a:gd name="T83" fmla="*/ 638 h 1219"/>
                <a:gd name="T84" fmla="*/ 179 w 3305"/>
                <a:gd name="T85" fmla="*/ 502 h 1219"/>
                <a:gd name="T86" fmla="*/ 273 w 3305"/>
                <a:gd name="T87" fmla="*/ 379 h 1219"/>
                <a:gd name="T88" fmla="*/ 383 w 3305"/>
                <a:gd name="T89" fmla="*/ 271 h 1219"/>
                <a:gd name="T90" fmla="*/ 507 w 3305"/>
                <a:gd name="T91" fmla="*/ 178 h 1219"/>
                <a:gd name="T92" fmla="*/ 643 w 3305"/>
                <a:gd name="T93" fmla="*/ 103 h 1219"/>
                <a:gd name="T94" fmla="*/ 790 w 3305"/>
                <a:gd name="T95" fmla="*/ 47 h 1219"/>
                <a:gd name="T96" fmla="*/ 946 w 3305"/>
                <a:gd name="T97" fmla="*/ 12 h 1219"/>
                <a:gd name="T98" fmla="*/ 1110 w 3305"/>
                <a:gd name="T9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05" h="1219">
                  <a:moveTo>
                    <a:pt x="1110" y="232"/>
                  </a:moveTo>
                  <a:lnTo>
                    <a:pt x="1036" y="235"/>
                  </a:lnTo>
                  <a:lnTo>
                    <a:pt x="965" y="244"/>
                  </a:lnTo>
                  <a:lnTo>
                    <a:pt x="894" y="259"/>
                  </a:lnTo>
                  <a:lnTo>
                    <a:pt x="827" y="278"/>
                  </a:lnTo>
                  <a:lnTo>
                    <a:pt x="763" y="304"/>
                  </a:lnTo>
                  <a:lnTo>
                    <a:pt x="700" y="334"/>
                  </a:lnTo>
                  <a:lnTo>
                    <a:pt x="640" y="368"/>
                  </a:lnTo>
                  <a:lnTo>
                    <a:pt x="583" y="407"/>
                  </a:lnTo>
                  <a:lnTo>
                    <a:pt x="530" y="451"/>
                  </a:lnTo>
                  <a:lnTo>
                    <a:pt x="480" y="498"/>
                  </a:lnTo>
                  <a:lnTo>
                    <a:pt x="435" y="549"/>
                  </a:lnTo>
                  <a:lnTo>
                    <a:pt x="393" y="603"/>
                  </a:lnTo>
                  <a:lnTo>
                    <a:pt x="356" y="660"/>
                  </a:lnTo>
                  <a:lnTo>
                    <a:pt x="322" y="721"/>
                  </a:lnTo>
                  <a:lnTo>
                    <a:pt x="295" y="785"/>
                  </a:lnTo>
                  <a:lnTo>
                    <a:pt x="272" y="850"/>
                  </a:lnTo>
                  <a:lnTo>
                    <a:pt x="254" y="918"/>
                  </a:lnTo>
                  <a:lnTo>
                    <a:pt x="242" y="987"/>
                  </a:lnTo>
                  <a:lnTo>
                    <a:pt x="3063" y="987"/>
                  </a:lnTo>
                  <a:lnTo>
                    <a:pt x="3051" y="917"/>
                  </a:lnTo>
                  <a:lnTo>
                    <a:pt x="3033" y="849"/>
                  </a:lnTo>
                  <a:lnTo>
                    <a:pt x="3011" y="784"/>
                  </a:lnTo>
                  <a:lnTo>
                    <a:pt x="2983" y="720"/>
                  </a:lnTo>
                  <a:lnTo>
                    <a:pt x="2949" y="659"/>
                  </a:lnTo>
                  <a:lnTo>
                    <a:pt x="2912" y="602"/>
                  </a:lnTo>
                  <a:lnTo>
                    <a:pt x="2871" y="547"/>
                  </a:lnTo>
                  <a:lnTo>
                    <a:pt x="2824" y="497"/>
                  </a:lnTo>
                  <a:lnTo>
                    <a:pt x="2775" y="450"/>
                  </a:lnTo>
                  <a:lnTo>
                    <a:pt x="2722" y="406"/>
                  </a:lnTo>
                  <a:lnTo>
                    <a:pt x="2665" y="368"/>
                  </a:lnTo>
                  <a:lnTo>
                    <a:pt x="2606" y="333"/>
                  </a:lnTo>
                  <a:lnTo>
                    <a:pt x="2543" y="303"/>
                  </a:lnTo>
                  <a:lnTo>
                    <a:pt x="2478" y="278"/>
                  </a:lnTo>
                  <a:lnTo>
                    <a:pt x="2410" y="258"/>
                  </a:lnTo>
                  <a:lnTo>
                    <a:pt x="2340" y="244"/>
                  </a:lnTo>
                  <a:lnTo>
                    <a:pt x="2268" y="235"/>
                  </a:lnTo>
                  <a:lnTo>
                    <a:pt x="2195" y="232"/>
                  </a:lnTo>
                  <a:lnTo>
                    <a:pt x="1110" y="232"/>
                  </a:lnTo>
                  <a:close/>
                  <a:moveTo>
                    <a:pt x="1110" y="0"/>
                  </a:moveTo>
                  <a:lnTo>
                    <a:pt x="2195" y="0"/>
                  </a:lnTo>
                  <a:lnTo>
                    <a:pt x="2278" y="3"/>
                  </a:lnTo>
                  <a:lnTo>
                    <a:pt x="2359" y="12"/>
                  </a:lnTo>
                  <a:lnTo>
                    <a:pt x="2439" y="27"/>
                  </a:lnTo>
                  <a:lnTo>
                    <a:pt x="2516" y="47"/>
                  </a:lnTo>
                  <a:lnTo>
                    <a:pt x="2591" y="73"/>
                  </a:lnTo>
                  <a:lnTo>
                    <a:pt x="2663" y="103"/>
                  </a:lnTo>
                  <a:lnTo>
                    <a:pt x="2733" y="139"/>
                  </a:lnTo>
                  <a:lnTo>
                    <a:pt x="2799" y="178"/>
                  </a:lnTo>
                  <a:lnTo>
                    <a:pt x="2864" y="223"/>
                  </a:lnTo>
                  <a:lnTo>
                    <a:pt x="2923" y="271"/>
                  </a:lnTo>
                  <a:lnTo>
                    <a:pt x="2981" y="324"/>
                  </a:lnTo>
                  <a:lnTo>
                    <a:pt x="3033" y="380"/>
                  </a:lnTo>
                  <a:lnTo>
                    <a:pt x="3081" y="440"/>
                  </a:lnTo>
                  <a:lnTo>
                    <a:pt x="3127" y="503"/>
                  </a:lnTo>
                  <a:lnTo>
                    <a:pt x="3167" y="570"/>
                  </a:lnTo>
                  <a:lnTo>
                    <a:pt x="3202" y="639"/>
                  </a:lnTo>
                  <a:lnTo>
                    <a:pt x="3232" y="710"/>
                  </a:lnTo>
                  <a:lnTo>
                    <a:pt x="3259" y="786"/>
                  </a:lnTo>
                  <a:lnTo>
                    <a:pt x="3279" y="862"/>
                  </a:lnTo>
                  <a:lnTo>
                    <a:pt x="3293" y="941"/>
                  </a:lnTo>
                  <a:lnTo>
                    <a:pt x="3302" y="1021"/>
                  </a:lnTo>
                  <a:lnTo>
                    <a:pt x="3305" y="1103"/>
                  </a:lnTo>
                  <a:lnTo>
                    <a:pt x="3302" y="1130"/>
                  </a:lnTo>
                  <a:lnTo>
                    <a:pt x="3294" y="1154"/>
                  </a:lnTo>
                  <a:lnTo>
                    <a:pt x="3280" y="1176"/>
                  </a:lnTo>
                  <a:lnTo>
                    <a:pt x="3262" y="1194"/>
                  </a:lnTo>
                  <a:lnTo>
                    <a:pt x="3240" y="1207"/>
                  </a:lnTo>
                  <a:lnTo>
                    <a:pt x="3215" y="1216"/>
                  </a:lnTo>
                  <a:lnTo>
                    <a:pt x="3188" y="1219"/>
                  </a:lnTo>
                  <a:lnTo>
                    <a:pt x="117" y="1219"/>
                  </a:lnTo>
                  <a:lnTo>
                    <a:pt x="90" y="1216"/>
                  </a:lnTo>
                  <a:lnTo>
                    <a:pt x="65" y="1207"/>
                  </a:lnTo>
                  <a:lnTo>
                    <a:pt x="43" y="1194"/>
                  </a:lnTo>
                  <a:lnTo>
                    <a:pt x="25" y="1176"/>
                  </a:lnTo>
                  <a:lnTo>
                    <a:pt x="12" y="1154"/>
                  </a:lnTo>
                  <a:lnTo>
                    <a:pt x="3" y="1130"/>
                  </a:lnTo>
                  <a:lnTo>
                    <a:pt x="0" y="1103"/>
                  </a:lnTo>
                  <a:lnTo>
                    <a:pt x="3" y="1021"/>
                  </a:lnTo>
                  <a:lnTo>
                    <a:pt x="12" y="940"/>
                  </a:lnTo>
                  <a:lnTo>
                    <a:pt x="27" y="861"/>
                  </a:lnTo>
                  <a:lnTo>
                    <a:pt x="47" y="785"/>
                  </a:lnTo>
                  <a:lnTo>
                    <a:pt x="73" y="709"/>
                  </a:lnTo>
                  <a:lnTo>
                    <a:pt x="104" y="638"/>
                  </a:lnTo>
                  <a:lnTo>
                    <a:pt x="139" y="568"/>
                  </a:lnTo>
                  <a:lnTo>
                    <a:pt x="179" y="502"/>
                  </a:lnTo>
                  <a:lnTo>
                    <a:pt x="224" y="439"/>
                  </a:lnTo>
                  <a:lnTo>
                    <a:pt x="273" y="379"/>
                  </a:lnTo>
                  <a:lnTo>
                    <a:pt x="326" y="323"/>
                  </a:lnTo>
                  <a:lnTo>
                    <a:pt x="383" y="271"/>
                  </a:lnTo>
                  <a:lnTo>
                    <a:pt x="443" y="222"/>
                  </a:lnTo>
                  <a:lnTo>
                    <a:pt x="507" y="178"/>
                  </a:lnTo>
                  <a:lnTo>
                    <a:pt x="573" y="138"/>
                  </a:lnTo>
                  <a:lnTo>
                    <a:pt x="643" y="103"/>
                  </a:lnTo>
                  <a:lnTo>
                    <a:pt x="715" y="72"/>
                  </a:lnTo>
                  <a:lnTo>
                    <a:pt x="790" y="47"/>
                  </a:lnTo>
                  <a:lnTo>
                    <a:pt x="867" y="27"/>
                  </a:lnTo>
                  <a:lnTo>
                    <a:pt x="946" y="12"/>
                  </a:lnTo>
                  <a:lnTo>
                    <a:pt x="1027" y="3"/>
                  </a:lnTo>
                  <a:lnTo>
                    <a:pt x="11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7" name="Group 36"/>
          <p:cNvGrpSpPr/>
          <p:nvPr/>
        </p:nvGrpSpPr>
        <p:grpSpPr>
          <a:xfrm>
            <a:off x="5479082" y="2235294"/>
            <a:ext cx="471778" cy="471778"/>
            <a:chOff x="-1238250" y="2566988"/>
            <a:chExt cx="1381125" cy="1381125"/>
          </a:xfrm>
          <a:solidFill>
            <a:schemeClr val="bg1"/>
          </a:solidFill>
        </p:grpSpPr>
        <p:sp>
          <p:nvSpPr>
            <p:cNvPr id="53" name="Freeform 32"/>
            <p:cNvSpPr>
              <a:spLocks noEditPoints="1"/>
            </p:cNvSpPr>
            <p:nvPr/>
          </p:nvSpPr>
          <p:spPr bwMode="auto">
            <a:xfrm>
              <a:off x="-1238250" y="2566988"/>
              <a:ext cx="1381125" cy="1381125"/>
            </a:xfrm>
            <a:custGeom>
              <a:avLst/>
              <a:gdLst>
                <a:gd name="T0" fmla="*/ 1520 w 3480"/>
                <a:gd name="T1" fmla="*/ 434 h 3480"/>
                <a:gd name="T2" fmla="*/ 1188 w 3480"/>
                <a:gd name="T3" fmla="*/ 611 h 3480"/>
                <a:gd name="T4" fmla="*/ 919 w 3480"/>
                <a:gd name="T5" fmla="*/ 632 h 3480"/>
                <a:gd name="T6" fmla="*/ 509 w 3480"/>
                <a:gd name="T7" fmla="*/ 752 h 3480"/>
                <a:gd name="T8" fmla="*/ 668 w 3480"/>
                <a:gd name="T9" fmla="*/ 1063 h 3480"/>
                <a:gd name="T10" fmla="*/ 502 w 3480"/>
                <a:gd name="T11" fmla="*/ 1461 h 3480"/>
                <a:gd name="T12" fmla="*/ 171 w 3480"/>
                <a:gd name="T13" fmla="*/ 1568 h 3480"/>
                <a:gd name="T14" fmla="*/ 375 w 3480"/>
                <a:gd name="T15" fmla="*/ 1942 h 3480"/>
                <a:gd name="T16" fmla="*/ 552 w 3480"/>
                <a:gd name="T17" fmla="*/ 2149 h 3480"/>
                <a:gd name="T18" fmla="*/ 661 w 3480"/>
                <a:gd name="T19" fmla="*/ 2507 h 3480"/>
                <a:gd name="T20" fmla="*/ 735 w 3480"/>
                <a:gd name="T21" fmla="*/ 2965 h 3480"/>
                <a:gd name="T22" fmla="*/ 1001 w 3480"/>
                <a:gd name="T23" fmla="*/ 2812 h 3480"/>
                <a:gd name="T24" fmla="*/ 1405 w 3480"/>
                <a:gd name="T25" fmla="*/ 2952 h 3480"/>
                <a:gd name="T26" fmla="*/ 1550 w 3480"/>
                <a:gd name="T27" fmla="*/ 3204 h 3480"/>
                <a:gd name="T28" fmla="*/ 1915 w 3480"/>
                <a:gd name="T29" fmla="*/ 3301 h 3480"/>
                <a:gd name="T30" fmla="*/ 2046 w 3480"/>
                <a:gd name="T31" fmla="*/ 2962 h 3480"/>
                <a:gd name="T32" fmla="*/ 2448 w 3480"/>
                <a:gd name="T33" fmla="*/ 2810 h 3480"/>
                <a:gd name="T34" fmla="*/ 2738 w 3480"/>
                <a:gd name="T35" fmla="*/ 2971 h 3480"/>
                <a:gd name="T36" fmla="*/ 2831 w 3480"/>
                <a:gd name="T37" fmla="*/ 2535 h 3480"/>
                <a:gd name="T38" fmla="*/ 2901 w 3480"/>
                <a:gd name="T39" fmla="*/ 2221 h 3480"/>
                <a:gd name="T40" fmla="*/ 3074 w 3480"/>
                <a:gd name="T41" fmla="*/ 1950 h 3480"/>
                <a:gd name="T42" fmla="*/ 3315 w 3480"/>
                <a:gd name="T43" fmla="*/ 1575 h 3480"/>
                <a:gd name="T44" fmla="*/ 2997 w 3480"/>
                <a:gd name="T45" fmla="*/ 1484 h 3480"/>
                <a:gd name="T46" fmla="*/ 2821 w 3480"/>
                <a:gd name="T47" fmla="*/ 1091 h 3480"/>
                <a:gd name="T48" fmla="*/ 2967 w 3480"/>
                <a:gd name="T49" fmla="*/ 760 h 3480"/>
                <a:gd name="T50" fmla="*/ 2641 w 3480"/>
                <a:gd name="T51" fmla="*/ 572 h 3480"/>
                <a:gd name="T52" fmla="*/ 2360 w 3480"/>
                <a:gd name="T53" fmla="*/ 646 h 3480"/>
                <a:gd name="T54" fmla="*/ 1976 w 3480"/>
                <a:gd name="T55" fmla="*/ 461 h 3480"/>
                <a:gd name="T56" fmla="*/ 1896 w 3480"/>
                <a:gd name="T57" fmla="*/ 162 h 3480"/>
                <a:gd name="T58" fmla="*/ 2036 w 3480"/>
                <a:gd name="T59" fmla="*/ 67 h 3480"/>
                <a:gd name="T60" fmla="*/ 2110 w 3480"/>
                <a:gd name="T61" fmla="*/ 367 h 3480"/>
                <a:gd name="T62" fmla="*/ 2455 w 3480"/>
                <a:gd name="T63" fmla="*/ 507 h 3480"/>
                <a:gd name="T64" fmla="*/ 2759 w 3480"/>
                <a:gd name="T65" fmla="*/ 349 h 3480"/>
                <a:gd name="T66" fmla="*/ 3125 w 3480"/>
                <a:gd name="T67" fmla="*/ 693 h 3480"/>
                <a:gd name="T68" fmla="*/ 2977 w 3480"/>
                <a:gd name="T69" fmla="*/ 1018 h 3480"/>
                <a:gd name="T70" fmla="*/ 3110 w 3480"/>
                <a:gd name="T71" fmla="*/ 1367 h 3480"/>
                <a:gd name="T72" fmla="*/ 3386 w 3480"/>
                <a:gd name="T73" fmla="*/ 1425 h 3480"/>
                <a:gd name="T74" fmla="*/ 3477 w 3480"/>
                <a:gd name="T75" fmla="*/ 1929 h 3480"/>
                <a:gd name="T76" fmla="*/ 3226 w 3480"/>
                <a:gd name="T77" fmla="*/ 2090 h 3480"/>
                <a:gd name="T78" fmla="*/ 3052 w 3480"/>
                <a:gd name="T79" fmla="*/ 2283 h 3480"/>
                <a:gd name="T80" fmla="*/ 3114 w 3480"/>
                <a:gd name="T81" fmla="*/ 2648 h 3480"/>
                <a:gd name="T82" fmla="*/ 3080 w 3480"/>
                <a:gd name="T83" fmla="*/ 2860 h 3480"/>
                <a:gd name="T84" fmla="*/ 2674 w 3480"/>
                <a:gd name="T85" fmla="*/ 3125 h 3480"/>
                <a:gd name="T86" fmla="*/ 2363 w 3480"/>
                <a:gd name="T87" fmla="*/ 3016 h 3480"/>
                <a:gd name="T88" fmla="*/ 2104 w 3480"/>
                <a:gd name="T89" fmla="*/ 3126 h 3480"/>
                <a:gd name="T90" fmla="*/ 1959 w 3480"/>
                <a:gd name="T91" fmla="*/ 3468 h 3480"/>
                <a:gd name="T92" fmla="*/ 1444 w 3480"/>
                <a:gd name="T93" fmla="*/ 3413 h 3480"/>
                <a:gd name="T94" fmla="*/ 1370 w 3480"/>
                <a:gd name="T95" fmla="*/ 3113 h 3480"/>
                <a:gd name="T96" fmla="*/ 1025 w 3480"/>
                <a:gd name="T97" fmla="*/ 2973 h 3480"/>
                <a:gd name="T98" fmla="*/ 721 w 3480"/>
                <a:gd name="T99" fmla="*/ 3131 h 3480"/>
                <a:gd name="T100" fmla="*/ 355 w 3480"/>
                <a:gd name="T101" fmla="*/ 2787 h 3480"/>
                <a:gd name="T102" fmla="*/ 503 w 3480"/>
                <a:gd name="T103" fmla="*/ 2462 h 3480"/>
                <a:gd name="T104" fmla="*/ 370 w 3480"/>
                <a:gd name="T105" fmla="*/ 2113 h 3480"/>
                <a:gd name="T106" fmla="*/ 94 w 3480"/>
                <a:gd name="T107" fmla="*/ 2055 h 3480"/>
                <a:gd name="T108" fmla="*/ 3 w 3480"/>
                <a:gd name="T109" fmla="*/ 1551 h 3480"/>
                <a:gd name="T110" fmla="*/ 254 w 3480"/>
                <a:gd name="T111" fmla="*/ 1390 h 3480"/>
                <a:gd name="T112" fmla="*/ 428 w 3480"/>
                <a:gd name="T113" fmla="*/ 1197 h 3480"/>
                <a:gd name="T114" fmla="*/ 366 w 3480"/>
                <a:gd name="T115" fmla="*/ 832 h 3480"/>
                <a:gd name="T116" fmla="*/ 400 w 3480"/>
                <a:gd name="T117" fmla="*/ 620 h 3480"/>
                <a:gd name="T118" fmla="*/ 806 w 3480"/>
                <a:gd name="T119" fmla="*/ 355 h 3480"/>
                <a:gd name="T120" fmla="*/ 1117 w 3480"/>
                <a:gd name="T121" fmla="*/ 464 h 3480"/>
                <a:gd name="T122" fmla="*/ 1376 w 3480"/>
                <a:gd name="T123" fmla="*/ 354 h 3480"/>
                <a:gd name="T124" fmla="*/ 1521 w 3480"/>
                <a:gd name="T125" fmla="*/ 12 h 3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80" h="3480">
                  <a:moveTo>
                    <a:pt x="1584" y="162"/>
                  </a:moveTo>
                  <a:lnTo>
                    <a:pt x="1575" y="165"/>
                  </a:lnTo>
                  <a:lnTo>
                    <a:pt x="1568" y="171"/>
                  </a:lnTo>
                  <a:lnTo>
                    <a:pt x="1565" y="179"/>
                  </a:lnTo>
                  <a:lnTo>
                    <a:pt x="1550" y="277"/>
                  </a:lnTo>
                  <a:lnTo>
                    <a:pt x="1538" y="375"/>
                  </a:lnTo>
                  <a:lnTo>
                    <a:pt x="1530" y="406"/>
                  </a:lnTo>
                  <a:lnTo>
                    <a:pt x="1520" y="434"/>
                  </a:lnTo>
                  <a:lnTo>
                    <a:pt x="1504" y="461"/>
                  </a:lnTo>
                  <a:lnTo>
                    <a:pt x="1484" y="483"/>
                  </a:lnTo>
                  <a:lnTo>
                    <a:pt x="1461" y="502"/>
                  </a:lnTo>
                  <a:lnTo>
                    <a:pt x="1434" y="518"/>
                  </a:lnTo>
                  <a:lnTo>
                    <a:pt x="1405" y="528"/>
                  </a:lnTo>
                  <a:lnTo>
                    <a:pt x="1331" y="552"/>
                  </a:lnTo>
                  <a:lnTo>
                    <a:pt x="1259" y="579"/>
                  </a:lnTo>
                  <a:lnTo>
                    <a:pt x="1188" y="611"/>
                  </a:lnTo>
                  <a:lnTo>
                    <a:pt x="1120" y="646"/>
                  </a:lnTo>
                  <a:lnTo>
                    <a:pt x="1091" y="659"/>
                  </a:lnTo>
                  <a:lnTo>
                    <a:pt x="1063" y="668"/>
                  </a:lnTo>
                  <a:lnTo>
                    <a:pt x="1032" y="670"/>
                  </a:lnTo>
                  <a:lnTo>
                    <a:pt x="1003" y="668"/>
                  </a:lnTo>
                  <a:lnTo>
                    <a:pt x="973" y="661"/>
                  </a:lnTo>
                  <a:lnTo>
                    <a:pt x="945" y="649"/>
                  </a:lnTo>
                  <a:lnTo>
                    <a:pt x="919" y="632"/>
                  </a:lnTo>
                  <a:lnTo>
                    <a:pt x="839" y="572"/>
                  </a:lnTo>
                  <a:lnTo>
                    <a:pt x="760" y="513"/>
                  </a:lnTo>
                  <a:lnTo>
                    <a:pt x="752" y="509"/>
                  </a:lnTo>
                  <a:lnTo>
                    <a:pt x="742" y="509"/>
                  </a:lnTo>
                  <a:lnTo>
                    <a:pt x="735" y="515"/>
                  </a:lnTo>
                  <a:lnTo>
                    <a:pt x="515" y="735"/>
                  </a:lnTo>
                  <a:lnTo>
                    <a:pt x="509" y="742"/>
                  </a:lnTo>
                  <a:lnTo>
                    <a:pt x="509" y="752"/>
                  </a:lnTo>
                  <a:lnTo>
                    <a:pt x="513" y="760"/>
                  </a:lnTo>
                  <a:lnTo>
                    <a:pt x="572" y="839"/>
                  </a:lnTo>
                  <a:lnTo>
                    <a:pt x="632" y="919"/>
                  </a:lnTo>
                  <a:lnTo>
                    <a:pt x="649" y="945"/>
                  </a:lnTo>
                  <a:lnTo>
                    <a:pt x="661" y="973"/>
                  </a:lnTo>
                  <a:lnTo>
                    <a:pt x="668" y="1003"/>
                  </a:lnTo>
                  <a:lnTo>
                    <a:pt x="670" y="1032"/>
                  </a:lnTo>
                  <a:lnTo>
                    <a:pt x="668" y="1063"/>
                  </a:lnTo>
                  <a:lnTo>
                    <a:pt x="659" y="1091"/>
                  </a:lnTo>
                  <a:lnTo>
                    <a:pt x="646" y="1120"/>
                  </a:lnTo>
                  <a:lnTo>
                    <a:pt x="611" y="1188"/>
                  </a:lnTo>
                  <a:lnTo>
                    <a:pt x="579" y="1259"/>
                  </a:lnTo>
                  <a:lnTo>
                    <a:pt x="552" y="1331"/>
                  </a:lnTo>
                  <a:lnTo>
                    <a:pt x="528" y="1405"/>
                  </a:lnTo>
                  <a:lnTo>
                    <a:pt x="518" y="1434"/>
                  </a:lnTo>
                  <a:lnTo>
                    <a:pt x="502" y="1461"/>
                  </a:lnTo>
                  <a:lnTo>
                    <a:pt x="483" y="1484"/>
                  </a:lnTo>
                  <a:lnTo>
                    <a:pt x="461" y="1504"/>
                  </a:lnTo>
                  <a:lnTo>
                    <a:pt x="434" y="1520"/>
                  </a:lnTo>
                  <a:lnTo>
                    <a:pt x="406" y="1530"/>
                  </a:lnTo>
                  <a:lnTo>
                    <a:pt x="375" y="1538"/>
                  </a:lnTo>
                  <a:lnTo>
                    <a:pt x="277" y="1550"/>
                  </a:lnTo>
                  <a:lnTo>
                    <a:pt x="179" y="1565"/>
                  </a:lnTo>
                  <a:lnTo>
                    <a:pt x="171" y="1568"/>
                  </a:lnTo>
                  <a:lnTo>
                    <a:pt x="165" y="1575"/>
                  </a:lnTo>
                  <a:lnTo>
                    <a:pt x="162" y="1585"/>
                  </a:lnTo>
                  <a:lnTo>
                    <a:pt x="162" y="1896"/>
                  </a:lnTo>
                  <a:lnTo>
                    <a:pt x="165" y="1905"/>
                  </a:lnTo>
                  <a:lnTo>
                    <a:pt x="171" y="1912"/>
                  </a:lnTo>
                  <a:lnTo>
                    <a:pt x="179" y="1915"/>
                  </a:lnTo>
                  <a:lnTo>
                    <a:pt x="277" y="1930"/>
                  </a:lnTo>
                  <a:lnTo>
                    <a:pt x="375" y="1942"/>
                  </a:lnTo>
                  <a:lnTo>
                    <a:pt x="406" y="1950"/>
                  </a:lnTo>
                  <a:lnTo>
                    <a:pt x="434" y="1960"/>
                  </a:lnTo>
                  <a:lnTo>
                    <a:pt x="461" y="1976"/>
                  </a:lnTo>
                  <a:lnTo>
                    <a:pt x="483" y="1996"/>
                  </a:lnTo>
                  <a:lnTo>
                    <a:pt x="502" y="2019"/>
                  </a:lnTo>
                  <a:lnTo>
                    <a:pt x="518" y="2046"/>
                  </a:lnTo>
                  <a:lnTo>
                    <a:pt x="528" y="2075"/>
                  </a:lnTo>
                  <a:lnTo>
                    <a:pt x="552" y="2149"/>
                  </a:lnTo>
                  <a:lnTo>
                    <a:pt x="579" y="2221"/>
                  </a:lnTo>
                  <a:lnTo>
                    <a:pt x="611" y="2292"/>
                  </a:lnTo>
                  <a:lnTo>
                    <a:pt x="646" y="2360"/>
                  </a:lnTo>
                  <a:lnTo>
                    <a:pt x="659" y="2389"/>
                  </a:lnTo>
                  <a:lnTo>
                    <a:pt x="668" y="2417"/>
                  </a:lnTo>
                  <a:lnTo>
                    <a:pt x="670" y="2448"/>
                  </a:lnTo>
                  <a:lnTo>
                    <a:pt x="668" y="2477"/>
                  </a:lnTo>
                  <a:lnTo>
                    <a:pt x="661" y="2507"/>
                  </a:lnTo>
                  <a:lnTo>
                    <a:pt x="649" y="2535"/>
                  </a:lnTo>
                  <a:lnTo>
                    <a:pt x="632" y="2561"/>
                  </a:lnTo>
                  <a:lnTo>
                    <a:pt x="572" y="2641"/>
                  </a:lnTo>
                  <a:lnTo>
                    <a:pt x="513" y="2720"/>
                  </a:lnTo>
                  <a:lnTo>
                    <a:pt x="509" y="2728"/>
                  </a:lnTo>
                  <a:lnTo>
                    <a:pt x="509" y="2738"/>
                  </a:lnTo>
                  <a:lnTo>
                    <a:pt x="515" y="2745"/>
                  </a:lnTo>
                  <a:lnTo>
                    <a:pt x="735" y="2965"/>
                  </a:lnTo>
                  <a:lnTo>
                    <a:pt x="742" y="2971"/>
                  </a:lnTo>
                  <a:lnTo>
                    <a:pt x="752" y="2972"/>
                  </a:lnTo>
                  <a:lnTo>
                    <a:pt x="760" y="2967"/>
                  </a:lnTo>
                  <a:lnTo>
                    <a:pt x="839" y="2908"/>
                  </a:lnTo>
                  <a:lnTo>
                    <a:pt x="919" y="2848"/>
                  </a:lnTo>
                  <a:lnTo>
                    <a:pt x="945" y="2831"/>
                  </a:lnTo>
                  <a:lnTo>
                    <a:pt x="972" y="2820"/>
                  </a:lnTo>
                  <a:lnTo>
                    <a:pt x="1001" y="2812"/>
                  </a:lnTo>
                  <a:lnTo>
                    <a:pt x="1030" y="2810"/>
                  </a:lnTo>
                  <a:lnTo>
                    <a:pt x="1061" y="2812"/>
                  </a:lnTo>
                  <a:lnTo>
                    <a:pt x="1091" y="2821"/>
                  </a:lnTo>
                  <a:lnTo>
                    <a:pt x="1120" y="2834"/>
                  </a:lnTo>
                  <a:lnTo>
                    <a:pt x="1188" y="2869"/>
                  </a:lnTo>
                  <a:lnTo>
                    <a:pt x="1259" y="2901"/>
                  </a:lnTo>
                  <a:lnTo>
                    <a:pt x="1331" y="2928"/>
                  </a:lnTo>
                  <a:lnTo>
                    <a:pt x="1405" y="2952"/>
                  </a:lnTo>
                  <a:lnTo>
                    <a:pt x="1434" y="2962"/>
                  </a:lnTo>
                  <a:lnTo>
                    <a:pt x="1461" y="2978"/>
                  </a:lnTo>
                  <a:lnTo>
                    <a:pt x="1484" y="2997"/>
                  </a:lnTo>
                  <a:lnTo>
                    <a:pt x="1504" y="3019"/>
                  </a:lnTo>
                  <a:lnTo>
                    <a:pt x="1520" y="3046"/>
                  </a:lnTo>
                  <a:lnTo>
                    <a:pt x="1530" y="3074"/>
                  </a:lnTo>
                  <a:lnTo>
                    <a:pt x="1538" y="3105"/>
                  </a:lnTo>
                  <a:lnTo>
                    <a:pt x="1550" y="3204"/>
                  </a:lnTo>
                  <a:lnTo>
                    <a:pt x="1565" y="3301"/>
                  </a:lnTo>
                  <a:lnTo>
                    <a:pt x="1568" y="3309"/>
                  </a:lnTo>
                  <a:lnTo>
                    <a:pt x="1575" y="3315"/>
                  </a:lnTo>
                  <a:lnTo>
                    <a:pt x="1584" y="3318"/>
                  </a:lnTo>
                  <a:lnTo>
                    <a:pt x="1896" y="3318"/>
                  </a:lnTo>
                  <a:lnTo>
                    <a:pt x="1905" y="3315"/>
                  </a:lnTo>
                  <a:lnTo>
                    <a:pt x="1912" y="3309"/>
                  </a:lnTo>
                  <a:lnTo>
                    <a:pt x="1915" y="3301"/>
                  </a:lnTo>
                  <a:lnTo>
                    <a:pt x="1930" y="3203"/>
                  </a:lnTo>
                  <a:lnTo>
                    <a:pt x="1942" y="3105"/>
                  </a:lnTo>
                  <a:lnTo>
                    <a:pt x="1950" y="3074"/>
                  </a:lnTo>
                  <a:lnTo>
                    <a:pt x="1960" y="3046"/>
                  </a:lnTo>
                  <a:lnTo>
                    <a:pt x="1976" y="3019"/>
                  </a:lnTo>
                  <a:lnTo>
                    <a:pt x="1996" y="2997"/>
                  </a:lnTo>
                  <a:lnTo>
                    <a:pt x="2019" y="2978"/>
                  </a:lnTo>
                  <a:lnTo>
                    <a:pt x="2046" y="2962"/>
                  </a:lnTo>
                  <a:lnTo>
                    <a:pt x="2075" y="2952"/>
                  </a:lnTo>
                  <a:lnTo>
                    <a:pt x="2149" y="2928"/>
                  </a:lnTo>
                  <a:lnTo>
                    <a:pt x="2221" y="2901"/>
                  </a:lnTo>
                  <a:lnTo>
                    <a:pt x="2292" y="2869"/>
                  </a:lnTo>
                  <a:lnTo>
                    <a:pt x="2360" y="2834"/>
                  </a:lnTo>
                  <a:lnTo>
                    <a:pt x="2389" y="2821"/>
                  </a:lnTo>
                  <a:lnTo>
                    <a:pt x="2417" y="2812"/>
                  </a:lnTo>
                  <a:lnTo>
                    <a:pt x="2448" y="2810"/>
                  </a:lnTo>
                  <a:lnTo>
                    <a:pt x="2477" y="2812"/>
                  </a:lnTo>
                  <a:lnTo>
                    <a:pt x="2507" y="2819"/>
                  </a:lnTo>
                  <a:lnTo>
                    <a:pt x="2535" y="2831"/>
                  </a:lnTo>
                  <a:lnTo>
                    <a:pt x="2561" y="2848"/>
                  </a:lnTo>
                  <a:lnTo>
                    <a:pt x="2641" y="2908"/>
                  </a:lnTo>
                  <a:lnTo>
                    <a:pt x="2720" y="2967"/>
                  </a:lnTo>
                  <a:lnTo>
                    <a:pt x="2728" y="2972"/>
                  </a:lnTo>
                  <a:lnTo>
                    <a:pt x="2738" y="2971"/>
                  </a:lnTo>
                  <a:lnTo>
                    <a:pt x="2745" y="2965"/>
                  </a:lnTo>
                  <a:lnTo>
                    <a:pt x="2965" y="2745"/>
                  </a:lnTo>
                  <a:lnTo>
                    <a:pt x="2971" y="2738"/>
                  </a:lnTo>
                  <a:lnTo>
                    <a:pt x="2971" y="2728"/>
                  </a:lnTo>
                  <a:lnTo>
                    <a:pt x="2967" y="2720"/>
                  </a:lnTo>
                  <a:lnTo>
                    <a:pt x="2908" y="2641"/>
                  </a:lnTo>
                  <a:lnTo>
                    <a:pt x="2848" y="2561"/>
                  </a:lnTo>
                  <a:lnTo>
                    <a:pt x="2831" y="2535"/>
                  </a:lnTo>
                  <a:lnTo>
                    <a:pt x="2819" y="2507"/>
                  </a:lnTo>
                  <a:lnTo>
                    <a:pt x="2812" y="2477"/>
                  </a:lnTo>
                  <a:lnTo>
                    <a:pt x="2810" y="2448"/>
                  </a:lnTo>
                  <a:lnTo>
                    <a:pt x="2812" y="2417"/>
                  </a:lnTo>
                  <a:lnTo>
                    <a:pt x="2821" y="2389"/>
                  </a:lnTo>
                  <a:lnTo>
                    <a:pt x="2834" y="2360"/>
                  </a:lnTo>
                  <a:lnTo>
                    <a:pt x="2869" y="2292"/>
                  </a:lnTo>
                  <a:lnTo>
                    <a:pt x="2901" y="2221"/>
                  </a:lnTo>
                  <a:lnTo>
                    <a:pt x="2928" y="2149"/>
                  </a:lnTo>
                  <a:lnTo>
                    <a:pt x="2952" y="2075"/>
                  </a:lnTo>
                  <a:lnTo>
                    <a:pt x="2962" y="2046"/>
                  </a:lnTo>
                  <a:lnTo>
                    <a:pt x="2978" y="2019"/>
                  </a:lnTo>
                  <a:lnTo>
                    <a:pt x="2997" y="1996"/>
                  </a:lnTo>
                  <a:lnTo>
                    <a:pt x="3019" y="1976"/>
                  </a:lnTo>
                  <a:lnTo>
                    <a:pt x="3046" y="1960"/>
                  </a:lnTo>
                  <a:lnTo>
                    <a:pt x="3074" y="1950"/>
                  </a:lnTo>
                  <a:lnTo>
                    <a:pt x="3105" y="1942"/>
                  </a:lnTo>
                  <a:lnTo>
                    <a:pt x="3203" y="1930"/>
                  </a:lnTo>
                  <a:lnTo>
                    <a:pt x="3301" y="1915"/>
                  </a:lnTo>
                  <a:lnTo>
                    <a:pt x="3309" y="1912"/>
                  </a:lnTo>
                  <a:lnTo>
                    <a:pt x="3315" y="1905"/>
                  </a:lnTo>
                  <a:lnTo>
                    <a:pt x="3318" y="1896"/>
                  </a:lnTo>
                  <a:lnTo>
                    <a:pt x="3318" y="1584"/>
                  </a:lnTo>
                  <a:lnTo>
                    <a:pt x="3315" y="1575"/>
                  </a:lnTo>
                  <a:lnTo>
                    <a:pt x="3309" y="1568"/>
                  </a:lnTo>
                  <a:lnTo>
                    <a:pt x="3301" y="1565"/>
                  </a:lnTo>
                  <a:lnTo>
                    <a:pt x="3203" y="1550"/>
                  </a:lnTo>
                  <a:lnTo>
                    <a:pt x="3105" y="1538"/>
                  </a:lnTo>
                  <a:lnTo>
                    <a:pt x="3074" y="1530"/>
                  </a:lnTo>
                  <a:lnTo>
                    <a:pt x="3046" y="1520"/>
                  </a:lnTo>
                  <a:lnTo>
                    <a:pt x="3019" y="1504"/>
                  </a:lnTo>
                  <a:lnTo>
                    <a:pt x="2997" y="1484"/>
                  </a:lnTo>
                  <a:lnTo>
                    <a:pt x="2978" y="1461"/>
                  </a:lnTo>
                  <a:lnTo>
                    <a:pt x="2962" y="1434"/>
                  </a:lnTo>
                  <a:lnTo>
                    <a:pt x="2952" y="1405"/>
                  </a:lnTo>
                  <a:lnTo>
                    <a:pt x="2928" y="1331"/>
                  </a:lnTo>
                  <a:lnTo>
                    <a:pt x="2901" y="1259"/>
                  </a:lnTo>
                  <a:lnTo>
                    <a:pt x="2869" y="1188"/>
                  </a:lnTo>
                  <a:lnTo>
                    <a:pt x="2834" y="1120"/>
                  </a:lnTo>
                  <a:lnTo>
                    <a:pt x="2821" y="1091"/>
                  </a:lnTo>
                  <a:lnTo>
                    <a:pt x="2812" y="1063"/>
                  </a:lnTo>
                  <a:lnTo>
                    <a:pt x="2810" y="1032"/>
                  </a:lnTo>
                  <a:lnTo>
                    <a:pt x="2812" y="1003"/>
                  </a:lnTo>
                  <a:lnTo>
                    <a:pt x="2819" y="973"/>
                  </a:lnTo>
                  <a:lnTo>
                    <a:pt x="2831" y="945"/>
                  </a:lnTo>
                  <a:lnTo>
                    <a:pt x="2848" y="919"/>
                  </a:lnTo>
                  <a:lnTo>
                    <a:pt x="2908" y="839"/>
                  </a:lnTo>
                  <a:lnTo>
                    <a:pt x="2967" y="760"/>
                  </a:lnTo>
                  <a:lnTo>
                    <a:pt x="2971" y="752"/>
                  </a:lnTo>
                  <a:lnTo>
                    <a:pt x="2971" y="742"/>
                  </a:lnTo>
                  <a:lnTo>
                    <a:pt x="2965" y="735"/>
                  </a:lnTo>
                  <a:lnTo>
                    <a:pt x="2745" y="515"/>
                  </a:lnTo>
                  <a:lnTo>
                    <a:pt x="2738" y="509"/>
                  </a:lnTo>
                  <a:lnTo>
                    <a:pt x="2728" y="509"/>
                  </a:lnTo>
                  <a:lnTo>
                    <a:pt x="2720" y="513"/>
                  </a:lnTo>
                  <a:lnTo>
                    <a:pt x="2641" y="572"/>
                  </a:lnTo>
                  <a:lnTo>
                    <a:pt x="2561" y="632"/>
                  </a:lnTo>
                  <a:lnTo>
                    <a:pt x="2535" y="649"/>
                  </a:lnTo>
                  <a:lnTo>
                    <a:pt x="2507" y="661"/>
                  </a:lnTo>
                  <a:lnTo>
                    <a:pt x="2477" y="668"/>
                  </a:lnTo>
                  <a:lnTo>
                    <a:pt x="2448" y="670"/>
                  </a:lnTo>
                  <a:lnTo>
                    <a:pt x="2417" y="668"/>
                  </a:lnTo>
                  <a:lnTo>
                    <a:pt x="2389" y="659"/>
                  </a:lnTo>
                  <a:lnTo>
                    <a:pt x="2360" y="646"/>
                  </a:lnTo>
                  <a:lnTo>
                    <a:pt x="2292" y="611"/>
                  </a:lnTo>
                  <a:lnTo>
                    <a:pt x="2221" y="579"/>
                  </a:lnTo>
                  <a:lnTo>
                    <a:pt x="2149" y="552"/>
                  </a:lnTo>
                  <a:lnTo>
                    <a:pt x="2075" y="528"/>
                  </a:lnTo>
                  <a:lnTo>
                    <a:pt x="2046" y="518"/>
                  </a:lnTo>
                  <a:lnTo>
                    <a:pt x="2019" y="502"/>
                  </a:lnTo>
                  <a:lnTo>
                    <a:pt x="1996" y="483"/>
                  </a:lnTo>
                  <a:lnTo>
                    <a:pt x="1976" y="461"/>
                  </a:lnTo>
                  <a:lnTo>
                    <a:pt x="1960" y="434"/>
                  </a:lnTo>
                  <a:lnTo>
                    <a:pt x="1950" y="406"/>
                  </a:lnTo>
                  <a:lnTo>
                    <a:pt x="1942" y="375"/>
                  </a:lnTo>
                  <a:lnTo>
                    <a:pt x="1930" y="277"/>
                  </a:lnTo>
                  <a:lnTo>
                    <a:pt x="1915" y="179"/>
                  </a:lnTo>
                  <a:lnTo>
                    <a:pt x="1912" y="171"/>
                  </a:lnTo>
                  <a:lnTo>
                    <a:pt x="1905" y="165"/>
                  </a:lnTo>
                  <a:lnTo>
                    <a:pt x="1896" y="162"/>
                  </a:lnTo>
                  <a:lnTo>
                    <a:pt x="1584" y="162"/>
                  </a:lnTo>
                  <a:close/>
                  <a:moveTo>
                    <a:pt x="1584" y="0"/>
                  </a:moveTo>
                  <a:lnTo>
                    <a:pt x="1896" y="0"/>
                  </a:lnTo>
                  <a:lnTo>
                    <a:pt x="1929" y="3"/>
                  </a:lnTo>
                  <a:lnTo>
                    <a:pt x="1959" y="12"/>
                  </a:lnTo>
                  <a:lnTo>
                    <a:pt x="1989" y="25"/>
                  </a:lnTo>
                  <a:lnTo>
                    <a:pt x="2014" y="44"/>
                  </a:lnTo>
                  <a:lnTo>
                    <a:pt x="2036" y="67"/>
                  </a:lnTo>
                  <a:lnTo>
                    <a:pt x="2055" y="94"/>
                  </a:lnTo>
                  <a:lnTo>
                    <a:pt x="2068" y="123"/>
                  </a:lnTo>
                  <a:lnTo>
                    <a:pt x="2076" y="155"/>
                  </a:lnTo>
                  <a:lnTo>
                    <a:pt x="2090" y="254"/>
                  </a:lnTo>
                  <a:lnTo>
                    <a:pt x="2104" y="354"/>
                  </a:lnTo>
                  <a:lnTo>
                    <a:pt x="2105" y="360"/>
                  </a:lnTo>
                  <a:lnTo>
                    <a:pt x="2107" y="364"/>
                  </a:lnTo>
                  <a:lnTo>
                    <a:pt x="2110" y="367"/>
                  </a:lnTo>
                  <a:lnTo>
                    <a:pt x="2113" y="370"/>
                  </a:lnTo>
                  <a:lnTo>
                    <a:pt x="2118" y="371"/>
                  </a:lnTo>
                  <a:lnTo>
                    <a:pt x="2202" y="398"/>
                  </a:lnTo>
                  <a:lnTo>
                    <a:pt x="2283" y="428"/>
                  </a:lnTo>
                  <a:lnTo>
                    <a:pt x="2363" y="464"/>
                  </a:lnTo>
                  <a:lnTo>
                    <a:pt x="2440" y="505"/>
                  </a:lnTo>
                  <a:lnTo>
                    <a:pt x="2448" y="507"/>
                  </a:lnTo>
                  <a:lnTo>
                    <a:pt x="2455" y="507"/>
                  </a:lnTo>
                  <a:lnTo>
                    <a:pt x="2462" y="503"/>
                  </a:lnTo>
                  <a:lnTo>
                    <a:pt x="2543" y="442"/>
                  </a:lnTo>
                  <a:lnTo>
                    <a:pt x="2623" y="382"/>
                  </a:lnTo>
                  <a:lnTo>
                    <a:pt x="2648" y="366"/>
                  </a:lnTo>
                  <a:lnTo>
                    <a:pt x="2674" y="355"/>
                  </a:lnTo>
                  <a:lnTo>
                    <a:pt x="2703" y="349"/>
                  </a:lnTo>
                  <a:lnTo>
                    <a:pt x="2730" y="347"/>
                  </a:lnTo>
                  <a:lnTo>
                    <a:pt x="2759" y="349"/>
                  </a:lnTo>
                  <a:lnTo>
                    <a:pt x="2787" y="355"/>
                  </a:lnTo>
                  <a:lnTo>
                    <a:pt x="2814" y="366"/>
                  </a:lnTo>
                  <a:lnTo>
                    <a:pt x="2838" y="381"/>
                  </a:lnTo>
                  <a:lnTo>
                    <a:pt x="2860" y="400"/>
                  </a:lnTo>
                  <a:lnTo>
                    <a:pt x="3080" y="620"/>
                  </a:lnTo>
                  <a:lnTo>
                    <a:pt x="3099" y="642"/>
                  </a:lnTo>
                  <a:lnTo>
                    <a:pt x="3114" y="666"/>
                  </a:lnTo>
                  <a:lnTo>
                    <a:pt x="3125" y="693"/>
                  </a:lnTo>
                  <a:lnTo>
                    <a:pt x="3131" y="721"/>
                  </a:lnTo>
                  <a:lnTo>
                    <a:pt x="3133" y="750"/>
                  </a:lnTo>
                  <a:lnTo>
                    <a:pt x="3131" y="777"/>
                  </a:lnTo>
                  <a:lnTo>
                    <a:pt x="3125" y="806"/>
                  </a:lnTo>
                  <a:lnTo>
                    <a:pt x="3114" y="832"/>
                  </a:lnTo>
                  <a:lnTo>
                    <a:pt x="3098" y="857"/>
                  </a:lnTo>
                  <a:lnTo>
                    <a:pt x="3038" y="937"/>
                  </a:lnTo>
                  <a:lnTo>
                    <a:pt x="2977" y="1018"/>
                  </a:lnTo>
                  <a:lnTo>
                    <a:pt x="2973" y="1025"/>
                  </a:lnTo>
                  <a:lnTo>
                    <a:pt x="2973" y="1032"/>
                  </a:lnTo>
                  <a:lnTo>
                    <a:pt x="2975" y="1040"/>
                  </a:lnTo>
                  <a:lnTo>
                    <a:pt x="3016" y="1117"/>
                  </a:lnTo>
                  <a:lnTo>
                    <a:pt x="3052" y="1197"/>
                  </a:lnTo>
                  <a:lnTo>
                    <a:pt x="3082" y="1278"/>
                  </a:lnTo>
                  <a:lnTo>
                    <a:pt x="3109" y="1362"/>
                  </a:lnTo>
                  <a:lnTo>
                    <a:pt x="3110" y="1367"/>
                  </a:lnTo>
                  <a:lnTo>
                    <a:pt x="3113" y="1370"/>
                  </a:lnTo>
                  <a:lnTo>
                    <a:pt x="3116" y="1373"/>
                  </a:lnTo>
                  <a:lnTo>
                    <a:pt x="3120" y="1375"/>
                  </a:lnTo>
                  <a:lnTo>
                    <a:pt x="3126" y="1376"/>
                  </a:lnTo>
                  <a:lnTo>
                    <a:pt x="3226" y="1390"/>
                  </a:lnTo>
                  <a:lnTo>
                    <a:pt x="3325" y="1404"/>
                  </a:lnTo>
                  <a:lnTo>
                    <a:pt x="3357" y="1412"/>
                  </a:lnTo>
                  <a:lnTo>
                    <a:pt x="3386" y="1425"/>
                  </a:lnTo>
                  <a:lnTo>
                    <a:pt x="3413" y="1444"/>
                  </a:lnTo>
                  <a:lnTo>
                    <a:pt x="3436" y="1466"/>
                  </a:lnTo>
                  <a:lnTo>
                    <a:pt x="3455" y="1491"/>
                  </a:lnTo>
                  <a:lnTo>
                    <a:pt x="3468" y="1521"/>
                  </a:lnTo>
                  <a:lnTo>
                    <a:pt x="3477" y="1551"/>
                  </a:lnTo>
                  <a:lnTo>
                    <a:pt x="3480" y="1584"/>
                  </a:lnTo>
                  <a:lnTo>
                    <a:pt x="3480" y="1896"/>
                  </a:lnTo>
                  <a:lnTo>
                    <a:pt x="3477" y="1929"/>
                  </a:lnTo>
                  <a:lnTo>
                    <a:pt x="3468" y="1959"/>
                  </a:lnTo>
                  <a:lnTo>
                    <a:pt x="3455" y="1989"/>
                  </a:lnTo>
                  <a:lnTo>
                    <a:pt x="3436" y="2014"/>
                  </a:lnTo>
                  <a:lnTo>
                    <a:pt x="3413" y="2036"/>
                  </a:lnTo>
                  <a:lnTo>
                    <a:pt x="3386" y="2055"/>
                  </a:lnTo>
                  <a:lnTo>
                    <a:pt x="3357" y="2068"/>
                  </a:lnTo>
                  <a:lnTo>
                    <a:pt x="3325" y="2076"/>
                  </a:lnTo>
                  <a:lnTo>
                    <a:pt x="3226" y="2090"/>
                  </a:lnTo>
                  <a:lnTo>
                    <a:pt x="3126" y="2104"/>
                  </a:lnTo>
                  <a:lnTo>
                    <a:pt x="3120" y="2105"/>
                  </a:lnTo>
                  <a:lnTo>
                    <a:pt x="3116" y="2107"/>
                  </a:lnTo>
                  <a:lnTo>
                    <a:pt x="3113" y="2110"/>
                  </a:lnTo>
                  <a:lnTo>
                    <a:pt x="3110" y="2113"/>
                  </a:lnTo>
                  <a:lnTo>
                    <a:pt x="3109" y="2118"/>
                  </a:lnTo>
                  <a:lnTo>
                    <a:pt x="3082" y="2202"/>
                  </a:lnTo>
                  <a:lnTo>
                    <a:pt x="3052" y="2283"/>
                  </a:lnTo>
                  <a:lnTo>
                    <a:pt x="3016" y="2363"/>
                  </a:lnTo>
                  <a:lnTo>
                    <a:pt x="2975" y="2440"/>
                  </a:lnTo>
                  <a:lnTo>
                    <a:pt x="2973" y="2448"/>
                  </a:lnTo>
                  <a:lnTo>
                    <a:pt x="2973" y="2455"/>
                  </a:lnTo>
                  <a:lnTo>
                    <a:pt x="2977" y="2462"/>
                  </a:lnTo>
                  <a:lnTo>
                    <a:pt x="3038" y="2543"/>
                  </a:lnTo>
                  <a:lnTo>
                    <a:pt x="3098" y="2623"/>
                  </a:lnTo>
                  <a:lnTo>
                    <a:pt x="3114" y="2648"/>
                  </a:lnTo>
                  <a:lnTo>
                    <a:pt x="3125" y="2674"/>
                  </a:lnTo>
                  <a:lnTo>
                    <a:pt x="3131" y="2703"/>
                  </a:lnTo>
                  <a:lnTo>
                    <a:pt x="3133" y="2730"/>
                  </a:lnTo>
                  <a:lnTo>
                    <a:pt x="3131" y="2759"/>
                  </a:lnTo>
                  <a:lnTo>
                    <a:pt x="3125" y="2786"/>
                  </a:lnTo>
                  <a:lnTo>
                    <a:pt x="3114" y="2814"/>
                  </a:lnTo>
                  <a:lnTo>
                    <a:pt x="3099" y="2838"/>
                  </a:lnTo>
                  <a:lnTo>
                    <a:pt x="3080" y="2860"/>
                  </a:lnTo>
                  <a:lnTo>
                    <a:pt x="2860" y="3080"/>
                  </a:lnTo>
                  <a:lnTo>
                    <a:pt x="2838" y="3099"/>
                  </a:lnTo>
                  <a:lnTo>
                    <a:pt x="2814" y="3114"/>
                  </a:lnTo>
                  <a:lnTo>
                    <a:pt x="2786" y="3125"/>
                  </a:lnTo>
                  <a:lnTo>
                    <a:pt x="2759" y="3131"/>
                  </a:lnTo>
                  <a:lnTo>
                    <a:pt x="2730" y="3133"/>
                  </a:lnTo>
                  <a:lnTo>
                    <a:pt x="2703" y="3131"/>
                  </a:lnTo>
                  <a:lnTo>
                    <a:pt x="2674" y="3125"/>
                  </a:lnTo>
                  <a:lnTo>
                    <a:pt x="2648" y="3114"/>
                  </a:lnTo>
                  <a:lnTo>
                    <a:pt x="2623" y="3098"/>
                  </a:lnTo>
                  <a:lnTo>
                    <a:pt x="2543" y="3038"/>
                  </a:lnTo>
                  <a:lnTo>
                    <a:pt x="2462" y="2977"/>
                  </a:lnTo>
                  <a:lnTo>
                    <a:pt x="2455" y="2973"/>
                  </a:lnTo>
                  <a:lnTo>
                    <a:pt x="2448" y="2973"/>
                  </a:lnTo>
                  <a:lnTo>
                    <a:pt x="2440" y="2975"/>
                  </a:lnTo>
                  <a:lnTo>
                    <a:pt x="2363" y="3016"/>
                  </a:lnTo>
                  <a:lnTo>
                    <a:pt x="2283" y="3052"/>
                  </a:lnTo>
                  <a:lnTo>
                    <a:pt x="2202" y="3082"/>
                  </a:lnTo>
                  <a:lnTo>
                    <a:pt x="2118" y="3109"/>
                  </a:lnTo>
                  <a:lnTo>
                    <a:pt x="2113" y="3110"/>
                  </a:lnTo>
                  <a:lnTo>
                    <a:pt x="2110" y="3113"/>
                  </a:lnTo>
                  <a:lnTo>
                    <a:pt x="2107" y="3116"/>
                  </a:lnTo>
                  <a:lnTo>
                    <a:pt x="2105" y="3120"/>
                  </a:lnTo>
                  <a:lnTo>
                    <a:pt x="2104" y="3126"/>
                  </a:lnTo>
                  <a:lnTo>
                    <a:pt x="2090" y="3226"/>
                  </a:lnTo>
                  <a:lnTo>
                    <a:pt x="2076" y="3325"/>
                  </a:lnTo>
                  <a:lnTo>
                    <a:pt x="2068" y="3357"/>
                  </a:lnTo>
                  <a:lnTo>
                    <a:pt x="2055" y="3386"/>
                  </a:lnTo>
                  <a:lnTo>
                    <a:pt x="2036" y="3413"/>
                  </a:lnTo>
                  <a:lnTo>
                    <a:pt x="2014" y="3436"/>
                  </a:lnTo>
                  <a:lnTo>
                    <a:pt x="1989" y="3455"/>
                  </a:lnTo>
                  <a:lnTo>
                    <a:pt x="1959" y="3468"/>
                  </a:lnTo>
                  <a:lnTo>
                    <a:pt x="1929" y="3477"/>
                  </a:lnTo>
                  <a:lnTo>
                    <a:pt x="1896" y="3480"/>
                  </a:lnTo>
                  <a:lnTo>
                    <a:pt x="1584" y="3480"/>
                  </a:lnTo>
                  <a:lnTo>
                    <a:pt x="1551" y="3477"/>
                  </a:lnTo>
                  <a:lnTo>
                    <a:pt x="1521" y="3468"/>
                  </a:lnTo>
                  <a:lnTo>
                    <a:pt x="1491" y="3455"/>
                  </a:lnTo>
                  <a:lnTo>
                    <a:pt x="1466" y="3436"/>
                  </a:lnTo>
                  <a:lnTo>
                    <a:pt x="1444" y="3413"/>
                  </a:lnTo>
                  <a:lnTo>
                    <a:pt x="1425" y="3386"/>
                  </a:lnTo>
                  <a:lnTo>
                    <a:pt x="1412" y="3357"/>
                  </a:lnTo>
                  <a:lnTo>
                    <a:pt x="1404" y="3325"/>
                  </a:lnTo>
                  <a:lnTo>
                    <a:pt x="1390" y="3226"/>
                  </a:lnTo>
                  <a:lnTo>
                    <a:pt x="1376" y="3126"/>
                  </a:lnTo>
                  <a:lnTo>
                    <a:pt x="1375" y="3120"/>
                  </a:lnTo>
                  <a:lnTo>
                    <a:pt x="1373" y="3116"/>
                  </a:lnTo>
                  <a:lnTo>
                    <a:pt x="1370" y="3113"/>
                  </a:lnTo>
                  <a:lnTo>
                    <a:pt x="1367" y="3110"/>
                  </a:lnTo>
                  <a:lnTo>
                    <a:pt x="1362" y="3109"/>
                  </a:lnTo>
                  <a:lnTo>
                    <a:pt x="1278" y="3082"/>
                  </a:lnTo>
                  <a:lnTo>
                    <a:pt x="1197" y="3052"/>
                  </a:lnTo>
                  <a:lnTo>
                    <a:pt x="1117" y="3016"/>
                  </a:lnTo>
                  <a:lnTo>
                    <a:pt x="1040" y="2975"/>
                  </a:lnTo>
                  <a:lnTo>
                    <a:pt x="1032" y="2973"/>
                  </a:lnTo>
                  <a:lnTo>
                    <a:pt x="1025" y="2973"/>
                  </a:lnTo>
                  <a:lnTo>
                    <a:pt x="1018" y="2977"/>
                  </a:lnTo>
                  <a:lnTo>
                    <a:pt x="937" y="3038"/>
                  </a:lnTo>
                  <a:lnTo>
                    <a:pt x="857" y="3098"/>
                  </a:lnTo>
                  <a:lnTo>
                    <a:pt x="832" y="3114"/>
                  </a:lnTo>
                  <a:lnTo>
                    <a:pt x="806" y="3125"/>
                  </a:lnTo>
                  <a:lnTo>
                    <a:pt x="777" y="3131"/>
                  </a:lnTo>
                  <a:lnTo>
                    <a:pt x="750" y="3134"/>
                  </a:lnTo>
                  <a:lnTo>
                    <a:pt x="721" y="3131"/>
                  </a:lnTo>
                  <a:lnTo>
                    <a:pt x="693" y="3125"/>
                  </a:lnTo>
                  <a:lnTo>
                    <a:pt x="666" y="3114"/>
                  </a:lnTo>
                  <a:lnTo>
                    <a:pt x="642" y="3099"/>
                  </a:lnTo>
                  <a:lnTo>
                    <a:pt x="620" y="3080"/>
                  </a:lnTo>
                  <a:lnTo>
                    <a:pt x="400" y="2860"/>
                  </a:lnTo>
                  <a:lnTo>
                    <a:pt x="381" y="2838"/>
                  </a:lnTo>
                  <a:lnTo>
                    <a:pt x="366" y="2814"/>
                  </a:lnTo>
                  <a:lnTo>
                    <a:pt x="355" y="2787"/>
                  </a:lnTo>
                  <a:lnTo>
                    <a:pt x="349" y="2759"/>
                  </a:lnTo>
                  <a:lnTo>
                    <a:pt x="346" y="2730"/>
                  </a:lnTo>
                  <a:lnTo>
                    <a:pt x="349" y="2703"/>
                  </a:lnTo>
                  <a:lnTo>
                    <a:pt x="355" y="2674"/>
                  </a:lnTo>
                  <a:lnTo>
                    <a:pt x="366" y="2648"/>
                  </a:lnTo>
                  <a:lnTo>
                    <a:pt x="382" y="2623"/>
                  </a:lnTo>
                  <a:lnTo>
                    <a:pt x="442" y="2543"/>
                  </a:lnTo>
                  <a:lnTo>
                    <a:pt x="503" y="2462"/>
                  </a:lnTo>
                  <a:lnTo>
                    <a:pt x="507" y="2455"/>
                  </a:lnTo>
                  <a:lnTo>
                    <a:pt x="507" y="2448"/>
                  </a:lnTo>
                  <a:lnTo>
                    <a:pt x="505" y="2440"/>
                  </a:lnTo>
                  <a:lnTo>
                    <a:pt x="464" y="2363"/>
                  </a:lnTo>
                  <a:lnTo>
                    <a:pt x="428" y="2283"/>
                  </a:lnTo>
                  <a:lnTo>
                    <a:pt x="398" y="2202"/>
                  </a:lnTo>
                  <a:lnTo>
                    <a:pt x="371" y="2118"/>
                  </a:lnTo>
                  <a:lnTo>
                    <a:pt x="370" y="2113"/>
                  </a:lnTo>
                  <a:lnTo>
                    <a:pt x="367" y="2110"/>
                  </a:lnTo>
                  <a:lnTo>
                    <a:pt x="364" y="2107"/>
                  </a:lnTo>
                  <a:lnTo>
                    <a:pt x="360" y="2105"/>
                  </a:lnTo>
                  <a:lnTo>
                    <a:pt x="354" y="2104"/>
                  </a:lnTo>
                  <a:lnTo>
                    <a:pt x="254" y="2090"/>
                  </a:lnTo>
                  <a:lnTo>
                    <a:pt x="155" y="2076"/>
                  </a:lnTo>
                  <a:lnTo>
                    <a:pt x="123" y="2068"/>
                  </a:lnTo>
                  <a:lnTo>
                    <a:pt x="94" y="2055"/>
                  </a:lnTo>
                  <a:lnTo>
                    <a:pt x="67" y="2036"/>
                  </a:lnTo>
                  <a:lnTo>
                    <a:pt x="44" y="2014"/>
                  </a:lnTo>
                  <a:lnTo>
                    <a:pt x="25" y="1989"/>
                  </a:lnTo>
                  <a:lnTo>
                    <a:pt x="12" y="1959"/>
                  </a:lnTo>
                  <a:lnTo>
                    <a:pt x="3" y="1929"/>
                  </a:lnTo>
                  <a:lnTo>
                    <a:pt x="0" y="1896"/>
                  </a:lnTo>
                  <a:lnTo>
                    <a:pt x="0" y="1584"/>
                  </a:lnTo>
                  <a:lnTo>
                    <a:pt x="3" y="1551"/>
                  </a:lnTo>
                  <a:lnTo>
                    <a:pt x="12" y="1521"/>
                  </a:lnTo>
                  <a:lnTo>
                    <a:pt x="25" y="1491"/>
                  </a:lnTo>
                  <a:lnTo>
                    <a:pt x="44" y="1466"/>
                  </a:lnTo>
                  <a:lnTo>
                    <a:pt x="67" y="1444"/>
                  </a:lnTo>
                  <a:lnTo>
                    <a:pt x="94" y="1425"/>
                  </a:lnTo>
                  <a:lnTo>
                    <a:pt x="123" y="1412"/>
                  </a:lnTo>
                  <a:lnTo>
                    <a:pt x="155" y="1404"/>
                  </a:lnTo>
                  <a:lnTo>
                    <a:pt x="254" y="1390"/>
                  </a:lnTo>
                  <a:lnTo>
                    <a:pt x="354" y="1376"/>
                  </a:lnTo>
                  <a:lnTo>
                    <a:pt x="360" y="1375"/>
                  </a:lnTo>
                  <a:lnTo>
                    <a:pt x="364" y="1373"/>
                  </a:lnTo>
                  <a:lnTo>
                    <a:pt x="367" y="1370"/>
                  </a:lnTo>
                  <a:lnTo>
                    <a:pt x="370" y="1367"/>
                  </a:lnTo>
                  <a:lnTo>
                    <a:pt x="371" y="1362"/>
                  </a:lnTo>
                  <a:lnTo>
                    <a:pt x="398" y="1278"/>
                  </a:lnTo>
                  <a:lnTo>
                    <a:pt x="428" y="1197"/>
                  </a:lnTo>
                  <a:lnTo>
                    <a:pt x="464" y="1117"/>
                  </a:lnTo>
                  <a:lnTo>
                    <a:pt x="505" y="1040"/>
                  </a:lnTo>
                  <a:lnTo>
                    <a:pt x="507" y="1032"/>
                  </a:lnTo>
                  <a:lnTo>
                    <a:pt x="507" y="1025"/>
                  </a:lnTo>
                  <a:lnTo>
                    <a:pt x="503" y="1018"/>
                  </a:lnTo>
                  <a:lnTo>
                    <a:pt x="442" y="937"/>
                  </a:lnTo>
                  <a:lnTo>
                    <a:pt x="382" y="857"/>
                  </a:lnTo>
                  <a:lnTo>
                    <a:pt x="366" y="832"/>
                  </a:lnTo>
                  <a:lnTo>
                    <a:pt x="355" y="806"/>
                  </a:lnTo>
                  <a:lnTo>
                    <a:pt x="349" y="777"/>
                  </a:lnTo>
                  <a:lnTo>
                    <a:pt x="346" y="750"/>
                  </a:lnTo>
                  <a:lnTo>
                    <a:pt x="349" y="721"/>
                  </a:lnTo>
                  <a:lnTo>
                    <a:pt x="355" y="694"/>
                  </a:lnTo>
                  <a:lnTo>
                    <a:pt x="366" y="666"/>
                  </a:lnTo>
                  <a:lnTo>
                    <a:pt x="381" y="642"/>
                  </a:lnTo>
                  <a:lnTo>
                    <a:pt x="400" y="620"/>
                  </a:lnTo>
                  <a:lnTo>
                    <a:pt x="620" y="400"/>
                  </a:lnTo>
                  <a:lnTo>
                    <a:pt x="642" y="381"/>
                  </a:lnTo>
                  <a:lnTo>
                    <a:pt x="666" y="366"/>
                  </a:lnTo>
                  <a:lnTo>
                    <a:pt x="693" y="355"/>
                  </a:lnTo>
                  <a:lnTo>
                    <a:pt x="721" y="349"/>
                  </a:lnTo>
                  <a:lnTo>
                    <a:pt x="750" y="347"/>
                  </a:lnTo>
                  <a:lnTo>
                    <a:pt x="777" y="349"/>
                  </a:lnTo>
                  <a:lnTo>
                    <a:pt x="806" y="355"/>
                  </a:lnTo>
                  <a:lnTo>
                    <a:pt x="832" y="366"/>
                  </a:lnTo>
                  <a:lnTo>
                    <a:pt x="857" y="382"/>
                  </a:lnTo>
                  <a:lnTo>
                    <a:pt x="937" y="442"/>
                  </a:lnTo>
                  <a:lnTo>
                    <a:pt x="1018" y="503"/>
                  </a:lnTo>
                  <a:lnTo>
                    <a:pt x="1025" y="507"/>
                  </a:lnTo>
                  <a:lnTo>
                    <a:pt x="1032" y="507"/>
                  </a:lnTo>
                  <a:lnTo>
                    <a:pt x="1040" y="505"/>
                  </a:lnTo>
                  <a:lnTo>
                    <a:pt x="1117" y="464"/>
                  </a:lnTo>
                  <a:lnTo>
                    <a:pt x="1197" y="428"/>
                  </a:lnTo>
                  <a:lnTo>
                    <a:pt x="1278" y="398"/>
                  </a:lnTo>
                  <a:lnTo>
                    <a:pt x="1362" y="371"/>
                  </a:lnTo>
                  <a:lnTo>
                    <a:pt x="1367" y="370"/>
                  </a:lnTo>
                  <a:lnTo>
                    <a:pt x="1370" y="367"/>
                  </a:lnTo>
                  <a:lnTo>
                    <a:pt x="1373" y="364"/>
                  </a:lnTo>
                  <a:lnTo>
                    <a:pt x="1375" y="360"/>
                  </a:lnTo>
                  <a:lnTo>
                    <a:pt x="1376" y="354"/>
                  </a:lnTo>
                  <a:lnTo>
                    <a:pt x="1390" y="254"/>
                  </a:lnTo>
                  <a:lnTo>
                    <a:pt x="1404" y="155"/>
                  </a:lnTo>
                  <a:lnTo>
                    <a:pt x="1412" y="123"/>
                  </a:lnTo>
                  <a:lnTo>
                    <a:pt x="1425" y="94"/>
                  </a:lnTo>
                  <a:lnTo>
                    <a:pt x="1444" y="67"/>
                  </a:lnTo>
                  <a:lnTo>
                    <a:pt x="1466" y="44"/>
                  </a:lnTo>
                  <a:lnTo>
                    <a:pt x="1491" y="25"/>
                  </a:lnTo>
                  <a:lnTo>
                    <a:pt x="1521" y="12"/>
                  </a:lnTo>
                  <a:lnTo>
                    <a:pt x="1551" y="3"/>
                  </a:lnTo>
                  <a:lnTo>
                    <a:pt x="15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33"/>
            <p:cNvSpPr>
              <a:spLocks noEditPoints="1"/>
            </p:cNvSpPr>
            <p:nvPr/>
          </p:nvSpPr>
          <p:spPr bwMode="auto">
            <a:xfrm>
              <a:off x="-847725" y="2957513"/>
              <a:ext cx="600075" cy="600075"/>
            </a:xfrm>
            <a:custGeom>
              <a:avLst/>
              <a:gdLst>
                <a:gd name="T0" fmla="*/ 636 w 1510"/>
                <a:gd name="T1" fmla="*/ 174 h 1510"/>
                <a:gd name="T2" fmla="*/ 472 w 1510"/>
                <a:gd name="T3" fmla="*/ 234 h 1510"/>
                <a:gd name="T4" fmla="*/ 336 w 1510"/>
                <a:gd name="T5" fmla="*/ 336 h 1510"/>
                <a:gd name="T6" fmla="*/ 234 w 1510"/>
                <a:gd name="T7" fmla="*/ 472 h 1510"/>
                <a:gd name="T8" fmla="*/ 174 w 1510"/>
                <a:gd name="T9" fmla="*/ 636 h 1510"/>
                <a:gd name="T10" fmla="*/ 166 w 1510"/>
                <a:gd name="T11" fmla="*/ 815 h 1510"/>
                <a:gd name="T12" fmla="*/ 209 w 1510"/>
                <a:gd name="T13" fmla="*/ 986 h 1510"/>
                <a:gd name="T14" fmla="*/ 297 w 1510"/>
                <a:gd name="T15" fmla="*/ 1131 h 1510"/>
                <a:gd name="T16" fmla="*/ 424 w 1510"/>
                <a:gd name="T17" fmla="*/ 1246 h 1510"/>
                <a:gd name="T18" fmla="*/ 579 w 1510"/>
                <a:gd name="T19" fmla="*/ 1321 h 1510"/>
                <a:gd name="T20" fmla="*/ 755 w 1510"/>
                <a:gd name="T21" fmla="*/ 1348 h 1510"/>
                <a:gd name="T22" fmla="*/ 931 w 1510"/>
                <a:gd name="T23" fmla="*/ 1321 h 1510"/>
                <a:gd name="T24" fmla="*/ 1086 w 1510"/>
                <a:gd name="T25" fmla="*/ 1246 h 1510"/>
                <a:gd name="T26" fmla="*/ 1213 w 1510"/>
                <a:gd name="T27" fmla="*/ 1131 h 1510"/>
                <a:gd name="T28" fmla="*/ 1301 w 1510"/>
                <a:gd name="T29" fmla="*/ 986 h 1510"/>
                <a:gd name="T30" fmla="*/ 1344 w 1510"/>
                <a:gd name="T31" fmla="*/ 815 h 1510"/>
                <a:gd name="T32" fmla="*/ 1336 w 1510"/>
                <a:gd name="T33" fmla="*/ 636 h 1510"/>
                <a:gd name="T34" fmla="*/ 1276 w 1510"/>
                <a:gd name="T35" fmla="*/ 472 h 1510"/>
                <a:gd name="T36" fmla="*/ 1174 w 1510"/>
                <a:gd name="T37" fmla="*/ 336 h 1510"/>
                <a:gd name="T38" fmla="*/ 1038 w 1510"/>
                <a:gd name="T39" fmla="*/ 234 h 1510"/>
                <a:gd name="T40" fmla="*/ 874 w 1510"/>
                <a:gd name="T41" fmla="*/ 174 h 1510"/>
                <a:gd name="T42" fmla="*/ 755 w 1510"/>
                <a:gd name="T43" fmla="*/ 0 h 1510"/>
                <a:gd name="T44" fmla="*/ 955 w 1510"/>
                <a:gd name="T45" fmla="*/ 26 h 1510"/>
                <a:gd name="T46" fmla="*/ 1136 w 1510"/>
                <a:gd name="T47" fmla="*/ 103 h 1510"/>
                <a:gd name="T48" fmla="*/ 1289 w 1510"/>
                <a:gd name="T49" fmla="*/ 221 h 1510"/>
                <a:gd name="T50" fmla="*/ 1407 w 1510"/>
                <a:gd name="T51" fmla="*/ 374 h 1510"/>
                <a:gd name="T52" fmla="*/ 1484 w 1510"/>
                <a:gd name="T53" fmla="*/ 555 h 1510"/>
                <a:gd name="T54" fmla="*/ 1510 w 1510"/>
                <a:gd name="T55" fmla="*/ 755 h 1510"/>
                <a:gd name="T56" fmla="*/ 1484 w 1510"/>
                <a:gd name="T57" fmla="*/ 955 h 1510"/>
                <a:gd name="T58" fmla="*/ 1407 w 1510"/>
                <a:gd name="T59" fmla="*/ 1136 h 1510"/>
                <a:gd name="T60" fmla="*/ 1289 w 1510"/>
                <a:gd name="T61" fmla="*/ 1289 h 1510"/>
                <a:gd name="T62" fmla="*/ 1136 w 1510"/>
                <a:gd name="T63" fmla="*/ 1407 h 1510"/>
                <a:gd name="T64" fmla="*/ 955 w 1510"/>
                <a:gd name="T65" fmla="*/ 1484 h 1510"/>
                <a:gd name="T66" fmla="*/ 755 w 1510"/>
                <a:gd name="T67" fmla="*/ 1510 h 1510"/>
                <a:gd name="T68" fmla="*/ 555 w 1510"/>
                <a:gd name="T69" fmla="*/ 1484 h 1510"/>
                <a:gd name="T70" fmla="*/ 374 w 1510"/>
                <a:gd name="T71" fmla="*/ 1407 h 1510"/>
                <a:gd name="T72" fmla="*/ 221 w 1510"/>
                <a:gd name="T73" fmla="*/ 1289 h 1510"/>
                <a:gd name="T74" fmla="*/ 103 w 1510"/>
                <a:gd name="T75" fmla="*/ 1136 h 1510"/>
                <a:gd name="T76" fmla="*/ 26 w 1510"/>
                <a:gd name="T77" fmla="*/ 955 h 1510"/>
                <a:gd name="T78" fmla="*/ 0 w 1510"/>
                <a:gd name="T79" fmla="*/ 755 h 1510"/>
                <a:gd name="T80" fmla="*/ 26 w 1510"/>
                <a:gd name="T81" fmla="*/ 555 h 1510"/>
                <a:gd name="T82" fmla="*/ 103 w 1510"/>
                <a:gd name="T83" fmla="*/ 374 h 1510"/>
                <a:gd name="T84" fmla="*/ 221 w 1510"/>
                <a:gd name="T85" fmla="*/ 221 h 1510"/>
                <a:gd name="T86" fmla="*/ 374 w 1510"/>
                <a:gd name="T87" fmla="*/ 103 h 1510"/>
                <a:gd name="T88" fmla="*/ 555 w 1510"/>
                <a:gd name="T89" fmla="*/ 26 h 1510"/>
                <a:gd name="T90" fmla="*/ 755 w 1510"/>
                <a:gd name="T91" fmla="*/ 0 h 1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10" h="1510">
                  <a:moveTo>
                    <a:pt x="755" y="162"/>
                  </a:moveTo>
                  <a:lnTo>
                    <a:pt x="695" y="166"/>
                  </a:lnTo>
                  <a:lnTo>
                    <a:pt x="636" y="174"/>
                  </a:lnTo>
                  <a:lnTo>
                    <a:pt x="579" y="189"/>
                  </a:lnTo>
                  <a:lnTo>
                    <a:pt x="524" y="209"/>
                  </a:lnTo>
                  <a:lnTo>
                    <a:pt x="472" y="234"/>
                  </a:lnTo>
                  <a:lnTo>
                    <a:pt x="424" y="264"/>
                  </a:lnTo>
                  <a:lnTo>
                    <a:pt x="379" y="297"/>
                  </a:lnTo>
                  <a:lnTo>
                    <a:pt x="336" y="336"/>
                  </a:lnTo>
                  <a:lnTo>
                    <a:pt x="297" y="379"/>
                  </a:lnTo>
                  <a:lnTo>
                    <a:pt x="264" y="424"/>
                  </a:lnTo>
                  <a:lnTo>
                    <a:pt x="234" y="472"/>
                  </a:lnTo>
                  <a:lnTo>
                    <a:pt x="209" y="524"/>
                  </a:lnTo>
                  <a:lnTo>
                    <a:pt x="189" y="579"/>
                  </a:lnTo>
                  <a:lnTo>
                    <a:pt x="174" y="636"/>
                  </a:lnTo>
                  <a:lnTo>
                    <a:pt x="166" y="695"/>
                  </a:lnTo>
                  <a:lnTo>
                    <a:pt x="162" y="755"/>
                  </a:lnTo>
                  <a:lnTo>
                    <a:pt x="166" y="815"/>
                  </a:lnTo>
                  <a:lnTo>
                    <a:pt x="174" y="874"/>
                  </a:lnTo>
                  <a:lnTo>
                    <a:pt x="189" y="931"/>
                  </a:lnTo>
                  <a:lnTo>
                    <a:pt x="209" y="986"/>
                  </a:lnTo>
                  <a:lnTo>
                    <a:pt x="234" y="1038"/>
                  </a:lnTo>
                  <a:lnTo>
                    <a:pt x="264" y="1086"/>
                  </a:lnTo>
                  <a:lnTo>
                    <a:pt x="297" y="1131"/>
                  </a:lnTo>
                  <a:lnTo>
                    <a:pt x="336" y="1174"/>
                  </a:lnTo>
                  <a:lnTo>
                    <a:pt x="379" y="1213"/>
                  </a:lnTo>
                  <a:lnTo>
                    <a:pt x="424" y="1246"/>
                  </a:lnTo>
                  <a:lnTo>
                    <a:pt x="472" y="1276"/>
                  </a:lnTo>
                  <a:lnTo>
                    <a:pt x="524" y="1301"/>
                  </a:lnTo>
                  <a:lnTo>
                    <a:pt x="579" y="1321"/>
                  </a:lnTo>
                  <a:lnTo>
                    <a:pt x="636" y="1336"/>
                  </a:lnTo>
                  <a:lnTo>
                    <a:pt x="695" y="1344"/>
                  </a:lnTo>
                  <a:lnTo>
                    <a:pt x="755" y="1348"/>
                  </a:lnTo>
                  <a:lnTo>
                    <a:pt x="815" y="1344"/>
                  </a:lnTo>
                  <a:lnTo>
                    <a:pt x="874" y="1336"/>
                  </a:lnTo>
                  <a:lnTo>
                    <a:pt x="931" y="1321"/>
                  </a:lnTo>
                  <a:lnTo>
                    <a:pt x="986" y="1301"/>
                  </a:lnTo>
                  <a:lnTo>
                    <a:pt x="1038" y="1276"/>
                  </a:lnTo>
                  <a:lnTo>
                    <a:pt x="1086" y="1246"/>
                  </a:lnTo>
                  <a:lnTo>
                    <a:pt x="1131" y="1213"/>
                  </a:lnTo>
                  <a:lnTo>
                    <a:pt x="1174" y="1174"/>
                  </a:lnTo>
                  <a:lnTo>
                    <a:pt x="1213" y="1131"/>
                  </a:lnTo>
                  <a:lnTo>
                    <a:pt x="1246" y="1086"/>
                  </a:lnTo>
                  <a:lnTo>
                    <a:pt x="1276" y="1038"/>
                  </a:lnTo>
                  <a:lnTo>
                    <a:pt x="1301" y="986"/>
                  </a:lnTo>
                  <a:lnTo>
                    <a:pt x="1321" y="931"/>
                  </a:lnTo>
                  <a:lnTo>
                    <a:pt x="1336" y="874"/>
                  </a:lnTo>
                  <a:lnTo>
                    <a:pt x="1344" y="815"/>
                  </a:lnTo>
                  <a:lnTo>
                    <a:pt x="1348" y="755"/>
                  </a:lnTo>
                  <a:lnTo>
                    <a:pt x="1344" y="695"/>
                  </a:lnTo>
                  <a:lnTo>
                    <a:pt x="1336" y="636"/>
                  </a:lnTo>
                  <a:lnTo>
                    <a:pt x="1321" y="579"/>
                  </a:lnTo>
                  <a:lnTo>
                    <a:pt x="1301" y="524"/>
                  </a:lnTo>
                  <a:lnTo>
                    <a:pt x="1276" y="472"/>
                  </a:lnTo>
                  <a:lnTo>
                    <a:pt x="1246" y="424"/>
                  </a:lnTo>
                  <a:lnTo>
                    <a:pt x="1213" y="379"/>
                  </a:lnTo>
                  <a:lnTo>
                    <a:pt x="1174" y="336"/>
                  </a:lnTo>
                  <a:lnTo>
                    <a:pt x="1131" y="297"/>
                  </a:lnTo>
                  <a:lnTo>
                    <a:pt x="1086" y="264"/>
                  </a:lnTo>
                  <a:lnTo>
                    <a:pt x="1038" y="234"/>
                  </a:lnTo>
                  <a:lnTo>
                    <a:pt x="986" y="209"/>
                  </a:lnTo>
                  <a:lnTo>
                    <a:pt x="931" y="189"/>
                  </a:lnTo>
                  <a:lnTo>
                    <a:pt x="874" y="174"/>
                  </a:lnTo>
                  <a:lnTo>
                    <a:pt x="815" y="166"/>
                  </a:lnTo>
                  <a:lnTo>
                    <a:pt x="755" y="162"/>
                  </a:lnTo>
                  <a:close/>
                  <a:moveTo>
                    <a:pt x="755" y="0"/>
                  </a:moveTo>
                  <a:lnTo>
                    <a:pt x="824" y="3"/>
                  </a:lnTo>
                  <a:lnTo>
                    <a:pt x="891" y="12"/>
                  </a:lnTo>
                  <a:lnTo>
                    <a:pt x="955" y="26"/>
                  </a:lnTo>
                  <a:lnTo>
                    <a:pt x="1019" y="47"/>
                  </a:lnTo>
                  <a:lnTo>
                    <a:pt x="1079" y="73"/>
                  </a:lnTo>
                  <a:lnTo>
                    <a:pt x="1136" y="103"/>
                  </a:lnTo>
                  <a:lnTo>
                    <a:pt x="1191" y="138"/>
                  </a:lnTo>
                  <a:lnTo>
                    <a:pt x="1241" y="177"/>
                  </a:lnTo>
                  <a:lnTo>
                    <a:pt x="1289" y="221"/>
                  </a:lnTo>
                  <a:lnTo>
                    <a:pt x="1333" y="269"/>
                  </a:lnTo>
                  <a:lnTo>
                    <a:pt x="1372" y="319"/>
                  </a:lnTo>
                  <a:lnTo>
                    <a:pt x="1407" y="374"/>
                  </a:lnTo>
                  <a:lnTo>
                    <a:pt x="1437" y="431"/>
                  </a:lnTo>
                  <a:lnTo>
                    <a:pt x="1463" y="491"/>
                  </a:lnTo>
                  <a:lnTo>
                    <a:pt x="1484" y="555"/>
                  </a:lnTo>
                  <a:lnTo>
                    <a:pt x="1498" y="619"/>
                  </a:lnTo>
                  <a:lnTo>
                    <a:pt x="1507" y="686"/>
                  </a:lnTo>
                  <a:lnTo>
                    <a:pt x="1510" y="755"/>
                  </a:lnTo>
                  <a:lnTo>
                    <a:pt x="1507" y="824"/>
                  </a:lnTo>
                  <a:lnTo>
                    <a:pt x="1498" y="891"/>
                  </a:lnTo>
                  <a:lnTo>
                    <a:pt x="1484" y="955"/>
                  </a:lnTo>
                  <a:lnTo>
                    <a:pt x="1463" y="1019"/>
                  </a:lnTo>
                  <a:lnTo>
                    <a:pt x="1437" y="1079"/>
                  </a:lnTo>
                  <a:lnTo>
                    <a:pt x="1407" y="1136"/>
                  </a:lnTo>
                  <a:lnTo>
                    <a:pt x="1372" y="1191"/>
                  </a:lnTo>
                  <a:lnTo>
                    <a:pt x="1333" y="1241"/>
                  </a:lnTo>
                  <a:lnTo>
                    <a:pt x="1289" y="1289"/>
                  </a:lnTo>
                  <a:lnTo>
                    <a:pt x="1241" y="1333"/>
                  </a:lnTo>
                  <a:lnTo>
                    <a:pt x="1191" y="1372"/>
                  </a:lnTo>
                  <a:lnTo>
                    <a:pt x="1136" y="1407"/>
                  </a:lnTo>
                  <a:lnTo>
                    <a:pt x="1079" y="1437"/>
                  </a:lnTo>
                  <a:lnTo>
                    <a:pt x="1019" y="1463"/>
                  </a:lnTo>
                  <a:lnTo>
                    <a:pt x="955" y="1484"/>
                  </a:lnTo>
                  <a:lnTo>
                    <a:pt x="891" y="1498"/>
                  </a:lnTo>
                  <a:lnTo>
                    <a:pt x="824" y="1507"/>
                  </a:lnTo>
                  <a:lnTo>
                    <a:pt x="755" y="1510"/>
                  </a:lnTo>
                  <a:lnTo>
                    <a:pt x="686" y="1507"/>
                  </a:lnTo>
                  <a:lnTo>
                    <a:pt x="619" y="1498"/>
                  </a:lnTo>
                  <a:lnTo>
                    <a:pt x="555" y="1484"/>
                  </a:lnTo>
                  <a:lnTo>
                    <a:pt x="491" y="1463"/>
                  </a:lnTo>
                  <a:lnTo>
                    <a:pt x="431" y="1437"/>
                  </a:lnTo>
                  <a:lnTo>
                    <a:pt x="374" y="1407"/>
                  </a:lnTo>
                  <a:lnTo>
                    <a:pt x="319" y="1372"/>
                  </a:lnTo>
                  <a:lnTo>
                    <a:pt x="269" y="1333"/>
                  </a:lnTo>
                  <a:lnTo>
                    <a:pt x="221" y="1289"/>
                  </a:lnTo>
                  <a:lnTo>
                    <a:pt x="177" y="1241"/>
                  </a:lnTo>
                  <a:lnTo>
                    <a:pt x="138" y="1191"/>
                  </a:lnTo>
                  <a:lnTo>
                    <a:pt x="103" y="1136"/>
                  </a:lnTo>
                  <a:lnTo>
                    <a:pt x="73" y="1079"/>
                  </a:lnTo>
                  <a:lnTo>
                    <a:pt x="47" y="1019"/>
                  </a:lnTo>
                  <a:lnTo>
                    <a:pt x="26" y="955"/>
                  </a:lnTo>
                  <a:lnTo>
                    <a:pt x="12" y="891"/>
                  </a:lnTo>
                  <a:lnTo>
                    <a:pt x="3" y="824"/>
                  </a:lnTo>
                  <a:lnTo>
                    <a:pt x="0" y="755"/>
                  </a:lnTo>
                  <a:lnTo>
                    <a:pt x="3" y="686"/>
                  </a:lnTo>
                  <a:lnTo>
                    <a:pt x="12" y="619"/>
                  </a:lnTo>
                  <a:lnTo>
                    <a:pt x="26" y="555"/>
                  </a:lnTo>
                  <a:lnTo>
                    <a:pt x="47" y="491"/>
                  </a:lnTo>
                  <a:lnTo>
                    <a:pt x="73" y="431"/>
                  </a:lnTo>
                  <a:lnTo>
                    <a:pt x="103" y="374"/>
                  </a:lnTo>
                  <a:lnTo>
                    <a:pt x="138" y="319"/>
                  </a:lnTo>
                  <a:lnTo>
                    <a:pt x="177" y="269"/>
                  </a:lnTo>
                  <a:lnTo>
                    <a:pt x="221" y="221"/>
                  </a:lnTo>
                  <a:lnTo>
                    <a:pt x="269" y="177"/>
                  </a:lnTo>
                  <a:lnTo>
                    <a:pt x="319" y="138"/>
                  </a:lnTo>
                  <a:lnTo>
                    <a:pt x="374" y="103"/>
                  </a:lnTo>
                  <a:lnTo>
                    <a:pt x="431" y="73"/>
                  </a:lnTo>
                  <a:lnTo>
                    <a:pt x="491" y="47"/>
                  </a:lnTo>
                  <a:lnTo>
                    <a:pt x="555" y="26"/>
                  </a:lnTo>
                  <a:lnTo>
                    <a:pt x="619" y="12"/>
                  </a:lnTo>
                  <a:lnTo>
                    <a:pt x="686" y="3"/>
                  </a:lnTo>
                  <a:lnTo>
                    <a:pt x="7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5" name="Group 54"/>
          <p:cNvGrpSpPr/>
          <p:nvPr/>
        </p:nvGrpSpPr>
        <p:grpSpPr>
          <a:xfrm>
            <a:off x="4986367" y="3199183"/>
            <a:ext cx="512186" cy="383838"/>
            <a:chOff x="4932363" y="1844675"/>
            <a:chExt cx="2705100" cy="2027238"/>
          </a:xfrm>
          <a:solidFill>
            <a:schemeClr val="bg1"/>
          </a:solidFill>
        </p:grpSpPr>
        <p:sp>
          <p:nvSpPr>
            <p:cNvPr id="56" name="Freeform 55"/>
            <p:cNvSpPr>
              <a:spLocks noEditPoints="1"/>
            </p:cNvSpPr>
            <p:nvPr/>
          </p:nvSpPr>
          <p:spPr bwMode="auto">
            <a:xfrm>
              <a:off x="4932363" y="1844675"/>
              <a:ext cx="2217737" cy="2027238"/>
            </a:xfrm>
            <a:custGeom>
              <a:avLst/>
              <a:gdLst>
                <a:gd name="T0" fmla="*/ 2556 w 2793"/>
                <a:gd name="T1" fmla="*/ 1224 h 2555"/>
                <a:gd name="T2" fmla="*/ 2621 w 2793"/>
                <a:gd name="T3" fmla="*/ 1105 h 2555"/>
                <a:gd name="T4" fmla="*/ 2598 w 2793"/>
                <a:gd name="T5" fmla="*/ 969 h 2555"/>
                <a:gd name="T6" fmla="*/ 2499 w 2793"/>
                <a:gd name="T7" fmla="*/ 878 h 2555"/>
                <a:gd name="T8" fmla="*/ 364 w 2793"/>
                <a:gd name="T9" fmla="*/ 687 h 2555"/>
                <a:gd name="T10" fmla="*/ 237 w 2793"/>
                <a:gd name="T11" fmla="*/ 785 h 2555"/>
                <a:gd name="T12" fmla="*/ 174 w 2793"/>
                <a:gd name="T13" fmla="*/ 936 h 2555"/>
                <a:gd name="T14" fmla="*/ 182 w 2793"/>
                <a:gd name="T15" fmla="*/ 1243 h 2555"/>
                <a:gd name="T16" fmla="*/ 264 w 2793"/>
                <a:gd name="T17" fmla="*/ 1383 h 2555"/>
                <a:gd name="T18" fmla="*/ 403 w 2793"/>
                <a:gd name="T19" fmla="*/ 1464 h 2555"/>
                <a:gd name="T20" fmla="*/ 785 w 2793"/>
                <a:gd name="T21" fmla="*/ 662 h 2555"/>
                <a:gd name="T22" fmla="*/ 2164 w 2793"/>
                <a:gd name="T23" fmla="*/ 346 h 2555"/>
                <a:gd name="T24" fmla="*/ 1871 w 2793"/>
                <a:gd name="T25" fmla="*/ 497 h 2555"/>
                <a:gd name="T26" fmla="*/ 1624 w 2793"/>
                <a:gd name="T27" fmla="*/ 591 h 2555"/>
                <a:gd name="T28" fmla="*/ 1416 w 2793"/>
                <a:gd name="T29" fmla="*/ 641 h 2555"/>
                <a:gd name="T30" fmla="*/ 1241 w 2793"/>
                <a:gd name="T31" fmla="*/ 660 h 2555"/>
                <a:gd name="T32" fmla="*/ 955 w 2793"/>
                <a:gd name="T33" fmla="*/ 1476 h 2555"/>
                <a:gd name="T34" fmla="*/ 1433 w 2793"/>
                <a:gd name="T35" fmla="*/ 1491 h 2555"/>
                <a:gd name="T36" fmla="*/ 1739 w 2793"/>
                <a:gd name="T37" fmla="*/ 1550 h 2555"/>
                <a:gd name="T38" fmla="*/ 1989 w 2793"/>
                <a:gd name="T39" fmla="*/ 1640 h 2555"/>
                <a:gd name="T40" fmla="*/ 2184 w 2793"/>
                <a:gd name="T41" fmla="*/ 1744 h 2555"/>
                <a:gd name="T42" fmla="*/ 2328 w 2793"/>
                <a:gd name="T43" fmla="*/ 1848 h 2555"/>
                <a:gd name="T44" fmla="*/ 2453 w 2793"/>
                <a:gd name="T45" fmla="*/ 9 h 2555"/>
                <a:gd name="T46" fmla="*/ 2497 w 2793"/>
                <a:gd name="T47" fmla="*/ 66 h 2555"/>
                <a:gd name="T48" fmla="*/ 2586 w 2793"/>
                <a:gd name="T49" fmla="*/ 730 h 2555"/>
                <a:gd name="T50" fmla="*/ 2724 w 2793"/>
                <a:gd name="T51" fmla="*/ 849 h 2555"/>
                <a:gd name="T52" fmla="*/ 2791 w 2793"/>
                <a:gd name="T53" fmla="*/ 1021 h 2555"/>
                <a:gd name="T54" fmla="*/ 2767 w 2793"/>
                <a:gd name="T55" fmla="*/ 1209 h 2555"/>
                <a:gd name="T56" fmla="*/ 2662 w 2793"/>
                <a:gd name="T57" fmla="*/ 1357 h 2555"/>
                <a:gd name="T58" fmla="*/ 2499 w 2793"/>
                <a:gd name="T59" fmla="*/ 1441 h 2555"/>
                <a:gd name="T60" fmla="*/ 2476 w 2793"/>
                <a:gd name="T61" fmla="*/ 2112 h 2555"/>
                <a:gd name="T62" fmla="*/ 2414 w 2793"/>
                <a:gd name="T63" fmla="*/ 2139 h 2555"/>
                <a:gd name="T64" fmla="*/ 2346 w 2793"/>
                <a:gd name="T65" fmla="*/ 2103 h 2555"/>
                <a:gd name="T66" fmla="*/ 2315 w 2793"/>
                <a:gd name="T67" fmla="*/ 2068 h 2555"/>
                <a:gd name="T68" fmla="*/ 2234 w 2793"/>
                <a:gd name="T69" fmla="*/ 1992 h 2555"/>
                <a:gd name="T70" fmla="*/ 2102 w 2793"/>
                <a:gd name="T71" fmla="*/ 1893 h 2555"/>
                <a:gd name="T72" fmla="*/ 1912 w 2793"/>
                <a:gd name="T73" fmla="*/ 1792 h 2555"/>
                <a:gd name="T74" fmla="*/ 1662 w 2793"/>
                <a:gd name="T75" fmla="*/ 1706 h 2555"/>
                <a:gd name="T76" fmla="*/ 1347 w 2793"/>
                <a:gd name="T77" fmla="*/ 1653 h 2555"/>
                <a:gd name="T78" fmla="*/ 1325 w 2793"/>
                <a:gd name="T79" fmla="*/ 2437 h 2555"/>
                <a:gd name="T80" fmla="*/ 1320 w 2793"/>
                <a:gd name="T81" fmla="*/ 2511 h 2555"/>
                <a:gd name="T82" fmla="*/ 1262 w 2793"/>
                <a:gd name="T83" fmla="*/ 2554 h 2555"/>
                <a:gd name="T84" fmla="*/ 1190 w 2793"/>
                <a:gd name="T85" fmla="*/ 2535 h 2555"/>
                <a:gd name="T86" fmla="*/ 487 w 2793"/>
                <a:gd name="T87" fmla="*/ 1646 h 2555"/>
                <a:gd name="T88" fmla="*/ 273 w 2793"/>
                <a:gd name="T89" fmla="*/ 1596 h 2555"/>
                <a:gd name="T90" fmla="*/ 107 w 2793"/>
                <a:gd name="T91" fmla="*/ 1463 h 2555"/>
                <a:gd name="T92" fmla="*/ 12 w 2793"/>
                <a:gd name="T93" fmla="*/ 1271 h 2555"/>
                <a:gd name="T94" fmla="*/ 3 w 2793"/>
                <a:gd name="T95" fmla="*/ 922 h 2555"/>
                <a:gd name="T96" fmla="*/ 75 w 2793"/>
                <a:gd name="T97" fmla="*/ 718 h 2555"/>
                <a:gd name="T98" fmla="*/ 226 w 2793"/>
                <a:gd name="T99" fmla="*/ 568 h 2555"/>
                <a:gd name="T100" fmla="*/ 431 w 2793"/>
                <a:gd name="T101" fmla="*/ 495 h 2555"/>
                <a:gd name="T102" fmla="*/ 1234 w 2793"/>
                <a:gd name="T103" fmla="*/ 490 h 2555"/>
                <a:gd name="T104" fmla="*/ 1388 w 2793"/>
                <a:gd name="T105" fmla="*/ 473 h 2555"/>
                <a:gd name="T106" fmla="*/ 1574 w 2793"/>
                <a:gd name="T107" fmla="*/ 429 h 2555"/>
                <a:gd name="T108" fmla="*/ 1794 w 2793"/>
                <a:gd name="T109" fmla="*/ 345 h 2555"/>
                <a:gd name="T110" fmla="*/ 2056 w 2793"/>
                <a:gd name="T111" fmla="*/ 211 h 2555"/>
                <a:gd name="T112" fmla="*/ 2364 w 2793"/>
                <a:gd name="T113" fmla="*/ 15 h 2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93" h="2555">
                  <a:moveTo>
                    <a:pt x="2499" y="878"/>
                  </a:moveTo>
                  <a:lnTo>
                    <a:pt x="2499" y="1261"/>
                  </a:lnTo>
                  <a:lnTo>
                    <a:pt x="2530" y="1244"/>
                  </a:lnTo>
                  <a:lnTo>
                    <a:pt x="2556" y="1224"/>
                  </a:lnTo>
                  <a:lnTo>
                    <a:pt x="2579" y="1199"/>
                  </a:lnTo>
                  <a:lnTo>
                    <a:pt x="2598" y="1170"/>
                  </a:lnTo>
                  <a:lnTo>
                    <a:pt x="2612" y="1139"/>
                  </a:lnTo>
                  <a:lnTo>
                    <a:pt x="2621" y="1105"/>
                  </a:lnTo>
                  <a:lnTo>
                    <a:pt x="2624" y="1070"/>
                  </a:lnTo>
                  <a:lnTo>
                    <a:pt x="2621" y="1034"/>
                  </a:lnTo>
                  <a:lnTo>
                    <a:pt x="2612" y="1000"/>
                  </a:lnTo>
                  <a:lnTo>
                    <a:pt x="2598" y="969"/>
                  </a:lnTo>
                  <a:lnTo>
                    <a:pt x="2579" y="940"/>
                  </a:lnTo>
                  <a:lnTo>
                    <a:pt x="2556" y="915"/>
                  </a:lnTo>
                  <a:lnTo>
                    <a:pt x="2530" y="894"/>
                  </a:lnTo>
                  <a:lnTo>
                    <a:pt x="2499" y="878"/>
                  </a:lnTo>
                  <a:close/>
                  <a:moveTo>
                    <a:pt x="487" y="662"/>
                  </a:moveTo>
                  <a:lnTo>
                    <a:pt x="444" y="665"/>
                  </a:lnTo>
                  <a:lnTo>
                    <a:pt x="403" y="673"/>
                  </a:lnTo>
                  <a:lnTo>
                    <a:pt x="364" y="687"/>
                  </a:lnTo>
                  <a:lnTo>
                    <a:pt x="328" y="705"/>
                  </a:lnTo>
                  <a:lnTo>
                    <a:pt x="293" y="728"/>
                  </a:lnTo>
                  <a:lnTo>
                    <a:pt x="264" y="755"/>
                  </a:lnTo>
                  <a:lnTo>
                    <a:pt x="237" y="785"/>
                  </a:lnTo>
                  <a:lnTo>
                    <a:pt x="214" y="819"/>
                  </a:lnTo>
                  <a:lnTo>
                    <a:pt x="195" y="855"/>
                  </a:lnTo>
                  <a:lnTo>
                    <a:pt x="182" y="894"/>
                  </a:lnTo>
                  <a:lnTo>
                    <a:pt x="174" y="936"/>
                  </a:lnTo>
                  <a:lnTo>
                    <a:pt x="171" y="979"/>
                  </a:lnTo>
                  <a:lnTo>
                    <a:pt x="171" y="1160"/>
                  </a:lnTo>
                  <a:lnTo>
                    <a:pt x="174" y="1202"/>
                  </a:lnTo>
                  <a:lnTo>
                    <a:pt x="182" y="1243"/>
                  </a:lnTo>
                  <a:lnTo>
                    <a:pt x="195" y="1283"/>
                  </a:lnTo>
                  <a:lnTo>
                    <a:pt x="214" y="1319"/>
                  </a:lnTo>
                  <a:lnTo>
                    <a:pt x="237" y="1353"/>
                  </a:lnTo>
                  <a:lnTo>
                    <a:pt x="264" y="1383"/>
                  </a:lnTo>
                  <a:lnTo>
                    <a:pt x="293" y="1410"/>
                  </a:lnTo>
                  <a:lnTo>
                    <a:pt x="328" y="1432"/>
                  </a:lnTo>
                  <a:lnTo>
                    <a:pt x="364" y="1451"/>
                  </a:lnTo>
                  <a:lnTo>
                    <a:pt x="403" y="1464"/>
                  </a:lnTo>
                  <a:lnTo>
                    <a:pt x="444" y="1473"/>
                  </a:lnTo>
                  <a:lnTo>
                    <a:pt x="487" y="1476"/>
                  </a:lnTo>
                  <a:lnTo>
                    <a:pt x="785" y="1476"/>
                  </a:lnTo>
                  <a:lnTo>
                    <a:pt x="785" y="662"/>
                  </a:lnTo>
                  <a:lnTo>
                    <a:pt x="487" y="662"/>
                  </a:lnTo>
                  <a:close/>
                  <a:moveTo>
                    <a:pt x="2328" y="245"/>
                  </a:moveTo>
                  <a:lnTo>
                    <a:pt x="2244" y="297"/>
                  </a:lnTo>
                  <a:lnTo>
                    <a:pt x="2164" y="346"/>
                  </a:lnTo>
                  <a:lnTo>
                    <a:pt x="2086" y="389"/>
                  </a:lnTo>
                  <a:lnTo>
                    <a:pt x="2012" y="430"/>
                  </a:lnTo>
                  <a:lnTo>
                    <a:pt x="1941" y="465"/>
                  </a:lnTo>
                  <a:lnTo>
                    <a:pt x="1871" y="497"/>
                  </a:lnTo>
                  <a:lnTo>
                    <a:pt x="1805" y="526"/>
                  </a:lnTo>
                  <a:lnTo>
                    <a:pt x="1742" y="550"/>
                  </a:lnTo>
                  <a:lnTo>
                    <a:pt x="1682" y="572"/>
                  </a:lnTo>
                  <a:lnTo>
                    <a:pt x="1624" y="591"/>
                  </a:lnTo>
                  <a:lnTo>
                    <a:pt x="1569" y="607"/>
                  </a:lnTo>
                  <a:lnTo>
                    <a:pt x="1516" y="621"/>
                  </a:lnTo>
                  <a:lnTo>
                    <a:pt x="1464" y="632"/>
                  </a:lnTo>
                  <a:lnTo>
                    <a:pt x="1416" y="641"/>
                  </a:lnTo>
                  <a:lnTo>
                    <a:pt x="1369" y="648"/>
                  </a:lnTo>
                  <a:lnTo>
                    <a:pt x="1325" y="654"/>
                  </a:lnTo>
                  <a:lnTo>
                    <a:pt x="1282" y="658"/>
                  </a:lnTo>
                  <a:lnTo>
                    <a:pt x="1241" y="660"/>
                  </a:lnTo>
                  <a:lnTo>
                    <a:pt x="1203" y="662"/>
                  </a:lnTo>
                  <a:lnTo>
                    <a:pt x="1165" y="662"/>
                  </a:lnTo>
                  <a:lnTo>
                    <a:pt x="955" y="662"/>
                  </a:lnTo>
                  <a:lnTo>
                    <a:pt x="955" y="1476"/>
                  </a:lnTo>
                  <a:lnTo>
                    <a:pt x="1165" y="1476"/>
                  </a:lnTo>
                  <a:lnTo>
                    <a:pt x="1259" y="1478"/>
                  </a:lnTo>
                  <a:lnTo>
                    <a:pt x="1347" y="1483"/>
                  </a:lnTo>
                  <a:lnTo>
                    <a:pt x="1433" y="1491"/>
                  </a:lnTo>
                  <a:lnTo>
                    <a:pt x="1515" y="1502"/>
                  </a:lnTo>
                  <a:lnTo>
                    <a:pt x="1593" y="1516"/>
                  </a:lnTo>
                  <a:lnTo>
                    <a:pt x="1669" y="1531"/>
                  </a:lnTo>
                  <a:lnTo>
                    <a:pt x="1739" y="1550"/>
                  </a:lnTo>
                  <a:lnTo>
                    <a:pt x="1807" y="1571"/>
                  </a:lnTo>
                  <a:lnTo>
                    <a:pt x="1871" y="1592"/>
                  </a:lnTo>
                  <a:lnTo>
                    <a:pt x="1931" y="1615"/>
                  </a:lnTo>
                  <a:lnTo>
                    <a:pt x="1989" y="1640"/>
                  </a:lnTo>
                  <a:lnTo>
                    <a:pt x="2043" y="1666"/>
                  </a:lnTo>
                  <a:lnTo>
                    <a:pt x="2094" y="1691"/>
                  </a:lnTo>
                  <a:lnTo>
                    <a:pt x="2140" y="1718"/>
                  </a:lnTo>
                  <a:lnTo>
                    <a:pt x="2184" y="1744"/>
                  </a:lnTo>
                  <a:lnTo>
                    <a:pt x="2225" y="1771"/>
                  </a:lnTo>
                  <a:lnTo>
                    <a:pt x="2263" y="1798"/>
                  </a:lnTo>
                  <a:lnTo>
                    <a:pt x="2297" y="1824"/>
                  </a:lnTo>
                  <a:lnTo>
                    <a:pt x="2328" y="1848"/>
                  </a:lnTo>
                  <a:lnTo>
                    <a:pt x="2328" y="245"/>
                  </a:lnTo>
                  <a:close/>
                  <a:moveTo>
                    <a:pt x="2418" y="0"/>
                  </a:moveTo>
                  <a:lnTo>
                    <a:pt x="2436" y="3"/>
                  </a:lnTo>
                  <a:lnTo>
                    <a:pt x="2453" y="9"/>
                  </a:lnTo>
                  <a:lnTo>
                    <a:pt x="2469" y="20"/>
                  </a:lnTo>
                  <a:lnTo>
                    <a:pt x="2482" y="33"/>
                  </a:lnTo>
                  <a:lnTo>
                    <a:pt x="2491" y="49"/>
                  </a:lnTo>
                  <a:lnTo>
                    <a:pt x="2497" y="66"/>
                  </a:lnTo>
                  <a:lnTo>
                    <a:pt x="2499" y="85"/>
                  </a:lnTo>
                  <a:lnTo>
                    <a:pt x="2499" y="699"/>
                  </a:lnTo>
                  <a:lnTo>
                    <a:pt x="2544" y="713"/>
                  </a:lnTo>
                  <a:lnTo>
                    <a:pt x="2586" y="730"/>
                  </a:lnTo>
                  <a:lnTo>
                    <a:pt x="2626" y="754"/>
                  </a:lnTo>
                  <a:lnTo>
                    <a:pt x="2663" y="782"/>
                  </a:lnTo>
                  <a:lnTo>
                    <a:pt x="2695" y="814"/>
                  </a:lnTo>
                  <a:lnTo>
                    <a:pt x="2724" y="849"/>
                  </a:lnTo>
                  <a:lnTo>
                    <a:pt x="2749" y="888"/>
                  </a:lnTo>
                  <a:lnTo>
                    <a:pt x="2767" y="929"/>
                  </a:lnTo>
                  <a:lnTo>
                    <a:pt x="2782" y="975"/>
                  </a:lnTo>
                  <a:lnTo>
                    <a:pt x="2791" y="1021"/>
                  </a:lnTo>
                  <a:lnTo>
                    <a:pt x="2793" y="1070"/>
                  </a:lnTo>
                  <a:lnTo>
                    <a:pt x="2790" y="1118"/>
                  </a:lnTo>
                  <a:lnTo>
                    <a:pt x="2782" y="1165"/>
                  </a:lnTo>
                  <a:lnTo>
                    <a:pt x="2767" y="1209"/>
                  </a:lnTo>
                  <a:lnTo>
                    <a:pt x="2748" y="1251"/>
                  </a:lnTo>
                  <a:lnTo>
                    <a:pt x="2723" y="1290"/>
                  </a:lnTo>
                  <a:lnTo>
                    <a:pt x="2695" y="1326"/>
                  </a:lnTo>
                  <a:lnTo>
                    <a:pt x="2662" y="1357"/>
                  </a:lnTo>
                  <a:lnTo>
                    <a:pt x="2626" y="1385"/>
                  </a:lnTo>
                  <a:lnTo>
                    <a:pt x="2585" y="1408"/>
                  </a:lnTo>
                  <a:lnTo>
                    <a:pt x="2543" y="1427"/>
                  </a:lnTo>
                  <a:lnTo>
                    <a:pt x="2499" y="1441"/>
                  </a:lnTo>
                  <a:lnTo>
                    <a:pt x="2499" y="2054"/>
                  </a:lnTo>
                  <a:lnTo>
                    <a:pt x="2496" y="2075"/>
                  </a:lnTo>
                  <a:lnTo>
                    <a:pt x="2488" y="2094"/>
                  </a:lnTo>
                  <a:lnTo>
                    <a:pt x="2476" y="2112"/>
                  </a:lnTo>
                  <a:lnTo>
                    <a:pt x="2459" y="2125"/>
                  </a:lnTo>
                  <a:lnTo>
                    <a:pt x="2440" y="2134"/>
                  </a:lnTo>
                  <a:lnTo>
                    <a:pt x="2427" y="2138"/>
                  </a:lnTo>
                  <a:lnTo>
                    <a:pt x="2414" y="2139"/>
                  </a:lnTo>
                  <a:lnTo>
                    <a:pt x="2394" y="2136"/>
                  </a:lnTo>
                  <a:lnTo>
                    <a:pt x="2376" y="2129"/>
                  </a:lnTo>
                  <a:lnTo>
                    <a:pt x="2359" y="2119"/>
                  </a:lnTo>
                  <a:lnTo>
                    <a:pt x="2346" y="2103"/>
                  </a:lnTo>
                  <a:lnTo>
                    <a:pt x="2343" y="2099"/>
                  </a:lnTo>
                  <a:lnTo>
                    <a:pt x="2336" y="2092"/>
                  </a:lnTo>
                  <a:lnTo>
                    <a:pt x="2327" y="2082"/>
                  </a:lnTo>
                  <a:lnTo>
                    <a:pt x="2315" y="2068"/>
                  </a:lnTo>
                  <a:lnTo>
                    <a:pt x="2299" y="2052"/>
                  </a:lnTo>
                  <a:lnTo>
                    <a:pt x="2281" y="2033"/>
                  </a:lnTo>
                  <a:lnTo>
                    <a:pt x="2260" y="2014"/>
                  </a:lnTo>
                  <a:lnTo>
                    <a:pt x="2234" y="1992"/>
                  </a:lnTo>
                  <a:lnTo>
                    <a:pt x="2206" y="1968"/>
                  </a:lnTo>
                  <a:lnTo>
                    <a:pt x="2175" y="1943"/>
                  </a:lnTo>
                  <a:lnTo>
                    <a:pt x="2140" y="1919"/>
                  </a:lnTo>
                  <a:lnTo>
                    <a:pt x="2102" y="1893"/>
                  </a:lnTo>
                  <a:lnTo>
                    <a:pt x="2059" y="1867"/>
                  </a:lnTo>
                  <a:lnTo>
                    <a:pt x="2014" y="1841"/>
                  </a:lnTo>
                  <a:lnTo>
                    <a:pt x="1964" y="1816"/>
                  </a:lnTo>
                  <a:lnTo>
                    <a:pt x="1912" y="1792"/>
                  </a:lnTo>
                  <a:lnTo>
                    <a:pt x="1855" y="1768"/>
                  </a:lnTo>
                  <a:lnTo>
                    <a:pt x="1794" y="1745"/>
                  </a:lnTo>
                  <a:lnTo>
                    <a:pt x="1730" y="1724"/>
                  </a:lnTo>
                  <a:lnTo>
                    <a:pt x="1662" y="1706"/>
                  </a:lnTo>
                  <a:lnTo>
                    <a:pt x="1589" y="1688"/>
                  </a:lnTo>
                  <a:lnTo>
                    <a:pt x="1513" y="1674"/>
                  </a:lnTo>
                  <a:lnTo>
                    <a:pt x="1432" y="1663"/>
                  </a:lnTo>
                  <a:lnTo>
                    <a:pt x="1347" y="1653"/>
                  </a:lnTo>
                  <a:lnTo>
                    <a:pt x="1259" y="1648"/>
                  </a:lnTo>
                  <a:lnTo>
                    <a:pt x="1165" y="1646"/>
                  </a:lnTo>
                  <a:lnTo>
                    <a:pt x="997" y="1646"/>
                  </a:lnTo>
                  <a:lnTo>
                    <a:pt x="1325" y="2437"/>
                  </a:lnTo>
                  <a:lnTo>
                    <a:pt x="1330" y="2457"/>
                  </a:lnTo>
                  <a:lnTo>
                    <a:pt x="1330" y="2475"/>
                  </a:lnTo>
                  <a:lnTo>
                    <a:pt x="1327" y="2494"/>
                  </a:lnTo>
                  <a:lnTo>
                    <a:pt x="1320" y="2511"/>
                  </a:lnTo>
                  <a:lnTo>
                    <a:pt x="1309" y="2527"/>
                  </a:lnTo>
                  <a:lnTo>
                    <a:pt x="1295" y="2539"/>
                  </a:lnTo>
                  <a:lnTo>
                    <a:pt x="1277" y="2549"/>
                  </a:lnTo>
                  <a:lnTo>
                    <a:pt x="1262" y="2554"/>
                  </a:lnTo>
                  <a:lnTo>
                    <a:pt x="1245" y="2555"/>
                  </a:lnTo>
                  <a:lnTo>
                    <a:pt x="1226" y="2553"/>
                  </a:lnTo>
                  <a:lnTo>
                    <a:pt x="1207" y="2545"/>
                  </a:lnTo>
                  <a:lnTo>
                    <a:pt x="1190" y="2535"/>
                  </a:lnTo>
                  <a:lnTo>
                    <a:pt x="1176" y="2521"/>
                  </a:lnTo>
                  <a:lnTo>
                    <a:pt x="1167" y="2502"/>
                  </a:lnTo>
                  <a:lnTo>
                    <a:pt x="813" y="1646"/>
                  </a:lnTo>
                  <a:lnTo>
                    <a:pt x="487" y="1646"/>
                  </a:lnTo>
                  <a:lnTo>
                    <a:pt x="431" y="1643"/>
                  </a:lnTo>
                  <a:lnTo>
                    <a:pt x="375" y="1634"/>
                  </a:lnTo>
                  <a:lnTo>
                    <a:pt x="323" y="1618"/>
                  </a:lnTo>
                  <a:lnTo>
                    <a:pt x="273" y="1596"/>
                  </a:lnTo>
                  <a:lnTo>
                    <a:pt x="226" y="1571"/>
                  </a:lnTo>
                  <a:lnTo>
                    <a:pt x="183" y="1539"/>
                  </a:lnTo>
                  <a:lnTo>
                    <a:pt x="143" y="1503"/>
                  </a:lnTo>
                  <a:lnTo>
                    <a:pt x="107" y="1463"/>
                  </a:lnTo>
                  <a:lnTo>
                    <a:pt x="75" y="1420"/>
                  </a:lnTo>
                  <a:lnTo>
                    <a:pt x="50" y="1373"/>
                  </a:lnTo>
                  <a:lnTo>
                    <a:pt x="29" y="1323"/>
                  </a:lnTo>
                  <a:lnTo>
                    <a:pt x="12" y="1271"/>
                  </a:lnTo>
                  <a:lnTo>
                    <a:pt x="3" y="1216"/>
                  </a:lnTo>
                  <a:lnTo>
                    <a:pt x="0" y="1160"/>
                  </a:lnTo>
                  <a:lnTo>
                    <a:pt x="0" y="979"/>
                  </a:lnTo>
                  <a:lnTo>
                    <a:pt x="3" y="922"/>
                  </a:lnTo>
                  <a:lnTo>
                    <a:pt x="12" y="867"/>
                  </a:lnTo>
                  <a:lnTo>
                    <a:pt x="29" y="815"/>
                  </a:lnTo>
                  <a:lnTo>
                    <a:pt x="50" y="764"/>
                  </a:lnTo>
                  <a:lnTo>
                    <a:pt x="75" y="718"/>
                  </a:lnTo>
                  <a:lnTo>
                    <a:pt x="107" y="674"/>
                  </a:lnTo>
                  <a:lnTo>
                    <a:pt x="143" y="634"/>
                  </a:lnTo>
                  <a:lnTo>
                    <a:pt x="183" y="599"/>
                  </a:lnTo>
                  <a:lnTo>
                    <a:pt x="226" y="568"/>
                  </a:lnTo>
                  <a:lnTo>
                    <a:pt x="273" y="541"/>
                  </a:lnTo>
                  <a:lnTo>
                    <a:pt x="323" y="520"/>
                  </a:lnTo>
                  <a:lnTo>
                    <a:pt x="375" y="505"/>
                  </a:lnTo>
                  <a:lnTo>
                    <a:pt x="431" y="495"/>
                  </a:lnTo>
                  <a:lnTo>
                    <a:pt x="487" y="492"/>
                  </a:lnTo>
                  <a:lnTo>
                    <a:pt x="1166" y="492"/>
                  </a:lnTo>
                  <a:lnTo>
                    <a:pt x="1199" y="492"/>
                  </a:lnTo>
                  <a:lnTo>
                    <a:pt x="1234" y="490"/>
                  </a:lnTo>
                  <a:lnTo>
                    <a:pt x="1269" y="487"/>
                  </a:lnTo>
                  <a:lnTo>
                    <a:pt x="1307" y="484"/>
                  </a:lnTo>
                  <a:lnTo>
                    <a:pt x="1346" y="479"/>
                  </a:lnTo>
                  <a:lnTo>
                    <a:pt x="1388" y="473"/>
                  </a:lnTo>
                  <a:lnTo>
                    <a:pt x="1431" y="465"/>
                  </a:lnTo>
                  <a:lnTo>
                    <a:pt x="1477" y="455"/>
                  </a:lnTo>
                  <a:lnTo>
                    <a:pt x="1524" y="443"/>
                  </a:lnTo>
                  <a:lnTo>
                    <a:pt x="1574" y="429"/>
                  </a:lnTo>
                  <a:lnTo>
                    <a:pt x="1625" y="412"/>
                  </a:lnTo>
                  <a:lnTo>
                    <a:pt x="1679" y="392"/>
                  </a:lnTo>
                  <a:lnTo>
                    <a:pt x="1735" y="370"/>
                  </a:lnTo>
                  <a:lnTo>
                    <a:pt x="1794" y="345"/>
                  </a:lnTo>
                  <a:lnTo>
                    <a:pt x="1856" y="317"/>
                  </a:lnTo>
                  <a:lnTo>
                    <a:pt x="1920" y="285"/>
                  </a:lnTo>
                  <a:lnTo>
                    <a:pt x="1987" y="250"/>
                  </a:lnTo>
                  <a:lnTo>
                    <a:pt x="2056" y="211"/>
                  </a:lnTo>
                  <a:lnTo>
                    <a:pt x="2129" y="168"/>
                  </a:lnTo>
                  <a:lnTo>
                    <a:pt x="2204" y="122"/>
                  </a:lnTo>
                  <a:lnTo>
                    <a:pt x="2283" y="70"/>
                  </a:lnTo>
                  <a:lnTo>
                    <a:pt x="2364" y="15"/>
                  </a:lnTo>
                  <a:lnTo>
                    <a:pt x="2382" y="6"/>
                  </a:lnTo>
                  <a:lnTo>
                    <a:pt x="2399" y="1"/>
                  </a:lnTo>
                  <a:lnTo>
                    <a:pt x="24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6"/>
            <p:cNvSpPr>
              <a:spLocks/>
            </p:cNvSpPr>
            <p:nvPr/>
          </p:nvSpPr>
          <p:spPr bwMode="auto">
            <a:xfrm>
              <a:off x="7237413" y="2625725"/>
              <a:ext cx="400050" cy="136525"/>
            </a:xfrm>
            <a:custGeom>
              <a:avLst/>
              <a:gdLst>
                <a:gd name="T0" fmla="*/ 85 w 505"/>
                <a:gd name="T1" fmla="*/ 0 h 172"/>
                <a:gd name="T2" fmla="*/ 419 w 505"/>
                <a:gd name="T3" fmla="*/ 0 h 172"/>
                <a:gd name="T4" fmla="*/ 442 w 505"/>
                <a:gd name="T5" fmla="*/ 3 h 172"/>
                <a:gd name="T6" fmla="*/ 463 w 505"/>
                <a:gd name="T7" fmla="*/ 11 h 172"/>
                <a:gd name="T8" fmla="*/ 479 w 505"/>
                <a:gd name="T9" fmla="*/ 25 h 172"/>
                <a:gd name="T10" fmla="*/ 493 w 505"/>
                <a:gd name="T11" fmla="*/ 42 h 172"/>
                <a:gd name="T12" fmla="*/ 502 w 505"/>
                <a:gd name="T13" fmla="*/ 62 h 172"/>
                <a:gd name="T14" fmla="*/ 505 w 505"/>
                <a:gd name="T15" fmla="*/ 86 h 172"/>
                <a:gd name="T16" fmla="*/ 502 w 505"/>
                <a:gd name="T17" fmla="*/ 109 h 172"/>
                <a:gd name="T18" fmla="*/ 493 w 505"/>
                <a:gd name="T19" fmla="*/ 129 h 172"/>
                <a:gd name="T20" fmla="*/ 479 w 505"/>
                <a:gd name="T21" fmla="*/ 146 h 172"/>
                <a:gd name="T22" fmla="*/ 463 w 505"/>
                <a:gd name="T23" fmla="*/ 159 h 172"/>
                <a:gd name="T24" fmla="*/ 442 w 505"/>
                <a:gd name="T25" fmla="*/ 168 h 172"/>
                <a:gd name="T26" fmla="*/ 419 w 505"/>
                <a:gd name="T27" fmla="*/ 172 h 172"/>
                <a:gd name="T28" fmla="*/ 85 w 505"/>
                <a:gd name="T29" fmla="*/ 172 h 172"/>
                <a:gd name="T30" fmla="*/ 63 w 505"/>
                <a:gd name="T31" fmla="*/ 168 h 172"/>
                <a:gd name="T32" fmla="*/ 42 w 505"/>
                <a:gd name="T33" fmla="*/ 159 h 172"/>
                <a:gd name="T34" fmla="*/ 26 w 505"/>
                <a:gd name="T35" fmla="*/ 146 h 172"/>
                <a:gd name="T36" fmla="*/ 12 w 505"/>
                <a:gd name="T37" fmla="*/ 129 h 172"/>
                <a:gd name="T38" fmla="*/ 3 w 505"/>
                <a:gd name="T39" fmla="*/ 109 h 172"/>
                <a:gd name="T40" fmla="*/ 0 w 505"/>
                <a:gd name="T41" fmla="*/ 86 h 172"/>
                <a:gd name="T42" fmla="*/ 3 w 505"/>
                <a:gd name="T43" fmla="*/ 63 h 172"/>
                <a:gd name="T44" fmla="*/ 12 w 505"/>
                <a:gd name="T45" fmla="*/ 42 h 172"/>
                <a:gd name="T46" fmla="*/ 26 w 505"/>
                <a:gd name="T47" fmla="*/ 25 h 172"/>
                <a:gd name="T48" fmla="*/ 42 w 505"/>
                <a:gd name="T49" fmla="*/ 11 h 172"/>
                <a:gd name="T50" fmla="*/ 63 w 505"/>
                <a:gd name="T51" fmla="*/ 3 h 172"/>
                <a:gd name="T52" fmla="*/ 85 w 505"/>
                <a:gd name="T53"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05" h="172">
                  <a:moveTo>
                    <a:pt x="85" y="0"/>
                  </a:moveTo>
                  <a:lnTo>
                    <a:pt x="419" y="0"/>
                  </a:lnTo>
                  <a:lnTo>
                    <a:pt x="442" y="3"/>
                  </a:lnTo>
                  <a:lnTo>
                    <a:pt x="463" y="11"/>
                  </a:lnTo>
                  <a:lnTo>
                    <a:pt x="479" y="25"/>
                  </a:lnTo>
                  <a:lnTo>
                    <a:pt x="493" y="42"/>
                  </a:lnTo>
                  <a:lnTo>
                    <a:pt x="502" y="62"/>
                  </a:lnTo>
                  <a:lnTo>
                    <a:pt x="505" y="86"/>
                  </a:lnTo>
                  <a:lnTo>
                    <a:pt x="502" y="109"/>
                  </a:lnTo>
                  <a:lnTo>
                    <a:pt x="493" y="129"/>
                  </a:lnTo>
                  <a:lnTo>
                    <a:pt x="479" y="146"/>
                  </a:lnTo>
                  <a:lnTo>
                    <a:pt x="463" y="159"/>
                  </a:lnTo>
                  <a:lnTo>
                    <a:pt x="442" y="168"/>
                  </a:lnTo>
                  <a:lnTo>
                    <a:pt x="419" y="172"/>
                  </a:lnTo>
                  <a:lnTo>
                    <a:pt x="85" y="172"/>
                  </a:lnTo>
                  <a:lnTo>
                    <a:pt x="63" y="168"/>
                  </a:lnTo>
                  <a:lnTo>
                    <a:pt x="42" y="159"/>
                  </a:lnTo>
                  <a:lnTo>
                    <a:pt x="26" y="146"/>
                  </a:lnTo>
                  <a:lnTo>
                    <a:pt x="12" y="129"/>
                  </a:lnTo>
                  <a:lnTo>
                    <a:pt x="3" y="109"/>
                  </a:lnTo>
                  <a:lnTo>
                    <a:pt x="0" y="86"/>
                  </a:lnTo>
                  <a:lnTo>
                    <a:pt x="3" y="63"/>
                  </a:lnTo>
                  <a:lnTo>
                    <a:pt x="12" y="42"/>
                  </a:lnTo>
                  <a:lnTo>
                    <a:pt x="26" y="25"/>
                  </a:lnTo>
                  <a:lnTo>
                    <a:pt x="42" y="11"/>
                  </a:lnTo>
                  <a:lnTo>
                    <a:pt x="63" y="3"/>
                  </a:lnTo>
                  <a:lnTo>
                    <a:pt x="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7"/>
            <p:cNvSpPr>
              <a:spLocks/>
            </p:cNvSpPr>
            <p:nvPr/>
          </p:nvSpPr>
          <p:spPr bwMode="auto">
            <a:xfrm>
              <a:off x="7207250" y="2290763"/>
              <a:ext cx="390525" cy="236538"/>
            </a:xfrm>
            <a:custGeom>
              <a:avLst/>
              <a:gdLst>
                <a:gd name="T0" fmla="*/ 415 w 492"/>
                <a:gd name="T1" fmla="*/ 0 h 296"/>
                <a:gd name="T2" fmla="*/ 432 w 492"/>
                <a:gd name="T3" fmla="*/ 3 h 296"/>
                <a:gd name="T4" fmla="*/ 450 w 492"/>
                <a:gd name="T5" fmla="*/ 10 h 296"/>
                <a:gd name="T6" fmla="*/ 465 w 492"/>
                <a:gd name="T7" fmla="*/ 21 h 296"/>
                <a:gd name="T8" fmla="*/ 478 w 492"/>
                <a:gd name="T9" fmla="*/ 36 h 296"/>
                <a:gd name="T10" fmla="*/ 487 w 492"/>
                <a:gd name="T11" fmla="*/ 53 h 296"/>
                <a:gd name="T12" fmla="*/ 492 w 492"/>
                <a:gd name="T13" fmla="*/ 72 h 296"/>
                <a:gd name="T14" fmla="*/ 492 w 492"/>
                <a:gd name="T15" fmla="*/ 92 h 296"/>
                <a:gd name="T16" fmla="*/ 489 w 492"/>
                <a:gd name="T17" fmla="*/ 109 h 296"/>
                <a:gd name="T18" fmla="*/ 482 w 492"/>
                <a:gd name="T19" fmla="*/ 127 h 296"/>
                <a:gd name="T20" fmla="*/ 471 w 492"/>
                <a:gd name="T21" fmla="*/ 142 h 296"/>
                <a:gd name="T22" fmla="*/ 456 w 492"/>
                <a:gd name="T23" fmla="*/ 155 h 296"/>
                <a:gd name="T24" fmla="*/ 439 w 492"/>
                <a:gd name="T25" fmla="*/ 164 h 296"/>
                <a:gd name="T26" fmla="*/ 116 w 492"/>
                <a:gd name="T27" fmla="*/ 290 h 296"/>
                <a:gd name="T28" fmla="*/ 101 w 492"/>
                <a:gd name="T29" fmla="*/ 294 h 296"/>
                <a:gd name="T30" fmla="*/ 85 w 492"/>
                <a:gd name="T31" fmla="*/ 296 h 296"/>
                <a:gd name="T32" fmla="*/ 65 w 492"/>
                <a:gd name="T33" fmla="*/ 293 h 296"/>
                <a:gd name="T34" fmla="*/ 46 w 492"/>
                <a:gd name="T35" fmla="*/ 287 h 296"/>
                <a:gd name="T36" fmla="*/ 29 w 492"/>
                <a:gd name="T37" fmla="*/ 275 h 296"/>
                <a:gd name="T38" fmla="*/ 15 w 492"/>
                <a:gd name="T39" fmla="*/ 260 h 296"/>
                <a:gd name="T40" fmla="*/ 6 w 492"/>
                <a:gd name="T41" fmla="*/ 241 h 296"/>
                <a:gd name="T42" fmla="*/ 0 w 492"/>
                <a:gd name="T43" fmla="*/ 223 h 296"/>
                <a:gd name="T44" fmla="*/ 0 w 492"/>
                <a:gd name="T45" fmla="*/ 203 h 296"/>
                <a:gd name="T46" fmla="*/ 4 w 492"/>
                <a:gd name="T47" fmla="*/ 186 h 296"/>
                <a:gd name="T48" fmla="*/ 11 w 492"/>
                <a:gd name="T49" fmla="*/ 168 h 296"/>
                <a:gd name="T50" fmla="*/ 22 w 492"/>
                <a:gd name="T51" fmla="*/ 154 h 296"/>
                <a:gd name="T52" fmla="*/ 37 w 492"/>
                <a:gd name="T53" fmla="*/ 141 h 296"/>
                <a:gd name="T54" fmla="*/ 53 w 492"/>
                <a:gd name="T55" fmla="*/ 132 h 296"/>
                <a:gd name="T56" fmla="*/ 377 w 492"/>
                <a:gd name="T57" fmla="*/ 5 h 296"/>
                <a:gd name="T58" fmla="*/ 395 w 492"/>
                <a:gd name="T59" fmla="*/ 0 h 296"/>
                <a:gd name="T60" fmla="*/ 415 w 492"/>
                <a:gd name="T61"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2" h="296">
                  <a:moveTo>
                    <a:pt x="415" y="0"/>
                  </a:moveTo>
                  <a:lnTo>
                    <a:pt x="432" y="3"/>
                  </a:lnTo>
                  <a:lnTo>
                    <a:pt x="450" y="10"/>
                  </a:lnTo>
                  <a:lnTo>
                    <a:pt x="465" y="21"/>
                  </a:lnTo>
                  <a:lnTo>
                    <a:pt x="478" y="36"/>
                  </a:lnTo>
                  <a:lnTo>
                    <a:pt x="487" y="53"/>
                  </a:lnTo>
                  <a:lnTo>
                    <a:pt x="492" y="72"/>
                  </a:lnTo>
                  <a:lnTo>
                    <a:pt x="492" y="92"/>
                  </a:lnTo>
                  <a:lnTo>
                    <a:pt x="489" y="109"/>
                  </a:lnTo>
                  <a:lnTo>
                    <a:pt x="482" y="127"/>
                  </a:lnTo>
                  <a:lnTo>
                    <a:pt x="471" y="142"/>
                  </a:lnTo>
                  <a:lnTo>
                    <a:pt x="456" y="155"/>
                  </a:lnTo>
                  <a:lnTo>
                    <a:pt x="439" y="164"/>
                  </a:lnTo>
                  <a:lnTo>
                    <a:pt x="116" y="290"/>
                  </a:lnTo>
                  <a:lnTo>
                    <a:pt x="101" y="294"/>
                  </a:lnTo>
                  <a:lnTo>
                    <a:pt x="85" y="296"/>
                  </a:lnTo>
                  <a:lnTo>
                    <a:pt x="65" y="293"/>
                  </a:lnTo>
                  <a:lnTo>
                    <a:pt x="46" y="287"/>
                  </a:lnTo>
                  <a:lnTo>
                    <a:pt x="29" y="275"/>
                  </a:lnTo>
                  <a:lnTo>
                    <a:pt x="15" y="260"/>
                  </a:lnTo>
                  <a:lnTo>
                    <a:pt x="6" y="241"/>
                  </a:lnTo>
                  <a:lnTo>
                    <a:pt x="0" y="223"/>
                  </a:lnTo>
                  <a:lnTo>
                    <a:pt x="0" y="203"/>
                  </a:lnTo>
                  <a:lnTo>
                    <a:pt x="4" y="186"/>
                  </a:lnTo>
                  <a:lnTo>
                    <a:pt x="11" y="168"/>
                  </a:lnTo>
                  <a:lnTo>
                    <a:pt x="22" y="154"/>
                  </a:lnTo>
                  <a:lnTo>
                    <a:pt x="37" y="141"/>
                  </a:lnTo>
                  <a:lnTo>
                    <a:pt x="53" y="132"/>
                  </a:lnTo>
                  <a:lnTo>
                    <a:pt x="377" y="5"/>
                  </a:lnTo>
                  <a:lnTo>
                    <a:pt x="395" y="0"/>
                  </a:lnTo>
                  <a:lnTo>
                    <a:pt x="4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8"/>
            <p:cNvSpPr>
              <a:spLocks/>
            </p:cNvSpPr>
            <p:nvPr/>
          </p:nvSpPr>
          <p:spPr bwMode="auto">
            <a:xfrm>
              <a:off x="7207250" y="2859088"/>
              <a:ext cx="390525" cy="234950"/>
            </a:xfrm>
            <a:custGeom>
              <a:avLst/>
              <a:gdLst>
                <a:gd name="T0" fmla="*/ 79 w 493"/>
                <a:gd name="T1" fmla="*/ 0 h 297"/>
                <a:gd name="T2" fmla="*/ 98 w 493"/>
                <a:gd name="T3" fmla="*/ 1 h 297"/>
                <a:gd name="T4" fmla="*/ 117 w 493"/>
                <a:gd name="T5" fmla="*/ 7 h 297"/>
                <a:gd name="T6" fmla="*/ 440 w 493"/>
                <a:gd name="T7" fmla="*/ 133 h 297"/>
                <a:gd name="T8" fmla="*/ 457 w 493"/>
                <a:gd name="T9" fmla="*/ 142 h 297"/>
                <a:gd name="T10" fmla="*/ 472 w 493"/>
                <a:gd name="T11" fmla="*/ 155 h 297"/>
                <a:gd name="T12" fmla="*/ 483 w 493"/>
                <a:gd name="T13" fmla="*/ 170 h 297"/>
                <a:gd name="T14" fmla="*/ 490 w 493"/>
                <a:gd name="T15" fmla="*/ 187 h 297"/>
                <a:gd name="T16" fmla="*/ 493 w 493"/>
                <a:gd name="T17" fmla="*/ 205 h 297"/>
                <a:gd name="T18" fmla="*/ 493 w 493"/>
                <a:gd name="T19" fmla="*/ 224 h 297"/>
                <a:gd name="T20" fmla="*/ 488 w 493"/>
                <a:gd name="T21" fmla="*/ 243 h 297"/>
                <a:gd name="T22" fmla="*/ 478 w 493"/>
                <a:gd name="T23" fmla="*/ 262 h 297"/>
                <a:gd name="T24" fmla="*/ 464 w 493"/>
                <a:gd name="T25" fmla="*/ 276 h 297"/>
                <a:gd name="T26" fmla="*/ 448 w 493"/>
                <a:gd name="T27" fmla="*/ 287 h 297"/>
                <a:gd name="T28" fmla="*/ 428 w 493"/>
                <a:gd name="T29" fmla="*/ 295 h 297"/>
                <a:gd name="T30" fmla="*/ 409 w 493"/>
                <a:gd name="T31" fmla="*/ 297 h 297"/>
                <a:gd name="T32" fmla="*/ 393 w 493"/>
                <a:gd name="T33" fmla="*/ 296 h 297"/>
                <a:gd name="T34" fmla="*/ 378 w 493"/>
                <a:gd name="T35" fmla="*/ 292 h 297"/>
                <a:gd name="T36" fmla="*/ 54 w 493"/>
                <a:gd name="T37" fmla="*/ 165 h 297"/>
                <a:gd name="T38" fmla="*/ 37 w 493"/>
                <a:gd name="T39" fmla="*/ 155 h 297"/>
                <a:gd name="T40" fmla="*/ 22 w 493"/>
                <a:gd name="T41" fmla="*/ 143 h 297"/>
                <a:gd name="T42" fmla="*/ 12 w 493"/>
                <a:gd name="T43" fmla="*/ 128 h 297"/>
                <a:gd name="T44" fmla="*/ 5 w 493"/>
                <a:gd name="T45" fmla="*/ 111 h 297"/>
                <a:gd name="T46" fmla="*/ 0 w 493"/>
                <a:gd name="T47" fmla="*/ 92 h 297"/>
                <a:gd name="T48" fmla="*/ 1 w 493"/>
                <a:gd name="T49" fmla="*/ 74 h 297"/>
                <a:gd name="T50" fmla="*/ 7 w 493"/>
                <a:gd name="T51" fmla="*/ 54 h 297"/>
                <a:gd name="T52" fmla="*/ 16 w 493"/>
                <a:gd name="T53" fmla="*/ 38 h 297"/>
                <a:gd name="T54" fmla="*/ 28 w 493"/>
                <a:gd name="T55" fmla="*/ 23 h 297"/>
                <a:gd name="T56" fmla="*/ 44 w 493"/>
                <a:gd name="T57" fmla="*/ 12 h 297"/>
                <a:gd name="T58" fmla="*/ 60 w 493"/>
                <a:gd name="T59" fmla="*/ 5 h 297"/>
                <a:gd name="T60" fmla="*/ 79 w 493"/>
                <a:gd name="T61"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3" h="297">
                  <a:moveTo>
                    <a:pt x="79" y="0"/>
                  </a:moveTo>
                  <a:lnTo>
                    <a:pt x="98" y="1"/>
                  </a:lnTo>
                  <a:lnTo>
                    <a:pt x="117" y="7"/>
                  </a:lnTo>
                  <a:lnTo>
                    <a:pt x="440" y="133"/>
                  </a:lnTo>
                  <a:lnTo>
                    <a:pt x="457" y="142"/>
                  </a:lnTo>
                  <a:lnTo>
                    <a:pt x="472" y="155"/>
                  </a:lnTo>
                  <a:lnTo>
                    <a:pt x="483" y="170"/>
                  </a:lnTo>
                  <a:lnTo>
                    <a:pt x="490" y="187"/>
                  </a:lnTo>
                  <a:lnTo>
                    <a:pt x="493" y="205"/>
                  </a:lnTo>
                  <a:lnTo>
                    <a:pt x="493" y="224"/>
                  </a:lnTo>
                  <a:lnTo>
                    <a:pt x="488" y="243"/>
                  </a:lnTo>
                  <a:lnTo>
                    <a:pt x="478" y="262"/>
                  </a:lnTo>
                  <a:lnTo>
                    <a:pt x="464" y="276"/>
                  </a:lnTo>
                  <a:lnTo>
                    <a:pt x="448" y="287"/>
                  </a:lnTo>
                  <a:lnTo>
                    <a:pt x="428" y="295"/>
                  </a:lnTo>
                  <a:lnTo>
                    <a:pt x="409" y="297"/>
                  </a:lnTo>
                  <a:lnTo>
                    <a:pt x="393" y="296"/>
                  </a:lnTo>
                  <a:lnTo>
                    <a:pt x="378" y="292"/>
                  </a:lnTo>
                  <a:lnTo>
                    <a:pt x="54" y="165"/>
                  </a:lnTo>
                  <a:lnTo>
                    <a:pt x="37" y="155"/>
                  </a:lnTo>
                  <a:lnTo>
                    <a:pt x="22" y="143"/>
                  </a:lnTo>
                  <a:lnTo>
                    <a:pt x="12" y="128"/>
                  </a:lnTo>
                  <a:lnTo>
                    <a:pt x="5" y="111"/>
                  </a:lnTo>
                  <a:lnTo>
                    <a:pt x="0" y="92"/>
                  </a:lnTo>
                  <a:lnTo>
                    <a:pt x="1" y="74"/>
                  </a:lnTo>
                  <a:lnTo>
                    <a:pt x="7" y="54"/>
                  </a:lnTo>
                  <a:lnTo>
                    <a:pt x="16" y="38"/>
                  </a:lnTo>
                  <a:lnTo>
                    <a:pt x="28" y="23"/>
                  </a:lnTo>
                  <a:lnTo>
                    <a:pt x="44" y="12"/>
                  </a:lnTo>
                  <a:lnTo>
                    <a:pt x="60" y="5"/>
                  </a:lnTo>
                  <a:lnTo>
                    <a:pt x="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0" name="Freeform 6"/>
          <p:cNvSpPr>
            <a:spLocks noEditPoints="1"/>
          </p:cNvSpPr>
          <p:nvPr/>
        </p:nvSpPr>
        <p:spPr bwMode="auto">
          <a:xfrm>
            <a:off x="4570989" y="4104753"/>
            <a:ext cx="397920" cy="412534"/>
          </a:xfrm>
          <a:custGeom>
            <a:avLst/>
            <a:gdLst>
              <a:gd name="T0" fmla="*/ 1096 w 3186"/>
              <a:gd name="T1" fmla="*/ 376 h 3299"/>
              <a:gd name="T2" fmla="*/ 815 w 3186"/>
              <a:gd name="T3" fmla="*/ 495 h 3299"/>
              <a:gd name="T4" fmla="*/ 586 w 3186"/>
              <a:gd name="T5" fmla="*/ 692 h 3299"/>
              <a:gd name="T6" fmla="*/ 426 w 3186"/>
              <a:gd name="T7" fmla="*/ 949 h 3299"/>
              <a:gd name="T8" fmla="*/ 352 w 3186"/>
              <a:gd name="T9" fmla="*/ 1251 h 3299"/>
              <a:gd name="T10" fmla="*/ 376 w 3186"/>
              <a:gd name="T11" fmla="*/ 1568 h 3299"/>
              <a:gd name="T12" fmla="*/ 496 w 3186"/>
              <a:gd name="T13" fmla="*/ 1849 h 3299"/>
              <a:gd name="T14" fmla="*/ 692 w 3186"/>
              <a:gd name="T15" fmla="*/ 2079 h 3299"/>
              <a:gd name="T16" fmla="*/ 950 w 3186"/>
              <a:gd name="T17" fmla="*/ 2239 h 3299"/>
              <a:gd name="T18" fmla="*/ 1252 w 3186"/>
              <a:gd name="T19" fmla="*/ 2313 h 3299"/>
              <a:gd name="T20" fmla="*/ 1569 w 3186"/>
              <a:gd name="T21" fmla="*/ 2288 h 3299"/>
              <a:gd name="T22" fmla="*/ 1851 w 3186"/>
              <a:gd name="T23" fmla="*/ 2169 h 3299"/>
              <a:gd name="T24" fmla="*/ 2080 w 3186"/>
              <a:gd name="T25" fmla="*/ 1972 h 3299"/>
              <a:gd name="T26" fmla="*/ 2240 w 3186"/>
              <a:gd name="T27" fmla="*/ 1714 h 3299"/>
              <a:gd name="T28" fmla="*/ 2314 w 3186"/>
              <a:gd name="T29" fmla="*/ 1412 h 3299"/>
              <a:gd name="T30" fmla="*/ 2289 w 3186"/>
              <a:gd name="T31" fmla="*/ 1096 h 3299"/>
              <a:gd name="T32" fmla="*/ 2170 w 3186"/>
              <a:gd name="T33" fmla="*/ 813 h 3299"/>
              <a:gd name="T34" fmla="*/ 1973 w 3186"/>
              <a:gd name="T35" fmla="*/ 584 h 3299"/>
              <a:gd name="T36" fmla="*/ 1715 w 3186"/>
              <a:gd name="T37" fmla="*/ 425 h 3299"/>
              <a:gd name="T38" fmla="*/ 1413 w 3186"/>
              <a:gd name="T39" fmla="*/ 350 h 3299"/>
              <a:gd name="T40" fmla="*/ 1513 w 3186"/>
              <a:gd name="T41" fmla="*/ 12 h 3299"/>
              <a:gd name="T42" fmla="*/ 1851 w 3186"/>
              <a:gd name="T43" fmla="*/ 105 h 3299"/>
              <a:gd name="T44" fmla="*/ 2146 w 3186"/>
              <a:gd name="T45" fmla="*/ 278 h 3299"/>
              <a:gd name="T46" fmla="*/ 2388 w 3186"/>
              <a:gd name="T47" fmla="*/ 518 h 3299"/>
              <a:gd name="T48" fmla="*/ 2561 w 3186"/>
              <a:gd name="T49" fmla="*/ 813 h 3299"/>
              <a:gd name="T50" fmla="*/ 2653 w 3186"/>
              <a:gd name="T51" fmla="*/ 1151 h 3299"/>
              <a:gd name="T52" fmla="*/ 2655 w 3186"/>
              <a:gd name="T53" fmla="*/ 1502 h 3299"/>
              <a:gd name="T54" fmla="*/ 2570 w 3186"/>
              <a:gd name="T55" fmla="*/ 1827 h 3299"/>
              <a:gd name="T56" fmla="*/ 2405 w 3186"/>
              <a:gd name="T57" fmla="*/ 2122 h 3299"/>
              <a:gd name="T58" fmla="*/ 3173 w 3186"/>
              <a:gd name="T59" fmla="*/ 3056 h 3299"/>
              <a:gd name="T60" fmla="*/ 3180 w 3186"/>
              <a:gd name="T61" fmla="*/ 3172 h 3299"/>
              <a:gd name="T62" fmla="*/ 3113 w 3186"/>
              <a:gd name="T63" fmla="*/ 3267 h 3299"/>
              <a:gd name="T64" fmla="*/ 3013 w 3186"/>
              <a:gd name="T65" fmla="*/ 3299 h 3299"/>
              <a:gd name="T66" fmla="*/ 2909 w 3186"/>
              <a:gd name="T67" fmla="*/ 3264 h 3299"/>
              <a:gd name="T68" fmla="*/ 1957 w 3186"/>
              <a:gd name="T69" fmla="*/ 2508 h 3299"/>
              <a:gd name="T70" fmla="*/ 1655 w 3186"/>
              <a:gd name="T71" fmla="*/ 2625 h 3299"/>
              <a:gd name="T72" fmla="*/ 1333 w 3186"/>
              <a:gd name="T73" fmla="*/ 2664 h 3299"/>
              <a:gd name="T74" fmla="*/ 979 w 3186"/>
              <a:gd name="T75" fmla="*/ 2616 h 3299"/>
              <a:gd name="T76" fmla="*/ 661 w 3186"/>
              <a:gd name="T77" fmla="*/ 2481 h 3299"/>
              <a:gd name="T78" fmla="*/ 391 w 3186"/>
              <a:gd name="T79" fmla="*/ 2273 h 3299"/>
              <a:gd name="T80" fmla="*/ 183 w 3186"/>
              <a:gd name="T81" fmla="*/ 2003 h 3299"/>
              <a:gd name="T82" fmla="*/ 48 w 3186"/>
              <a:gd name="T83" fmla="*/ 1685 h 3299"/>
              <a:gd name="T84" fmla="*/ 0 w 3186"/>
              <a:gd name="T85" fmla="*/ 1332 h 3299"/>
              <a:gd name="T86" fmla="*/ 48 w 3186"/>
              <a:gd name="T87" fmla="*/ 978 h 3299"/>
              <a:gd name="T88" fmla="*/ 183 w 3186"/>
              <a:gd name="T89" fmla="*/ 660 h 3299"/>
              <a:gd name="T90" fmla="*/ 391 w 3186"/>
              <a:gd name="T91" fmla="*/ 391 h 3299"/>
              <a:gd name="T92" fmla="*/ 661 w 3186"/>
              <a:gd name="T93" fmla="*/ 182 h 3299"/>
              <a:gd name="T94" fmla="*/ 979 w 3186"/>
              <a:gd name="T95" fmla="*/ 47 h 3299"/>
              <a:gd name="T96" fmla="*/ 1333 w 3186"/>
              <a:gd name="T97" fmla="*/ 0 h 3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186" h="3299">
                <a:moveTo>
                  <a:pt x="1333" y="347"/>
                </a:moveTo>
                <a:lnTo>
                  <a:pt x="1252" y="350"/>
                </a:lnTo>
                <a:lnTo>
                  <a:pt x="1173" y="361"/>
                </a:lnTo>
                <a:lnTo>
                  <a:pt x="1096" y="376"/>
                </a:lnTo>
                <a:lnTo>
                  <a:pt x="1022" y="398"/>
                </a:lnTo>
                <a:lnTo>
                  <a:pt x="950" y="425"/>
                </a:lnTo>
                <a:lnTo>
                  <a:pt x="881" y="458"/>
                </a:lnTo>
                <a:lnTo>
                  <a:pt x="815" y="495"/>
                </a:lnTo>
                <a:lnTo>
                  <a:pt x="752" y="538"/>
                </a:lnTo>
                <a:lnTo>
                  <a:pt x="692" y="584"/>
                </a:lnTo>
                <a:lnTo>
                  <a:pt x="636" y="636"/>
                </a:lnTo>
                <a:lnTo>
                  <a:pt x="586" y="692"/>
                </a:lnTo>
                <a:lnTo>
                  <a:pt x="538" y="750"/>
                </a:lnTo>
                <a:lnTo>
                  <a:pt x="496" y="813"/>
                </a:lnTo>
                <a:lnTo>
                  <a:pt x="458" y="879"/>
                </a:lnTo>
                <a:lnTo>
                  <a:pt x="426" y="949"/>
                </a:lnTo>
                <a:lnTo>
                  <a:pt x="398" y="1021"/>
                </a:lnTo>
                <a:lnTo>
                  <a:pt x="376" y="1096"/>
                </a:lnTo>
                <a:lnTo>
                  <a:pt x="361" y="1172"/>
                </a:lnTo>
                <a:lnTo>
                  <a:pt x="352" y="1251"/>
                </a:lnTo>
                <a:lnTo>
                  <a:pt x="348" y="1332"/>
                </a:lnTo>
                <a:lnTo>
                  <a:pt x="352" y="1412"/>
                </a:lnTo>
                <a:lnTo>
                  <a:pt x="361" y="1492"/>
                </a:lnTo>
                <a:lnTo>
                  <a:pt x="376" y="1568"/>
                </a:lnTo>
                <a:lnTo>
                  <a:pt x="398" y="1642"/>
                </a:lnTo>
                <a:lnTo>
                  <a:pt x="426" y="1714"/>
                </a:lnTo>
                <a:lnTo>
                  <a:pt x="458" y="1783"/>
                </a:lnTo>
                <a:lnTo>
                  <a:pt x="496" y="1849"/>
                </a:lnTo>
                <a:lnTo>
                  <a:pt x="538" y="1912"/>
                </a:lnTo>
                <a:lnTo>
                  <a:pt x="586" y="1972"/>
                </a:lnTo>
                <a:lnTo>
                  <a:pt x="636" y="2028"/>
                </a:lnTo>
                <a:lnTo>
                  <a:pt x="692" y="2079"/>
                </a:lnTo>
                <a:lnTo>
                  <a:pt x="752" y="2126"/>
                </a:lnTo>
                <a:lnTo>
                  <a:pt x="815" y="2169"/>
                </a:lnTo>
                <a:lnTo>
                  <a:pt x="881" y="2206"/>
                </a:lnTo>
                <a:lnTo>
                  <a:pt x="950" y="2239"/>
                </a:lnTo>
                <a:lnTo>
                  <a:pt x="1022" y="2266"/>
                </a:lnTo>
                <a:lnTo>
                  <a:pt x="1096" y="2288"/>
                </a:lnTo>
                <a:lnTo>
                  <a:pt x="1173" y="2303"/>
                </a:lnTo>
                <a:lnTo>
                  <a:pt x="1252" y="2313"/>
                </a:lnTo>
                <a:lnTo>
                  <a:pt x="1333" y="2316"/>
                </a:lnTo>
                <a:lnTo>
                  <a:pt x="1413" y="2313"/>
                </a:lnTo>
                <a:lnTo>
                  <a:pt x="1492" y="2303"/>
                </a:lnTo>
                <a:lnTo>
                  <a:pt x="1569" y="2288"/>
                </a:lnTo>
                <a:lnTo>
                  <a:pt x="1644" y="2266"/>
                </a:lnTo>
                <a:lnTo>
                  <a:pt x="1715" y="2239"/>
                </a:lnTo>
                <a:lnTo>
                  <a:pt x="1785" y="2206"/>
                </a:lnTo>
                <a:lnTo>
                  <a:pt x="1851" y="2169"/>
                </a:lnTo>
                <a:lnTo>
                  <a:pt x="1914" y="2126"/>
                </a:lnTo>
                <a:lnTo>
                  <a:pt x="1973" y="2079"/>
                </a:lnTo>
                <a:lnTo>
                  <a:pt x="2029" y="2028"/>
                </a:lnTo>
                <a:lnTo>
                  <a:pt x="2080" y="1972"/>
                </a:lnTo>
                <a:lnTo>
                  <a:pt x="2128" y="1912"/>
                </a:lnTo>
                <a:lnTo>
                  <a:pt x="2170" y="1849"/>
                </a:lnTo>
                <a:lnTo>
                  <a:pt x="2207" y="1783"/>
                </a:lnTo>
                <a:lnTo>
                  <a:pt x="2240" y="1714"/>
                </a:lnTo>
                <a:lnTo>
                  <a:pt x="2267" y="1642"/>
                </a:lnTo>
                <a:lnTo>
                  <a:pt x="2289" y="1568"/>
                </a:lnTo>
                <a:lnTo>
                  <a:pt x="2305" y="1492"/>
                </a:lnTo>
                <a:lnTo>
                  <a:pt x="2314" y="1412"/>
                </a:lnTo>
                <a:lnTo>
                  <a:pt x="2318" y="1332"/>
                </a:lnTo>
                <a:lnTo>
                  <a:pt x="2314" y="1251"/>
                </a:lnTo>
                <a:lnTo>
                  <a:pt x="2305" y="1172"/>
                </a:lnTo>
                <a:lnTo>
                  <a:pt x="2289" y="1096"/>
                </a:lnTo>
                <a:lnTo>
                  <a:pt x="2267" y="1021"/>
                </a:lnTo>
                <a:lnTo>
                  <a:pt x="2240" y="949"/>
                </a:lnTo>
                <a:lnTo>
                  <a:pt x="2207" y="879"/>
                </a:lnTo>
                <a:lnTo>
                  <a:pt x="2170" y="813"/>
                </a:lnTo>
                <a:lnTo>
                  <a:pt x="2128" y="750"/>
                </a:lnTo>
                <a:lnTo>
                  <a:pt x="2080" y="692"/>
                </a:lnTo>
                <a:lnTo>
                  <a:pt x="2029" y="636"/>
                </a:lnTo>
                <a:lnTo>
                  <a:pt x="1973" y="584"/>
                </a:lnTo>
                <a:lnTo>
                  <a:pt x="1914" y="538"/>
                </a:lnTo>
                <a:lnTo>
                  <a:pt x="1851" y="495"/>
                </a:lnTo>
                <a:lnTo>
                  <a:pt x="1785" y="458"/>
                </a:lnTo>
                <a:lnTo>
                  <a:pt x="1715" y="425"/>
                </a:lnTo>
                <a:lnTo>
                  <a:pt x="1644" y="398"/>
                </a:lnTo>
                <a:lnTo>
                  <a:pt x="1569" y="376"/>
                </a:lnTo>
                <a:lnTo>
                  <a:pt x="1492" y="361"/>
                </a:lnTo>
                <a:lnTo>
                  <a:pt x="1413" y="350"/>
                </a:lnTo>
                <a:lnTo>
                  <a:pt x="1333" y="347"/>
                </a:lnTo>
                <a:close/>
                <a:moveTo>
                  <a:pt x="1333" y="0"/>
                </a:moveTo>
                <a:lnTo>
                  <a:pt x="1423" y="3"/>
                </a:lnTo>
                <a:lnTo>
                  <a:pt x="1513" y="12"/>
                </a:lnTo>
                <a:lnTo>
                  <a:pt x="1601" y="27"/>
                </a:lnTo>
                <a:lnTo>
                  <a:pt x="1686" y="47"/>
                </a:lnTo>
                <a:lnTo>
                  <a:pt x="1770" y="73"/>
                </a:lnTo>
                <a:lnTo>
                  <a:pt x="1851" y="105"/>
                </a:lnTo>
                <a:lnTo>
                  <a:pt x="1930" y="141"/>
                </a:lnTo>
                <a:lnTo>
                  <a:pt x="2005" y="182"/>
                </a:lnTo>
                <a:lnTo>
                  <a:pt x="2077" y="228"/>
                </a:lnTo>
                <a:lnTo>
                  <a:pt x="2146" y="278"/>
                </a:lnTo>
                <a:lnTo>
                  <a:pt x="2212" y="332"/>
                </a:lnTo>
                <a:lnTo>
                  <a:pt x="2274" y="391"/>
                </a:lnTo>
                <a:lnTo>
                  <a:pt x="2333" y="452"/>
                </a:lnTo>
                <a:lnTo>
                  <a:pt x="2388" y="518"/>
                </a:lnTo>
                <a:lnTo>
                  <a:pt x="2437" y="588"/>
                </a:lnTo>
                <a:lnTo>
                  <a:pt x="2484" y="660"/>
                </a:lnTo>
                <a:lnTo>
                  <a:pt x="2524" y="736"/>
                </a:lnTo>
                <a:lnTo>
                  <a:pt x="2561" y="813"/>
                </a:lnTo>
                <a:lnTo>
                  <a:pt x="2592" y="895"/>
                </a:lnTo>
                <a:lnTo>
                  <a:pt x="2618" y="978"/>
                </a:lnTo>
                <a:lnTo>
                  <a:pt x="2638" y="1064"/>
                </a:lnTo>
                <a:lnTo>
                  <a:pt x="2653" y="1151"/>
                </a:lnTo>
                <a:lnTo>
                  <a:pt x="2662" y="1241"/>
                </a:lnTo>
                <a:lnTo>
                  <a:pt x="2665" y="1332"/>
                </a:lnTo>
                <a:lnTo>
                  <a:pt x="2663" y="1417"/>
                </a:lnTo>
                <a:lnTo>
                  <a:pt x="2655" y="1502"/>
                </a:lnTo>
                <a:lnTo>
                  <a:pt x="2641" y="1585"/>
                </a:lnTo>
                <a:lnTo>
                  <a:pt x="2623" y="1667"/>
                </a:lnTo>
                <a:lnTo>
                  <a:pt x="2598" y="1748"/>
                </a:lnTo>
                <a:lnTo>
                  <a:pt x="2570" y="1827"/>
                </a:lnTo>
                <a:lnTo>
                  <a:pt x="2536" y="1904"/>
                </a:lnTo>
                <a:lnTo>
                  <a:pt x="2497" y="1979"/>
                </a:lnTo>
                <a:lnTo>
                  <a:pt x="2454" y="2051"/>
                </a:lnTo>
                <a:lnTo>
                  <a:pt x="2405" y="2122"/>
                </a:lnTo>
                <a:lnTo>
                  <a:pt x="2353" y="2189"/>
                </a:lnTo>
                <a:lnTo>
                  <a:pt x="3137" y="3004"/>
                </a:lnTo>
                <a:lnTo>
                  <a:pt x="3158" y="3029"/>
                </a:lnTo>
                <a:lnTo>
                  <a:pt x="3173" y="3056"/>
                </a:lnTo>
                <a:lnTo>
                  <a:pt x="3182" y="3084"/>
                </a:lnTo>
                <a:lnTo>
                  <a:pt x="3186" y="3113"/>
                </a:lnTo>
                <a:lnTo>
                  <a:pt x="3186" y="3143"/>
                </a:lnTo>
                <a:lnTo>
                  <a:pt x="3180" y="3172"/>
                </a:lnTo>
                <a:lnTo>
                  <a:pt x="3169" y="3200"/>
                </a:lnTo>
                <a:lnTo>
                  <a:pt x="3154" y="3227"/>
                </a:lnTo>
                <a:lnTo>
                  <a:pt x="3133" y="3250"/>
                </a:lnTo>
                <a:lnTo>
                  <a:pt x="3113" y="3267"/>
                </a:lnTo>
                <a:lnTo>
                  <a:pt x="3090" y="3280"/>
                </a:lnTo>
                <a:lnTo>
                  <a:pt x="3065" y="3291"/>
                </a:lnTo>
                <a:lnTo>
                  <a:pt x="3040" y="3297"/>
                </a:lnTo>
                <a:lnTo>
                  <a:pt x="3013" y="3299"/>
                </a:lnTo>
                <a:lnTo>
                  <a:pt x="2985" y="3297"/>
                </a:lnTo>
                <a:lnTo>
                  <a:pt x="2958" y="3290"/>
                </a:lnTo>
                <a:lnTo>
                  <a:pt x="2932" y="3279"/>
                </a:lnTo>
                <a:lnTo>
                  <a:pt x="2909" y="3264"/>
                </a:lnTo>
                <a:lnTo>
                  <a:pt x="2888" y="3245"/>
                </a:lnTo>
                <a:lnTo>
                  <a:pt x="2096" y="2423"/>
                </a:lnTo>
                <a:lnTo>
                  <a:pt x="2028" y="2468"/>
                </a:lnTo>
                <a:lnTo>
                  <a:pt x="1957" y="2508"/>
                </a:lnTo>
                <a:lnTo>
                  <a:pt x="1884" y="2544"/>
                </a:lnTo>
                <a:lnTo>
                  <a:pt x="1810" y="2576"/>
                </a:lnTo>
                <a:lnTo>
                  <a:pt x="1734" y="2602"/>
                </a:lnTo>
                <a:lnTo>
                  <a:pt x="1655" y="2625"/>
                </a:lnTo>
                <a:lnTo>
                  <a:pt x="1577" y="2641"/>
                </a:lnTo>
                <a:lnTo>
                  <a:pt x="1497" y="2653"/>
                </a:lnTo>
                <a:lnTo>
                  <a:pt x="1415" y="2661"/>
                </a:lnTo>
                <a:lnTo>
                  <a:pt x="1333" y="2664"/>
                </a:lnTo>
                <a:lnTo>
                  <a:pt x="1242" y="2661"/>
                </a:lnTo>
                <a:lnTo>
                  <a:pt x="1152" y="2651"/>
                </a:lnTo>
                <a:lnTo>
                  <a:pt x="1064" y="2637"/>
                </a:lnTo>
                <a:lnTo>
                  <a:pt x="979" y="2616"/>
                </a:lnTo>
                <a:lnTo>
                  <a:pt x="895" y="2590"/>
                </a:lnTo>
                <a:lnTo>
                  <a:pt x="815" y="2559"/>
                </a:lnTo>
                <a:lnTo>
                  <a:pt x="736" y="2523"/>
                </a:lnTo>
                <a:lnTo>
                  <a:pt x="661" y="2481"/>
                </a:lnTo>
                <a:lnTo>
                  <a:pt x="588" y="2436"/>
                </a:lnTo>
                <a:lnTo>
                  <a:pt x="519" y="2385"/>
                </a:lnTo>
                <a:lnTo>
                  <a:pt x="453" y="2332"/>
                </a:lnTo>
                <a:lnTo>
                  <a:pt x="391" y="2273"/>
                </a:lnTo>
                <a:lnTo>
                  <a:pt x="333" y="2211"/>
                </a:lnTo>
                <a:lnTo>
                  <a:pt x="278" y="2145"/>
                </a:lnTo>
                <a:lnTo>
                  <a:pt x="228" y="2076"/>
                </a:lnTo>
                <a:lnTo>
                  <a:pt x="183" y="2003"/>
                </a:lnTo>
                <a:lnTo>
                  <a:pt x="141" y="1928"/>
                </a:lnTo>
                <a:lnTo>
                  <a:pt x="105" y="1849"/>
                </a:lnTo>
                <a:lnTo>
                  <a:pt x="74" y="1769"/>
                </a:lnTo>
                <a:lnTo>
                  <a:pt x="48" y="1685"/>
                </a:lnTo>
                <a:lnTo>
                  <a:pt x="28" y="1600"/>
                </a:lnTo>
                <a:lnTo>
                  <a:pt x="12" y="1512"/>
                </a:lnTo>
                <a:lnTo>
                  <a:pt x="3" y="1423"/>
                </a:lnTo>
                <a:lnTo>
                  <a:pt x="0" y="1332"/>
                </a:lnTo>
                <a:lnTo>
                  <a:pt x="3" y="1241"/>
                </a:lnTo>
                <a:lnTo>
                  <a:pt x="12" y="1151"/>
                </a:lnTo>
                <a:lnTo>
                  <a:pt x="28" y="1064"/>
                </a:lnTo>
                <a:lnTo>
                  <a:pt x="48" y="978"/>
                </a:lnTo>
                <a:lnTo>
                  <a:pt x="74" y="895"/>
                </a:lnTo>
                <a:lnTo>
                  <a:pt x="105" y="813"/>
                </a:lnTo>
                <a:lnTo>
                  <a:pt x="141" y="736"/>
                </a:lnTo>
                <a:lnTo>
                  <a:pt x="183" y="660"/>
                </a:lnTo>
                <a:lnTo>
                  <a:pt x="228" y="588"/>
                </a:lnTo>
                <a:lnTo>
                  <a:pt x="278" y="518"/>
                </a:lnTo>
                <a:lnTo>
                  <a:pt x="333" y="452"/>
                </a:lnTo>
                <a:lnTo>
                  <a:pt x="391" y="391"/>
                </a:lnTo>
                <a:lnTo>
                  <a:pt x="453" y="332"/>
                </a:lnTo>
                <a:lnTo>
                  <a:pt x="519" y="278"/>
                </a:lnTo>
                <a:lnTo>
                  <a:pt x="588" y="228"/>
                </a:lnTo>
                <a:lnTo>
                  <a:pt x="661" y="182"/>
                </a:lnTo>
                <a:lnTo>
                  <a:pt x="736" y="141"/>
                </a:lnTo>
                <a:lnTo>
                  <a:pt x="815" y="105"/>
                </a:lnTo>
                <a:lnTo>
                  <a:pt x="895" y="73"/>
                </a:lnTo>
                <a:lnTo>
                  <a:pt x="979" y="47"/>
                </a:lnTo>
                <a:lnTo>
                  <a:pt x="1064" y="27"/>
                </a:lnTo>
                <a:lnTo>
                  <a:pt x="1152" y="12"/>
                </a:lnTo>
                <a:lnTo>
                  <a:pt x="1242" y="3"/>
                </a:lnTo>
                <a:lnTo>
                  <a:pt x="133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6488243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20000" decel="6200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p:cTn id="12" dur="500" fill="hold"/>
                                        <p:tgtEl>
                                          <p:spTgt spid="32"/>
                                        </p:tgtEl>
                                        <p:attrNameLst>
                                          <p:attrName>ppt_w</p:attrName>
                                        </p:attrNameLst>
                                      </p:cBhvr>
                                      <p:tavLst>
                                        <p:tav tm="0">
                                          <p:val>
                                            <p:fltVal val="0"/>
                                          </p:val>
                                        </p:tav>
                                        <p:tav tm="100000">
                                          <p:val>
                                            <p:strVal val="#ppt_w"/>
                                          </p:val>
                                        </p:tav>
                                      </p:tavLst>
                                    </p:anim>
                                    <p:anim calcmode="lin" valueType="num">
                                      <p:cBhvr>
                                        <p:cTn id="13" dur="500" fill="hold"/>
                                        <p:tgtEl>
                                          <p:spTgt spid="32"/>
                                        </p:tgtEl>
                                        <p:attrNameLst>
                                          <p:attrName>ppt_h</p:attrName>
                                        </p:attrNameLst>
                                      </p:cBhvr>
                                      <p:tavLst>
                                        <p:tav tm="0">
                                          <p:val>
                                            <p:fltVal val="0"/>
                                          </p:val>
                                        </p:tav>
                                        <p:tav tm="100000">
                                          <p:val>
                                            <p:strVal val="#ppt_h"/>
                                          </p:val>
                                        </p:tav>
                                      </p:tavLst>
                                    </p:anim>
                                    <p:animEffect transition="in" filter="fade">
                                      <p:cBhvr>
                                        <p:cTn id="14" dur="500"/>
                                        <p:tgtEl>
                                          <p:spTgt spid="32"/>
                                        </p:tgtEl>
                                      </p:cBhvr>
                                    </p:animEffect>
                                  </p:childTnLst>
                                </p:cTn>
                              </p:par>
                              <p:par>
                                <p:cTn id="15" presetID="2" presetClass="entr" presetSubtype="8" accel="20000" decel="6200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fill="hold"/>
                                        <p:tgtEl>
                                          <p:spTgt spid="41"/>
                                        </p:tgtEl>
                                        <p:attrNameLst>
                                          <p:attrName>ppt_x</p:attrName>
                                        </p:attrNameLst>
                                      </p:cBhvr>
                                      <p:tavLst>
                                        <p:tav tm="0">
                                          <p:val>
                                            <p:strVal val="0-#ppt_w/2"/>
                                          </p:val>
                                        </p:tav>
                                        <p:tav tm="100000">
                                          <p:val>
                                            <p:strVal val="#ppt_x"/>
                                          </p:val>
                                        </p:tav>
                                      </p:tavLst>
                                    </p:anim>
                                    <p:anim calcmode="lin" valueType="num">
                                      <p:cBhvr additive="base">
                                        <p:cTn id="18" dur="500" fill="hold"/>
                                        <p:tgtEl>
                                          <p:spTgt spid="41"/>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8" accel="20000" decel="6200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0-#ppt_w/2"/>
                                          </p:val>
                                        </p:tav>
                                        <p:tav tm="100000">
                                          <p:val>
                                            <p:strVal val="#ppt_x"/>
                                          </p:val>
                                        </p:tav>
                                      </p:tavLst>
                                    </p:anim>
                                    <p:anim calcmode="lin" valueType="num">
                                      <p:cBhvr additive="base">
                                        <p:cTn id="23" dur="500" fill="hold"/>
                                        <p:tgtEl>
                                          <p:spTgt spid="24"/>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53" presetClass="entr" presetSubtype="16"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p:cTn id="27" dur="500" fill="hold"/>
                                        <p:tgtEl>
                                          <p:spTgt spid="37"/>
                                        </p:tgtEl>
                                        <p:attrNameLst>
                                          <p:attrName>ppt_w</p:attrName>
                                        </p:attrNameLst>
                                      </p:cBhvr>
                                      <p:tavLst>
                                        <p:tav tm="0">
                                          <p:val>
                                            <p:fltVal val="0"/>
                                          </p:val>
                                        </p:tav>
                                        <p:tav tm="100000">
                                          <p:val>
                                            <p:strVal val="#ppt_w"/>
                                          </p:val>
                                        </p:tav>
                                      </p:tavLst>
                                    </p:anim>
                                    <p:anim calcmode="lin" valueType="num">
                                      <p:cBhvr>
                                        <p:cTn id="28" dur="500" fill="hold"/>
                                        <p:tgtEl>
                                          <p:spTgt spid="37"/>
                                        </p:tgtEl>
                                        <p:attrNameLst>
                                          <p:attrName>ppt_h</p:attrName>
                                        </p:attrNameLst>
                                      </p:cBhvr>
                                      <p:tavLst>
                                        <p:tav tm="0">
                                          <p:val>
                                            <p:fltVal val="0"/>
                                          </p:val>
                                        </p:tav>
                                        <p:tav tm="100000">
                                          <p:val>
                                            <p:strVal val="#ppt_h"/>
                                          </p:val>
                                        </p:tav>
                                      </p:tavLst>
                                    </p:anim>
                                    <p:animEffect transition="in" filter="fade">
                                      <p:cBhvr>
                                        <p:cTn id="29" dur="500"/>
                                        <p:tgtEl>
                                          <p:spTgt spid="37"/>
                                        </p:tgtEl>
                                      </p:cBhvr>
                                    </p:animEffect>
                                  </p:childTnLst>
                                </p:cTn>
                              </p:par>
                              <p:par>
                                <p:cTn id="30" presetID="2" presetClass="entr" presetSubtype="8" accel="20000" decel="6200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500" fill="hold"/>
                                        <p:tgtEl>
                                          <p:spTgt spid="26"/>
                                        </p:tgtEl>
                                        <p:attrNameLst>
                                          <p:attrName>ppt_x</p:attrName>
                                        </p:attrNameLst>
                                      </p:cBhvr>
                                      <p:tavLst>
                                        <p:tav tm="0">
                                          <p:val>
                                            <p:strVal val="0-#ppt_w/2"/>
                                          </p:val>
                                        </p:tav>
                                        <p:tav tm="100000">
                                          <p:val>
                                            <p:strVal val="#ppt_x"/>
                                          </p:val>
                                        </p:tav>
                                      </p:tavLst>
                                    </p:anim>
                                    <p:anim calcmode="lin" valueType="num">
                                      <p:cBhvr additive="base">
                                        <p:cTn id="33" dur="500" fill="hold"/>
                                        <p:tgtEl>
                                          <p:spTgt spid="26"/>
                                        </p:tgtEl>
                                        <p:attrNameLst>
                                          <p:attrName>ppt_y</p:attrName>
                                        </p:attrNameLst>
                                      </p:cBhvr>
                                      <p:tavLst>
                                        <p:tav tm="0">
                                          <p:val>
                                            <p:strVal val="#ppt_y"/>
                                          </p:val>
                                        </p:tav>
                                        <p:tav tm="100000">
                                          <p:val>
                                            <p:strVal val="#ppt_y"/>
                                          </p:val>
                                        </p:tav>
                                      </p:tavLst>
                                    </p:anim>
                                  </p:childTnLst>
                                </p:cTn>
                              </p:par>
                            </p:childTnLst>
                          </p:cTn>
                        </p:par>
                        <p:par>
                          <p:cTn id="34" fill="hold">
                            <p:stCondLst>
                              <p:cond delay="2000"/>
                            </p:stCondLst>
                            <p:childTnLst>
                              <p:par>
                                <p:cTn id="35" presetID="2" presetClass="entr" presetSubtype="8" accel="20000" decel="62000"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0-#ppt_w/2"/>
                                          </p:val>
                                        </p:tav>
                                        <p:tav tm="100000">
                                          <p:val>
                                            <p:strVal val="#ppt_x"/>
                                          </p:val>
                                        </p:tav>
                                      </p:tavLst>
                                    </p:anim>
                                    <p:anim calcmode="lin" valueType="num">
                                      <p:cBhvr additive="base">
                                        <p:cTn id="38" dur="500" fill="hold"/>
                                        <p:tgtEl>
                                          <p:spTgt spid="27"/>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53" presetClass="entr" presetSubtype="16" fill="hold" nodeType="afterEffect">
                                  <p:stCondLst>
                                    <p:cond delay="0"/>
                                  </p:stCondLst>
                                  <p:childTnLst>
                                    <p:set>
                                      <p:cBhvr>
                                        <p:cTn id="41" dur="1" fill="hold">
                                          <p:stCondLst>
                                            <p:cond delay="0"/>
                                          </p:stCondLst>
                                        </p:cTn>
                                        <p:tgtEl>
                                          <p:spTgt spid="55"/>
                                        </p:tgtEl>
                                        <p:attrNameLst>
                                          <p:attrName>style.visibility</p:attrName>
                                        </p:attrNameLst>
                                      </p:cBhvr>
                                      <p:to>
                                        <p:strVal val="visible"/>
                                      </p:to>
                                    </p:set>
                                    <p:anim calcmode="lin" valueType="num">
                                      <p:cBhvr>
                                        <p:cTn id="42" dur="500" fill="hold"/>
                                        <p:tgtEl>
                                          <p:spTgt spid="55"/>
                                        </p:tgtEl>
                                        <p:attrNameLst>
                                          <p:attrName>ppt_w</p:attrName>
                                        </p:attrNameLst>
                                      </p:cBhvr>
                                      <p:tavLst>
                                        <p:tav tm="0">
                                          <p:val>
                                            <p:fltVal val="0"/>
                                          </p:val>
                                        </p:tav>
                                        <p:tav tm="100000">
                                          <p:val>
                                            <p:strVal val="#ppt_w"/>
                                          </p:val>
                                        </p:tav>
                                      </p:tavLst>
                                    </p:anim>
                                    <p:anim calcmode="lin" valueType="num">
                                      <p:cBhvr>
                                        <p:cTn id="43" dur="500" fill="hold"/>
                                        <p:tgtEl>
                                          <p:spTgt spid="55"/>
                                        </p:tgtEl>
                                        <p:attrNameLst>
                                          <p:attrName>ppt_h</p:attrName>
                                        </p:attrNameLst>
                                      </p:cBhvr>
                                      <p:tavLst>
                                        <p:tav tm="0">
                                          <p:val>
                                            <p:fltVal val="0"/>
                                          </p:val>
                                        </p:tav>
                                        <p:tav tm="100000">
                                          <p:val>
                                            <p:strVal val="#ppt_h"/>
                                          </p:val>
                                        </p:tav>
                                      </p:tavLst>
                                    </p:anim>
                                    <p:animEffect transition="in" filter="fade">
                                      <p:cBhvr>
                                        <p:cTn id="44" dur="500"/>
                                        <p:tgtEl>
                                          <p:spTgt spid="55"/>
                                        </p:tgtEl>
                                      </p:cBhvr>
                                    </p:animEffect>
                                  </p:childTnLst>
                                </p:cTn>
                              </p:par>
                              <p:par>
                                <p:cTn id="45" presetID="2" presetClass="entr" presetSubtype="8" accel="20000" decel="6200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0-#ppt_w/2"/>
                                          </p:val>
                                        </p:tav>
                                        <p:tav tm="100000">
                                          <p:val>
                                            <p:strVal val="#ppt_x"/>
                                          </p:val>
                                        </p:tav>
                                      </p:tavLst>
                                    </p:anim>
                                    <p:anim calcmode="lin" valueType="num">
                                      <p:cBhvr additive="base">
                                        <p:cTn id="48" dur="500" fill="hold"/>
                                        <p:tgtEl>
                                          <p:spTgt spid="29"/>
                                        </p:tgtEl>
                                        <p:attrNameLst>
                                          <p:attrName>ppt_y</p:attrName>
                                        </p:attrNameLst>
                                      </p:cBhvr>
                                      <p:tavLst>
                                        <p:tav tm="0">
                                          <p:val>
                                            <p:strVal val="#ppt_y"/>
                                          </p:val>
                                        </p:tav>
                                        <p:tav tm="100000">
                                          <p:val>
                                            <p:strVal val="#ppt_y"/>
                                          </p:val>
                                        </p:tav>
                                      </p:tavLst>
                                    </p:anim>
                                  </p:childTnLst>
                                </p:cTn>
                              </p:par>
                            </p:childTnLst>
                          </p:cTn>
                        </p:par>
                        <p:par>
                          <p:cTn id="49" fill="hold">
                            <p:stCondLst>
                              <p:cond delay="3000"/>
                            </p:stCondLst>
                            <p:childTnLst>
                              <p:par>
                                <p:cTn id="50" presetID="2" presetClass="entr" presetSubtype="8" accel="20000" decel="62000" fill="hold" grpId="0" nodeType="afterEffect">
                                  <p:stCondLst>
                                    <p:cond delay="0"/>
                                  </p:stCondLst>
                                  <p:childTnLst>
                                    <p:set>
                                      <p:cBhvr>
                                        <p:cTn id="51" dur="1" fill="hold">
                                          <p:stCondLst>
                                            <p:cond delay="0"/>
                                          </p:stCondLst>
                                        </p:cTn>
                                        <p:tgtEl>
                                          <p:spTgt spid="30"/>
                                        </p:tgtEl>
                                        <p:attrNameLst>
                                          <p:attrName>style.visibility</p:attrName>
                                        </p:attrNameLst>
                                      </p:cBhvr>
                                      <p:to>
                                        <p:strVal val="visible"/>
                                      </p:to>
                                    </p:set>
                                    <p:anim calcmode="lin" valueType="num">
                                      <p:cBhvr additive="base">
                                        <p:cTn id="52" dur="500" fill="hold"/>
                                        <p:tgtEl>
                                          <p:spTgt spid="30"/>
                                        </p:tgtEl>
                                        <p:attrNameLst>
                                          <p:attrName>ppt_x</p:attrName>
                                        </p:attrNameLst>
                                      </p:cBhvr>
                                      <p:tavLst>
                                        <p:tav tm="0">
                                          <p:val>
                                            <p:strVal val="0-#ppt_w/2"/>
                                          </p:val>
                                        </p:tav>
                                        <p:tav tm="100000">
                                          <p:val>
                                            <p:strVal val="#ppt_x"/>
                                          </p:val>
                                        </p:tav>
                                      </p:tavLst>
                                    </p:anim>
                                    <p:anim calcmode="lin" valueType="num">
                                      <p:cBhvr additive="base">
                                        <p:cTn id="53" dur="500" fill="hold"/>
                                        <p:tgtEl>
                                          <p:spTgt spid="30"/>
                                        </p:tgtEl>
                                        <p:attrNameLst>
                                          <p:attrName>ppt_y</p:attrName>
                                        </p:attrNameLst>
                                      </p:cBhvr>
                                      <p:tavLst>
                                        <p:tav tm="0">
                                          <p:val>
                                            <p:strVal val="#ppt_y"/>
                                          </p:val>
                                        </p:tav>
                                        <p:tav tm="100000">
                                          <p:val>
                                            <p:strVal val="#ppt_y"/>
                                          </p:val>
                                        </p:tav>
                                      </p:tavLst>
                                    </p:anim>
                                  </p:childTnLst>
                                </p:cTn>
                              </p:par>
                            </p:childTnLst>
                          </p:cTn>
                        </p:par>
                        <p:par>
                          <p:cTn id="54" fill="hold">
                            <p:stCondLst>
                              <p:cond delay="3500"/>
                            </p:stCondLst>
                            <p:childTnLst>
                              <p:par>
                                <p:cTn id="55" presetID="53" presetClass="entr" presetSubtype="16" fill="hold" grpId="0" nodeType="afterEffect">
                                  <p:stCondLst>
                                    <p:cond delay="0"/>
                                  </p:stCondLst>
                                  <p:childTnLst>
                                    <p:set>
                                      <p:cBhvr>
                                        <p:cTn id="56" dur="1" fill="hold">
                                          <p:stCondLst>
                                            <p:cond delay="0"/>
                                          </p:stCondLst>
                                        </p:cTn>
                                        <p:tgtEl>
                                          <p:spTgt spid="60"/>
                                        </p:tgtEl>
                                        <p:attrNameLst>
                                          <p:attrName>style.visibility</p:attrName>
                                        </p:attrNameLst>
                                      </p:cBhvr>
                                      <p:to>
                                        <p:strVal val="visible"/>
                                      </p:to>
                                    </p:set>
                                    <p:anim calcmode="lin" valueType="num">
                                      <p:cBhvr>
                                        <p:cTn id="57" dur="500" fill="hold"/>
                                        <p:tgtEl>
                                          <p:spTgt spid="60"/>
                                        </p:tgtEl>
                                        <p:attrNameLst>
                                          <p:attrName>ppt_w</p:attrName>
                                        </p:attrNameLst>
                                      </p:cBhvr>
                                      <p:tavLst>
                                        <p:tav tm="0">
                                          <p:val>
                                            <p:fltVal val="0"/>
                                          </p:val>
                                        </p:tav>
                                        <p:tav tm="100000">
                                          <p:val>
                                            <p:strVal val="#ppt_w"/>
                                          </p:val>
                                        </p:tav>
                                      </p:tavLst>
                                    </p:anim>
                                    <p:anim calcmode="lin" valueType="num">
                                      <p:cBhvr>
                                        <p:cTn id="58" dur="500" fill="hold"/>
                                        <p:tgtEl>
                                          <p:spTgt spid="60"/>
                                        </p:tgtEl>
                                        <p:attrNameLst>
                                          <p:attrName>ppt_h</p:attrName>
                                        </p:attrNameLst>
                                      </p:cBhvr>
                                      <p:tavLst>
                                        <p:tav tm="0">
                                          <p:val>
                                            <p:fltVal val="0"/>
                                          </p:val>
                                        </p:tav>
                                        <p:tav tm="100000">
                                          <p:val>
                                            <p:strVal val="#ppt_h"/>
                                          </p:val>
                                        </p:tav>
                                      </p:tavLst>
                                    </p:anim>
                                    <p:animEffect transition="in" filter="fade">
                                      <p:cBhvr>
                                        <p:cTn id="59" dur="500"/>
                                        <p:tgtEl>
                                          <p:spTgt spid="60"/>
                                        </p:tgtEl>
                                      </p:cBhvr>
                                    </p:animEffect>
                                  </p:childTnLst>
                                </p:cTn>
                              </p:par>
                              <p:par>
                                <p:cTn id="60" presetID="2" presetClass="entr" presetSubtype="8" accel="20000" decel="6200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 calcmode="lin" valueType="num">
                                      <p:cBhvr additive="base">
                                        <p:cTn id="62" dur="500" fill="hold"/>
                                        <p:tgtEl>
                                          <p:spTgt spid="31"/>
                                        </p:tgtEl>
                                        <p:attrNameLst>
                                          <p:attrName>ppt_x</p:attrName>
                                        </p:attrNameLst>
                                      </p:cBhvr>
                                      <p:tavLst>
                                        <p:tav tm="0">
                                          <p:val>
                                            <p:strVal val="0-#ppt_w/2"/>
                                          </p:val>
                                        </p:tav>
                                        <p:tav tm="100000">
                                          <p:val>
                                            <p:strVal val="#ppt_x"/>
                                          </p:val>
                                        </p:tav>
                                      </p:tavLst>
                                    </p:anim>
                                    <p:anim calcmode="lin" valueType="num">
                                      <p:cBhvr additive="base">
                                        <p:cTn id="63"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1" grpId="0"/>
      <p:bldP spid="24" grpId="0" animBg="1"/>
      <p:bldP spid="26" grpId="0"/>
      <p:bldP spid="27" grpId="0" animBg="1"/>
      <p:bldP spid="29" grpId="0"/>
      <p:bldP spid="30" grpId="0" animBg="1"/>
      <p:bldP spid="31" grpId="0"/>
      <p:bldP spid="6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p:cNvPicPr>
            <a:picLocks noGrp="1" noChangeAspect="1"/>
          </p:cNvPicPr>
          <p:nvPr>
            <p:ph type="pic" sz="quarter" idx="10"/>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Effect>
                      <a14:brightnessContrast bright="24000"/>
                    </a14:imgEffect>
                  </a14:imgLayer>
                </a14:imgProps>
              </a:ext>
              <a:ext uri="{28A0092B-C50C-407E-A947-70E740481C1C}">
                <a14:useLocalDpi xmlns:a14="http://schemas.microsoft.com/office/drawing/2010/main" val="0"/>
              </a:ext>
            </a:extLst>
          </a:blip>
          <a:srcRect t="25156" b="25156"/>
          <a:stretch>
            <a:fillRect/>
          </a:stretch>
        </p:blipFill>
        <p:spPr/>
      </p:pic>
      <p:sp>
        <p:nvSpPr>
          <p:cNvPr id="3" name="Text Placeholder 2"/>
          <p:cNvSpPr>
            <a:spLocks noGrp="1"/>
          </p:cNvSpPr>
          <p:nvPr>
            <p:ph type="body" sz="half" idx="2"/>
          </p:nvPr>
        </p:nvSpPr>
        <p:spPr/>
        <p:txBody>
          <a:bodyPr/>
          <a:lstStyle/>
          <a:p>
            <a:r>
              <a:rPr lang="en-US"/>
              <a:t>SlideSalad is #1 online marketplace of premium presentations templates for all needs</a:t>
            </a:r>
            <a:endParaRPr lang="en-US" dirty="0"/>
          </a:p>
        </p:txBody>
      </p:sp>
      <p:sp>
        <p:nvSpPr>
          <p:cNvPr id="2" name="Title 1"/>
          <p:cNvSpPr>
            <a:spLocks noGrp="1"/>
          </p:cNvSpPr>
          <p:nvPr>
            <p:ph type="title"/>
          </p:nvPr>
        </p:nvSpPr>
        <p:spPr/>
        <p:txBody>
          <a:bodyPr/>
          <a:lstStyle/>
          <a:p>
            <a:r>
              <a:rPr lang="en-US"/>
              <a:t>Core Values</a:t>
            </a:r>
            <a:endParaRPr lang="en-US" dirty="0"/>
          </a:p>
        </p:txBody>
      </p:sp>
      <p:sp>
        <p:nvSpPr>
          <p:cNvPr id="6" name="Rectangle 5"/>
          <p:cNvSpPr/>
          <p:nvPr/>
        </p:nvSpPr>
        <p:spPr bwMode="auto">
          <a:xfrm>
            <a:off x="0" y="3028950"/>
            <a:ext cx="9144000" cy="2114550"/>
          </a:xfrm>
          <a:prstGeom prst="rect">
            <a:avLst/>
          </a:prstGeom>
          <a:solidFill>
            <a:srgbClr val="3F4C55"/>
          </a:solidFill>
          <a:ln w="9525">
            <a:noFill/>
            <a:round/>
            <a:headEnd/>
            <a:tailEnd/>
          </a:ln>
        </p:spPr>
        <p:txBody>
          <a:bodyPr vert="horz" wrap="square" lIns="91440" tIns="45720" rIns="91440" bIns="45720" numCol="1" rtlCol="0" anchor="ctr" anchorCtr="0" compatLnSpc="1">
            <a:prstTxWarp prst="textNoShape">
              <a:avLst/>
            </a:prstTxWarp>
          </a:bodyPr>
          <a:lstStyle/>
          <a:p>
            <a:pPr algn="ctr"/>
            <a:endParaRPr lang="en-US" dirty="0">
              <a:solidFill>
                <a:schemeClr val="bg1"/>
              </a:solidFill>
            </a:endParaRPr>
          </a:p>
        </p:txBody>
      </p:sp>
      <p:grpSp>
        <p:nvGrpSpPr>
          <p:cNvPr id="38" name="Group 37"/>
          <p:cNvGrpSpPr/>
          <p:nvPr/>
        </p:nvGrpSpPr>
        <p:grpSpPr>
          <a:xfrm>
            <a:off x="484180" y="2635450"/>
            <a:ext cx="1680776" cy="665315"/>
            <a:chOff x="304800" y="2635450"/>
            <a:chExt cx="1680776" cy="665315"/>
          </a:xfrm>
        </p:grpSpPr>
        <p:sp>
          <p:nvSpPr>
            <p:cNvPr id="22" name="Freeform 21"/>
            <p:cNvSpPr/>
            <p:nvPr/>
          </p:nvSpPr>
          <p:spPr bwMode="auto">
            <a:xfrm>
              <a:off x="304800" y="2635450"/>
              <a:ext cx="1680776" cy="665315"/>
            </a:xfrm>
            <a:custGeom>
              <a:avLst/>
              <a:gdLst>
                <a:gd name="connsiteX0" fmla="*/ 310562 w 1986962"/>
                <a:gd name="connsiteY0" fmla="*/ 0 h 665315"/>
                <a:gd name="connsiteX1" fmla="*/ 1986962 w 1986962"/>
                <a:gd name="connsiteY1" fmla="*/ 0 h 665315"/>
                <a:gd name="connsiteX2" fmla="*/ 1676400 w 1986962"/>
                <a:gd name="connsiteY2" fmla="*/ 665315 h 665315"/>
                <a:gd name="connsiteX3" fmla="*/ 0 w 1986962"/>
                <a:gd name="connsiteY3" fmla="*/ 665315 h 665315"/>
              </a:gdLst>
              <a:ahLst/>
              <a:cxnLst>
                <a:cxn ang="0">
                  <a:pos x="connsiteX0" y="connsiteY0"/>
                </a:cxn>
                <a:cxn ang="0">
                  <a:pos x="connsiteX1" y="connsiteY1"/>
                </a:cxn>
                <a:cxn ang="0">
                  <a:pos x="connsiteX2" y="connsiteY2"/>
                </a:cxn>
                <a:cxn ang="0">
                  <a:pos x="connsiteX3" y="connsiteY3"/>
                </a:cxn>
              </a:cxnLst>
              <a:rect l="l" t="t" r="r" b="b"/>
              <a:pathLst>
                <a:path w="1986962" h="665315">
                  <a:moveTo>
                    <a:pt x="310562" y="0"/>
                  </a:moveTo>
                  <a:lnTo>
                    <a:pt x="1986962" y="0"/>
                  </a:lnTo>
                  <a:lnTo>
                    <a:pt x="1676400" y="665315"/>
                  </a:lnTo>
                  <a:lnTo>
                    <a:pt x="0" y="665315"/>
                  </a:lnTo>
                  <a:close/>
                </a:path>
              </a:pathLst>
            </a:custGeom>
            <a:solidFill>
              <a:schemeClr val="accent1"/>
            </a:solidFill>
            <a:ln w="19050">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grpSp>
          <p:nvGrpSpPr>
            <p:cNvPr id="26" name="Group 25"/>
            <p:cNvGrpSpPr/>
            <p:nvPr/>
          </p:nvGrpSpPr>
          <p:grpSpPr>
            <a:xfrm>
              <a:off x="929852" y="2764517"/>
              <a:ext cx="430672" cy="407180"/>
              <a:chOff x="415925" y="3217863"/>
              <a:chExt cx="436563" cy="412750"/>
            </a:xfrm>
            <a:solidFill>
              <a:schemeClr val="bg1"/>
            </a:solidFill>
          </p:grpSpPr>
          <p:sp>
            <p:nvSpPr>
              <p:cNvPr id="27" name="Freeform 16"/>
              <p:cNvSpPr>
                <a:spLocks noEditPoints="1"/>
              </p:cNvSpPr>
              <p:nvPr/>
            </p:nvSpPr>
            <p:spPr bwMode="auto">
              <a:xfrm>
                <a:off x="517525" y="3217863"/>
                <a:ext cx="233363" cy="231775"/>
              </a:xfrm>
              <a:custGeom>
                <a:avLst/>
                <a:gdLst>
                  <a:gd name="T0" fmla="*/ 761 w 1768"/>
                  <a:gd name="T1" fmla="*/ 241 h 1756"/>
                  <a:gd name="T2" fmla="*/ 591 w 1768"/>
                  <a:gd name="T3" fmla="*/ 299 h 1756"/>
                  <a:gd name="T4" fmla="*/ 446 w 1768"/>
                  <a:gd name="T5" fmla="*/ 399 h 1756"/>
                  <a:gd name="T6" fmla="*/ 332 w 1768"/>
                  <a:gd name="T7" fmla="*/ 534 h 1756"/>
                  <a:gd name="T8" fmla="*/ 259 w 1768"/>
                  <a:gd name="T9" fmla="*/ 696 h 1756"/>
                  <a:gd name="T10" fmla="*/ 233 w 1768"/>
                  <a:gd name="T11" fmla="*/ 877 h 1756"/>
                  <a:gd name="T12" fmla="*/ 259 w 1768"/>
                  <a:gd name="T13" fmla="*/ 1058 h 1756"/>
                  <a:gd name="T14" fmla="*/ 332 w 1768"/>
                  <a:gd name="T15" fmla="*/ 1219 h 1756"/>
                  <a:gd name="T16" fmla="*/ 446 w 1768"/>
                  <a:gd name="T17" fmla="*/ 1353 h 1756"/>
                  <a:gd name="T18" fmla="*/ 591 w 1768"/>
                  <a:gd name="T19" fmla="*/ 1453 h 1756"/>
                  <a:gd name="T20" fmla="*/ 761 w 1768"/>
                  <a:gd name="T21" fmla="*/ 1511 h 1756"/>
                  <a:gd name="T22" fmla="*/ 946 w 1768"/>
                  <a:gd name="T23" fmla="*/ 1520 h 1756"/>
                  <a:gd name="T24" fmla="*/ 1124 w 1768"/>
                  <a:gd name="T25" fmla="*/ 1478 h 1756"/>
                  <a:gd name="T26" fmla="*/ 1278 w 1768"/>
                  <a:gd name="T27" fmla="*/ 1391 h 1756"/>
                  <a:gd name="T28" fmla="*/ 1403 w 1768"/>
                  <a:gd name="T29" fmla="*/ 1267 h 1756"/>
                  <a:gd name="T30" fmla="*/ 1489 w 1768"/>
                  <a:gd name="T31" fmla="*/ 1114 h 1756"/>
                  <a:gd name="T32" fmla="*/ 1533 w 1768"/>
                  <a:gd name="T33" fmla="*/ 939 h 1756"/>
                  <a:gd name="T34" fmla="*/ 1524 w 1768"/>
                  <a:gd name="T35" fmla="*/ 754 h 1756"/>
                  <a:gd name="T36" fmla="*/ 1465 w 1768"/>
                  <a:gd name="T37" fmla="*/ 585 h 1756"/>
                  <a:gd name="T38" fmla="*/ 1364 w 1768"/>
                  <a:gd name="T39" fmla="*/ 440 h 1756"/>
                  <a:gd name="T40" fmla="*/ 1229 w 1768"/>
                  <a:gd name="T41" fmla="*/ 328 h 1756"/>
                  <a:gd name="T42" fmla="*/ 1066 w 1768"/>
                  <a:gd name="T43" fmla="*/ 255 h 1756"/>
                  <a:gd name="T44" fmla="*/ 884 w 1768"/>
                  <a:gd name="T45" fmla="*/ 229 h 1756"/>
                  <a:gd name="T46" fmla="*/ 1028 w 1768"/>
                  <a:gd name="T47" fmla="*/ 12 h 1756"/>
                  <a:gd name="T48" fmla="*/ 1228 w 1768"/>
                  <a:gd name="T49" fmla="*/ 69 h 1756"/>
                  <a:gd name="T50" fmla="*/ 1407 w 1768"/>
                  <a:gd name="T51" fmla="*/ 169 h 1756"/>
                  <a:gd name="T52" fmla="*/ 1556 w 1768"/>
                  <a:gd name="T53" fmla="*/ 305 h 1756"/>
                  <a:gd name="T54" fmla="*/ 1670 w 1768"/>
                  <a:gd name="T55" fmla="*/ 473 h 1756"/>
                  <a:gd name="T56" fmla="*/ 1743 w 1768"/>
                  <a:gd name="T57" fmla="*/ 666 h 1756"/>
                  <a:gd name="T58" fmla="*/ 1768 w 1768"/>
                  <a:gd name="T59" fmla="*/ 877 h 1756"/>
                  <a:gd name="T60" fmla="*/ 1743 w 1768"/>
                  <a:gd name="T61" fmla="*/ 1088 h 1756"/>
                  <a:gd name="T62" fmla="*/ 1670 w 1768"/>
                  <a:gd name="T63" fmla="*/ 1280 h 1756"/>
                  <a:gd name="T64" fmla="*/ 1556 w 1768"/>
                  <a:gd name="T65" fmla="*/ 1448 h 1756"/>
                  <a:gd name="T66" fmla="*/ 1407 w 1768"/>
                  <a:gd name="T67" fmla="*/ 1586 h 1756"/>
                  <a:gd name="T68" fmla="*/ 1228 w 1768"/>
                  <a:gd name="T69" fmla="*/ 1687 h 1756"/>
                  <a:gd name="T70" fmla="*/ 1028 w 1768"/>
                  <a:gd name="T71" fmla="*/ 1744 h 1756"/>
                  <a:gd name="T72" fmla="*/ 811 w 1768"/>
                  <a:gd name="T73" fmla="*/ 1753 h 1756"/>
                  <a:gd name="T74" fmla="*/ 605 w 1768"/>
                  <a:gd name="T75" fmla="*/ 1711 h 1756"/>
                  <a:gd name="T76" fmla="*/ 419 w 1768"/>
                  <a:gd name="T77" fmla="*/ 1624 h 1756"/>
                  <a:gd name="T78" fmla="*/ 258 w 1768"/>
                  <a:gd name="T79" fmla="*/ 1496 h 1756"/>
                  <a:gd name="T80" fmla="*/ 132 w 1768"/>
                  <a:gd name="T81" fmla="*/ 1338 h 1756"/>
                  <a:gd name="T82" fmla="*/ 45 w 1768"/>
                  <a:gd name="T83" fmla="*/ 1153 h 1756"/>
                  <a:gd name="T84" fmla="*/ 3 w 1768"/>
                  <a:gd name="T85" fmla="*/ 948 h 1756"/>
                  <a:gd name="T86" fmla="*/ 11 w 1768"/>
                  <a:gd name="T87" fmla="*/ 735 h 1756"/>
                  <a:gd name="T88" fmla="*/ 69 w 1768"/>
                  <a:gd name="T89" fmla="*/ 536 h 1756"/>
                  <a:gd name="T90" fmla="*/ 170 w 1768"/>
                  <a:gd name="T91" fmla="*/ 359 h 1756"/>
                  <a:gd name="T92" fmla="*/ 309 w 1768"/>
                  <a:gd name="T93" fmla="*/ 211 h 1756"/>
                  <a:gd name="T94" fmla="*/ 478 w 1768"/>
                  <a:gd name="T95" fmla="*/ 98 h 1756"/>
                  <a:gd name="T96" fmla="*/ 671 w 1768"/>
                  <a:gd name="T97" fmla="*/ 26 h 1756"/>
                  <a:gd name="T98" fmla="*/ 884 w 1768"/>
                  <a:gd name="T99" fmla="*/ 0 h 1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68" h="1756">
                    <a:moveTo>
                      <a:pt x="884" y="229"/>
                    </a:moveTo>
                    <a:lnTo>
                      <a:pt x="821" y="232"/>
                    </a:lnTo>
                    <a:lnTo>
                      <a:pt x="761" y="241"/>
                    </a:lnTo>
                    <a:lnTo>
                      <a:pt x="702" y="255"/>
                    </a:lnTo>
                    <a:lnTo>
                      <a:pt x="645" y="274"/>
                    </a:lnTo>
                    <a:lnTo>
                      <a:pt x="591" y="299"/>
                    </a:lnTo>
                    <a:lnTo>
                      <a:pt x="539" y="328"/>
                    </a:lnTo>
                    <a:lnTo>
                      <a:pt x="491" y="361"/>
                    </a:lnTo>
                    <a:lnTo>
                      <a:pt x="446" y="399"/>
                    </a:lnTo>
                    <a:lnTo>
                      <a:pt x="403" y="440"/>
                    </a:lnTo>
                    <a:lnTo>
                      <a:pt x="366" y="485"/>
                    </a:lnTo>
                    <a:lnTo>
                      <a:pt x="332" y="534"/>
                    </a:lnTo>
                    <a:lnTo>
                      <a:pt x="303" y="585"/>
                    </a:lnTo>
                    <a:lnTo>
                      <a:pt x="279" y="639"/>
                    </a:lnTo>
                    <a:lnTo>
                      <a:pt x="259" y="696"/>
                    </a:lnTo>
                    <a:lnTo>
                      <a:pt x="244" y="754"/>
                    </a:lnTo>
                    <a:lnTo>
                      <a:pt x="236" y="815"/>
                    </a:lnTo>
                    <a:lnTo>
                      <a:pt x="233" y="877"/>
                    </a:lnTo>
                    <a:lnTo>
                      <a:pt x="236" y="939"/>
                    </a:lnTo>
                    <a:lnTo>
                      <a:pt x="244" y="999"/>
                    </a:lnTo>
                    <a:lnTo>
                      <a:pt x="259" y="1058"/>
                    </a:lnTo>
                    <a:lnTo>
                      <a:pt x="279" y="1114"/>
                    </a:lnTo>
                    <a:lnTo>
                      <a:pt x="303" y="1168"/>
                    </a:lnTo>
                    <a:lnTo>
                      <a:pt x="332" y="1219"/>
                    </a:lnTo>
                    <a:lnTo>
                      <a:pt x="366" y="1267"/>
                    </a:lnTo>
                    <a:lnTo>
                      <a:pt x="403" y="1312"/>
                    </a:lnTo>
                    <a:lnTo>
                      <a:pt x="446" y="1353"/>
                    </a:lnTo>
                    <a:lnTo>
                      <a:pt x="491" y="1391"/>
                    </a:lnTo>
                    <a:lnTo>
                      <a:pt x="539" y="1424"/>
                    </a:lnTo>
                    <a:lnTo>
                      <a:pt x="591" y="1453"/>
                    </a:lnTo>
                    <a:lnTo>
                      <a:pt x="645" y="1478"/>
                    </a:lnTo>
                    <a:lnTo>
                      <a:pt x="702" y="1497"/>
                    </a:lnTo>
                    <a:lnTo>
                      <a:pt x="761" y="1511"/>
                    </a:lnTo>
                    <a:lnTo>
                      <a:pt x="821" y="1520"/>
                    </a:lnTo>
                    <a:lnTo>
                      <a:pt x="884" y="1523"/>
                    </a:lnTo>
                    <a:lnTo>
                      <a:pt x="946" y="1520"/>
                    </a:lnTo>
                    <a:lnTo>
                      <a:pt x="1008" y="1511"/>
                    </a:lnTo>
                    <a:lnTo>
                      <a:pt x="1066" y="1497"/>
                    </a:lnTo>
                    <a:lnTo>
                      <a:pt x="1124" y="1478"/>
                    </a:lnTo>
                    <a:lnTo>
                      <a:pt x="1177" y="1453"/>
                    </a:lnTo>
                    <a:lnTo>
                      <a:pt x="1229" y="1424"/>
                    </a:lnTo>
                    <a:lnTo>
                      <a:pt x="1278" y="1391"/>
                    </a:lnTo>
                    <a:lnTo>
                      <a:pt x="1323" y="1353"/>
                    </a:lnTo>
                    <a:lnTo>
                      <a:pt x="1364" y="1312"/>
                    </a:lnTo>
                    <a:lnTo>
                      <a:pt x="1403" y="1267"/>
                    </a:lnTo>
                    <a:lnTo>
                      <a:pt x="1436" y="1219"/>
                    </a:lnTo>
                    <a:lnTo>
                      <a:pt x="1465" y="1168"/>
                    </a:lnTo>
                    <a:lnTo>
                      <a:pt x="1489" y="1114"/>
                    </a:lnTo>
                    <a:lnTo>
                      <a:pt x="1509" y="1058"/>
                    </a:lnTo>
                    <a:lnTo>
                      <a:pt x="1524" y="999"/>
                    </a:lnTo>
                    <a:lnTo>
                      <a:pt x="1533" y="939"/>
                    </a:lnTo>
                    <a:lnTo>
                      <a:pt x="1536" y="877"/>
                    </a:lnTo>
                    <a:lnTo>
                      <a:pt x="1533" y="815"/>
                    </a:lnTo>
                    <a:lnTo>
                      <a:pt x="1524" y="754"/>
                    </a:lnTo>
                    <a:lnTo>
                      <a:pt x="1509" y="696"/>
                    </a:lnTo>
                    <a:lnTo>
                      <a:pt x="1489" y="639"/>
                    </a:lnTo>
                    <a:lnTo>
                      <a:pt x="1465" y="585"/>
                    </a:lnTo>
                    <a:lnTo>
                      <a:pt x="1436" y="534"/>
                    </a:lnTo>
                    <a:lnTo>
                      <a:pt x="1403" y="485"/>
                    </a:lnTo>
                    <a:lnTo>
                      <a:pt x="1364" y="440"/>
                    </a:lnTo>
                    <a:lnTo>
                      <a:pt x="1323" y="399"/>
                    </a:lnTo>
                    <a:lnTo>
                      <a:pt x="1278" y="361"/>
                    </a:lnTo>
                    <a:lnTo>
                      <a:pt x="1229" y="328"/>
                    </a:lnTo>
                    <a:lnTo>
                      <a:pt x="1177" y="299"/>
                    </a:lnTo>
                    <a:lnTo>
                      <a:pt x="1124" y="274"/>
                    </a:lnTo>
                    <a:lnTo>
                      <a:pt x="1066" y="255"/>
                    </a:lnTo>
                    <a:lnTo>
                      <a:pt x="1008" y="241"/>
                    </a:lnTo>
                    <a:lnTo>
                      <a:pt x="946" y="232"/>
                    </a:lnTo>
                    <a:lnTo>
                      <a:pt x="884" y="229"/>
                    </a:lnTo>
                    <a:close/>
                    <a:moveTo>
                      <a:pt x="884" y="0"/>
                    </a:moveTo>
                    <a:lnTo>
                      <a:pt x="956" y="3"/>
                    </a:lnTo>
                    <a:lnTo>
                      <a:pt x="1028" y="12"/>
                    </a:lnTo>
                    <a:lnTo>
                      <a:pt x="1096" y="25"/>
                    </a:lnTo>
                    <a:lnTo>
                      <a:pt x="1164" y="45"/>
                    </a:lnTo>
                    <a:lnTo>
                      <a:pt x="1228" y="69"/>
                    </a:lnTo>
                    <a:lnTo>
                      <a:pt x="1291" y="98"/>
                    </a:lnTo>
                    <a:lnTo>
                      <a:pt x="1350" y="131"/>
                    </a:lnTo>
                    <a:lnTo>
                      <a:pt x="1407" y="169"/>
                    </a:lnTo>
                    <a:lnTo>
                      <a:pt x="1460" y="210"/>
                    </a:lnTo>
                    <a:lnTo>
                      <a:pt x="1509" y="256"/>
                    </a:lnTo>
                    <a:lnTo>
                      <a:pt x="1556" y="305"/>
                    </a:lnTo>
                    <a:lnTo>
                      <a:pt x="1598" y="358"/>
                    </a:lnTo>
                    <a:lnTo>
                      <a:pt x="1636" y="414"/>
                    </a:lnTo>
                    <a:lnTo>
                      <a:pt x="1670" y="473"/>
                    </a:lnTo>
                    <a:lnTo>
                      <a:pt x="1699" y="535"/>
                    </a:lnTo>
                    <a:lnTo>
                      <a:pt x="1724" y="599"/>
                    </a:lnTo>
                    <a:lnTo>
                      <a:pt x="1743" y="666"/>
                    </a:lnTo>
                    <a:lnTo>
                      <a:pt x="1757" y="734"/>
                    </a:lnTo>
                    <a:lnTo>
                      <a:pt x="1766" y="805"/>
                    </a:lnTo>
                    <a:lnTo>
                      <a:pt x="1768" y="877"/>
                    </a:lnTo>
                    <a:lnTo>
                      <a:pt x="1766" y="949"/>
                    </a:lnTo>
                    <a:lnTo>
                      <a:pt x="1757" y="1019"/>
                    </a:lnTo>
                    <a:lnTo>
                      <a:pt x="1743" y="1088"/>
                    </a:lnTo>
                    <a:lnTo>
                      <a:pt x="1724" y="1154"/>
                    </a:lnTo>
                    <a:lnTo>
                      <a:pt x="1699" y="1218"/>
                    </a:lnTo>
                    <a:lnTo>
                      <a:pt x="1670" y="1280"/>
                    </a:lnTo>
                    <a:lnTo>
                      <a:pt x="1636" y="1339"/>
                    </a:lnTo>
                    <a:lnTo>
                      <a:pt x="1598" y="1395"/>
                    </a:lnTo>
                    <a:lnTo>
                      <a:pt x="1556" y="1448"/>
                    </a:lnTo>
                    <a:lnTo>
                      <a:pt x="1509" y="1497"/>
                    </a:lnTo>
                    <a:lnTo>
                      <a:pt x="1460" y="1543"/>
                    </a:lnTo>
                    <a:lnTo>
                      <a:pt x="1407" y="1586"/>
                    </a:lnTo>
                    <a:lnTo>
                      <a:pt x="1350" y="1624"/>
                    </a:lnTo>
                    <a:lnTo>
                      <a:pt x="1291" y="1658"/>
                    </a:lnTo>
                    <a:lnTo>
                      <a:pt x="1228" y="1687"/>
                    </a:lnTo>
                    <a:lnTo>
                      <a:pt x="1164" y="1711"/>
                    </a:lnTo>
                    <a:lnTo>
                      <a:pt x="1096" y="1730"/>
                    </a:lnTo>
                    <a:lnTo>
                      <a:pt x="1028" y="1744"/>
                    </a:lnTo>
                    <a:lnTo>
                      <a:pt x="956" y="1753"/>
                    </a:lnTo>
                    <a:lnTo>
                      <a:pt x="884" y="1756"/>
                    </a:lnTo>
                    <a:lnTo>
                      <a:pt x="811" y="1753"/>
                    </a:lnTo>
                    <a:lnTo>
                      <a:pt x="741" y="1744"/>
                    </a:lnTo>
                    <a:lnTo>
                      <a:pt x="671" y="1730"/>
                    </a:lnTo>
                    <a:lnTo>
                      <a:pt x="605" y="1711"/>
                    </a:lnTo>
                    <a:lnTo>
                      <a:pt x="539" y="1686"/>
                    </a:lnTo>
                    <a:lnTo>
                      <a:pt x="478" y="1657"/>
                    </a:lnTo>
                    <a:lnTo>
                      <a:pt x="419" y="1624"/>
                    </a:lnTo>
                    <a:lnTo>
                      <a:pt x="362" y="1585"/>
                    </a:lnTo>
                    <a:lnTo>
                      <a:pt x="309" y="1542"/>
                    </a:lnTo>
                    <a:lnTo>
                      <a:pt x="258" y="1496"/>
                    </a:lnTo>
                    <a:lnTo>
                      <a:pt x="212" y="1447"/>
                    </a:lnTo>
                    <a:lnTo>
                      <a:pt x="170" y="1394"/>
                    </a:lnTo>
                    <a:lnTo>
                      <a:pt x="132" y="1338"/>
                    </a:lnTo>
                    <a:lnTo>
                      <a:pt x="98" y="1279"/>
                    </a:lnTo>
                    <a:lnTo>
                      <a:pt x="69" y="1217"/>
                    </a:lnTo>
                    <a:lnTo>
                      <a:pt x="45" y="1153"/>
                    </a:lnTo>
                    <a:lnTo>
                      <a:pt x="26" y="1087"/>
                    </a:lnTo>
                    <a:lnTo>
                      <a:pt x="11" y="1018"/>
                    </a:lnTo>
                    <a:lnTo>
                      <a:pt x="3" y="948"/>
                    </a:lnTo>
                    <a:lnTo>
                      <a:pt x="0" y="877"/>
                    </a:lnTo>
                    <a:lnTo>
                      <a:pt x="3" y="805"/>
                    </a:lnTo>
                    <a:lnTo>
                      <a:pt x="11" y="735"/>
                    </a:lnTo>
                    <a:lnTo>
                      <a:pt x="26" y="667"/>
                    </a:lnTo>
                    <a:lnTo>
                      <a:pt x="45" y="600"/>
                    </a:lnTo>
                    <a:lnTo>
                      <a:pt x="69" y="536"/>
                    </a:lnTo>
                    <a:lnTo>
                      <a:pt x="98" y="474"/>
                    </a:lnTo>
                    <a:lnTo>
                      <a:pt x="132" y="415"/>
                    </a:lnTo>
                    <a:lnTo>
                      <a:pt x="170" y="359"/>
                    </a:lnTo>
                    <a:lnTo>
                      <a:pt x="212" y="306"/>
                    </a:lnTo>
                    <a:lnTo>
                      <a:pt x="258" y="257"/>
                    </a:lnTo>
                    <a:lnTo>
                      <a:pt x="309" y="211"/>
                    </a:lnTo>
                    <a:lnTo>
                      <a:pt x="362" y="169"/>
                    </a:lnTo>
                    <a:lnTo>
                      <a:pt x="419" y="132"/>
                    </a:lnTo>
                    <a:lnTo>
                      <a:pt x="478" y="98"/>
                    </a:lnTo>
                    <a:lnTo>
                      <a:pt x="539" y="69"/>
                    </a:lnTo>
                    <a:lnTo>
                      <a:pt x="605" y="45"/>
                    </a:lnTo>
                    <a:lnTo>
                      <a:pt x="671" y="26"/>
                    </a:lnTo>
                    <a:lnTo>
                      <a:pt x="741" y="12"/>
                    </a:lnTo>
                    <a:lnTo>
                      <a:pt x="811" y="3"/>
                    </a:lnTo>
                    <a:lnTo>
                      <a:pt x="8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7"/>
              <p:cNvSpPr>
                <a:spLocks noEditPoints="1"/>
              </p:cNvSpPr>
              <p:nvPr/>
            </p:nvSpPr>
            <p:spPr bwMode="auto">
              <a:xfrm>
                <a:off x="415925" y="3470275"/>
                <a:ext cx="436563" cy="160338"/>
              </a:xfrm>
              <a:custGeom>
                <a:avLst/>
                <a:gdLst>
                  <a:gd name="T0" fmla="*/ 1036 w 3305"/>
                  <a:gd name="T1" fmla="*/ 235 h 1219"/>
                  <a:gd name="T2" fmla="*/ 894 w 3305"/>
                  <a:gd name="T3" fmla="*/ 259 h 1219"/>
                  <a:gd name="T4" fmla="*/ 763 w 3305"/>
                  <a:gd name="T5" fmla="*/ 304 h 1219"/>
                  <a:gd name="T6" fmla="*/ 640 w 3305"/>
                  <a:gd name="T7" fmla="*/ 368 h 1219"/>
                  <a:gd name="T8" fmla="*/ 530 w 3305"/>
                  <a:gd name="T9" fmla="*/ 451 h 1219"/>
                  <a:gd name="T10" fmla="*/ 435 w 3305"/>
                  <a:gd name="T11" fmla="*/ 549 h 1219"/>
                  <a:gd name="T12" fmla="*/ 356 w 3305"/>
                  <a:gd name="T13" fmla="*/ 660 h 1219"/>
                  <a:gd name="T14" fmla="*/ 295 w 3305"/>
                  <a:gd name="T15" fmla="*/ 785 h 1219"/>
                  <a:gd name="T16" fmla="*/ 254 w 3305"/>
                  <a:gd name="T17" fmla="*/ 918 h 1219"/>
                  <a:gd name="T18" fmla="*/ 3063 w 3305"/>
                  <a:gd name="T19" fmla="*/ 987 h 1219"/>
                  <a:gd name="T20" fmla="*/ 3033 w 3305"/>
                  <a:gd name="T21" fmla="*/ 849 h 1219"/>
                  <a:gd name="T22" fmla="*/ 2983 w 3305"/>
                  <a:gd name="T23" fmla="*/ 720 h 1219"/>
                  <a:gd name="T24" fmla="*/ 2912 w 3305"/>
                  <a:gd name="T25" fmla="*/ 602 h 1219"/>
                  <a:gd name="T26" fmla="*/ 2824 w 3305"/>
                  <a:gd name="T27" fmla="*/ 497 h 1219"/>
                  <a:gd name="T28" fmla="*/ 2722 w 3305"/>
                  <a:gd name="T29" fmla="*/ 406 h 1219"/>
                  <a:gd name="T30" fmla="*/ 2606 w 3305"/>
                  <a:gd name="T31" fmla="*/ 333 h 1219"/>
                  <a:gd name="T32" fmla="*/ 2478 w 3305"/>
                  <a:gd name="T33" fmla="*/ 278 h 1219"/>
                  <a:gd name="T34" fmla="*/ 2340 w 3305"/>
                  <a:gd name="T35" fmla="*/ 244 h 1219"/>
                  <a:gd name="T36" fmla="*/ 2195 w 3305"/>
                  <a:gd name="T37" fmla="*/ 232 h 1219"/>
                  <a:gd name="T38" fmla="*/ 1110 w 3305"/>
                  <a:gd name="T39" fmla="*/ 0 h 1219"/>
                  <a:gd name="T40" fmla="*/ 2278 w 3305"/>
                  <a:gd name="T41" fmla="*/ 3 h 1219"/>
                  <a:gd name="T42" fmla="*/ 2439 w 3305"/>
                  <a:gd name="T43" fmla="*/ 27 h 1219"/>
                  <a:gd name="T44" fmla="*/ 2591 w 3305"/>
                  <a:gd name="T45" fmla="*/ 73 h 1219"/>
                  <a:gd name="T46" fmla="*/ 2733 w 3305"/>
                  <a:gd name="T47" fmla="*/ 139 h 1219"/>
                  <a:gd name="T48" fmla="*/ 2864 w 3305"/>
                  <a:gd name="T49" fmla="*/ 223 h 1219"/>
                  <a:gd name="T50" fmla="*/ 2981 w 3305"/>
                  <a:gd name="T51" fmla="*/ 324 h 1219"/>
                  <a:gd name="T52" fmla="*/ 3081 w 3305"/>
                  <a:gd name="T53" fmla="*/ 440 h 1219"/>
                  <a:gd name="T54" fmla="*/ 3167 w 3305"/>
                  <a:gd name="T55" fmla="*/ 570 h 1219"/>
                  <a:gd name="T56" fmla="*/ 3232 w 3305"/>
                  <a:gd name="T57" fmla="*/ 710 h 1219"/>
                  <a:gd name="T58" fmla="*/ 3279 w 3305"/>
                  <a:gd name="T59" fmla="*/ 862 h 1219"/>
                  <a:gd name="T60" fmla="*/ 3302 w 3305"/>
                  <a:gd name="T61" fmla="*/ 1021 h 1219"/>
                  <a:gd name="T62" fmla="*/ 3302 w 3305"/>
                  <a:gd name="T63" fmla="*/ 1130 h 1219"/>
                  <a:gd name="T64" fmla="*/ 3280 w 3305"/>
                  <a:gd name="T65" fmla="*/ 1176 h 1219"/>
                  <a:gd name="T66" fmla="*/ 3240 w 3305"/>
                  <a:gd name="T67" fmla="*/ 1207 h 1219"/>
                  <a:gd name="T68" fmla="*/ 3188 w 3305"/>
                  <a:gd name="T69" fmla="*/ 1219 h 1219"/>
                  <a:gd name="T70" fmla="*/ 90 w 3305"/>
                  <a:gd name="T71" fmla="*/ 1216 h 1219"/>
                  <a:gd name="T72" fmla="*/ 43 w 3305"/>
                  <a:gd name="T73" fmla="*/ 1194 h 1219"/>
                  <a:gd name="T74" fmla="*/ 12 w 3305"/>
                  <a:gd name="T75" fmla="*/ 1154 h 1219"/>
                  <a:gd name="T76" fmla="*/ 0 w 3305"/>
                  <a:gd name="T77" fmla="*/ 1103 h 1219"/>
                  <a:gd name="T78" fmla="*/ 12 w 3305"/>
                  <a:gd name="T79" fmla="*/ 940 h 1219"/>
                  <a:gd name="T80" fmla="*/ 47 w 3305"/>
                  <a:gd name="T81" fmla="*/ 785 h 1219"/>
                  <a:gd name="T82" fmla="*/ 104 w 3305"/>
                  <a:gd name="T83" fmla="*/ 638 h 1219"/>
                  <a:gd name="T84" fmla="*/ 179 w 3305"/>
                  <a:gd name="T85" fmla="*/ 502 h 1219"/>
                  <a:gd name="T86" fmla="*/ 273 w 3305"/>
                  <a:gd name="T87" fmla="*/ 379 h 1219"/>
                  <a:gd name="T88" fmla="*/ 383 w 3305"/>
                  <a:gd name="T89" fmla="*/ 271 h 1219"/>
                  <a:gd name="T90" fmla="*/ 507 w 3305"/>
                  <a:gd name="T91" fmla="*/ 178 h 1219"/>
                  <a:gd name="T92" fmla="*/ 643 w 3305"/>
                  <a:gd name="T93" fmla="*/ 103 h 1219"/>
                  <a:gd name="T94" fmla="*/ 790 w 3305"/>
                  <a:gd name="T95" fmla="*/ 47 h 1219"/>
                  <a:gd name="T96" fmla="*/ 946 w 3305"/>
                  <a:gd name="T97" fmla="*/ 12 h 1219"/>
                  <a:gd name="T98" fmla="*/ 1110 w 3305"/>
                  <a:gd name="T9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05" h="1219">
                    <a:moveTo>
                      <a:pt x="1110" y="232"/>
                    </a:moveTo>
                    <a:lnTo>
                      <a:pt x="1036" y="235"/>
                    </a:lnTo>
                    <a:lnTo>
                      <a:pt x="965" y="244"/>
                    </a:lnTo>
                    <a:lnTo>
                      <a:pt x="894" y="259"/>
                    </a:lnTo>
                    <a:lnTo>
                      <a:pt x="827" y="278"/>
                    </a:lnTo>
                    <a:lnTo>
                      <a:pt x="763" y="304"/>
                    </a:lnTo>
                    <a:lnTo>
                      <a:pt x="700" y="334"/>
                    </a:lnTo>
                    <a:lnTo>
                      <a:pt x="640" y="368"/>
                    </a:lnTo>
                    <a:lnTo>
                      <a:pt x="583" y="407"/>
                    </a:lnTo>
                    <a:lnTo>
                      <a:pt x="530" y="451"/>
                    </a:lnTo>
                    <a:lnTo>
                      <a:pt x="480" y="498"/>
                    </a:lnTo>
                    <a:lnTo>
                      <a:pt x="435" y="549"/>
                    </a:lnTo>
                    <a:lnTo>
                      <a:pt x="393" y="603"/>
                    </a:lnTo>
                    <a:lnTo>
                      <a:pt x="356" y="660"/>
                    </a:lnTo>
                    <a:lnTo>
                      <a:pt x="322" y="721"/>
                    </a:lnTo>
                    <a:lnTo>
                      <a:pt x="295" y="785"/>
                    </a:lnTo>
                    <a:lnTo>
                      <a:pt x="272" y="850"/>
                    </a:lnTo>
                    <a:lnTo>
                      <a:pt x="254" y="918"/>
                    </a:lnTo>
                    <a:lnTo>
                      <a:pt x="242" y="987"/>
                    </a:lnTo>
                    <a:lnTo>
                      <a:pt x="3063" y="987"/>
                    </a:lnTo>
                    <a:lnTo>
                      <a:pt x="3051" y="917"/>
                    </a:lnTo>
                    <a:lnTo>
                      <a:pt x="3033" y="849"/>
                    </a:lnTo>
                    <a:lnTo>
                      <a:pt x="3011" y="784"/>
                    </a:lnTo>
                    <a:lnTo>
                      <a:pt x="2983" y="720"/>
                    </a:lnTo>
                    <a:lnTo>
                      <a:pt x="2949" y="659"/>
                    </a:lnTo>
                    <a:lnTo>
                      <a:pt x="2912" y="602"/>
                    </a:lnTo>
                    <a:lnTo>
                      <a:pt x="2871" y="547"/>
                    </a:lnTo>
                    <a:lnTo>
                      <a:pt x="2824" y="497"/>
                    </a:lnTo>
                    <a:lnTo>
                      <a:pt x="2775" y="450"/>
                    </a:lnTo>
                    <a:lnTo>
                      <a:pt x="2722" y="406"/>
                    </a:lnTo>
                    <a:lnTo>
                      <a:pt x="2665" y="368"/>
                    </a:lnTo>
                    <a:lnTo>
                      <a:pt x="2606" y="333"/>
                    </a:lnTo>
                    <a:lnTo>
                      <a:pt x="2543" y="303"/>
                    </a:lnTo>
                    <a:lnTo>
                      <a:pt x="2478" y="278"/>
                    </a:lnTo>
                    <a:lnTo>
                      <a:pt x="2410" y="258"/>
                    </a:lnTo>
                    <a:lnTo>
                      <a:pt x="2340" y="244"/>
                    </a:lnTo>
                    <a:lnTo>
                      <a:pt x="2268" y="235"/>
                    </a:lnTo>
                    <a:lnTo>
                      <a:pt x="2195" y="232"/>
                    </a:lnTo>
                    <a:lnTo>
                      <a:pt x="1110" y="232"/>
                    </a:lnTo>
                    <a:close/>
                    <a:moveTo>
                      <a:pt x="1110" y="0"/>
                    </a:moveTo>
                    <a:lnTo>
                      <a:pt x="2195" y="0"/>
                    </a:lnTo>
                    <a:lnTo>
                      <a:pt x="2278" y="3"/>
                    </a:lnTo>
                    <a:lnTo>
                      <a:pt x="2359" y="12"/>
                    </a:lnTo>
                    <a:lnTo>
                      <a:pt x="2439" y="27"/>
                    </a:lnTo>
                    <a:lnTo>
                      <a:pt x="2516" y="47"/>
                    </a:lnTo>
                    <a:lnTo>
                      <a:pt x="2591" y="73"/>
                    </a:lnTo>
                    <a:lnTo>
                      <a:pt x="2663" y="103"/>
                    </a:lnTo>
                    <a:lnTo>
                      <a:pt x="2733" y="139"/>
                    </a:lnTo>
                    <a:lnTo>
                      <a:pt x="2799" y="178"/>
                    </a:lnTo>
                    <a:lnTo>
                      <a:pt x="2864" y="223"/>
                    </a:lnTo>
                    <a:lnTo>
                      <a:pt x="2923" y="271"/>
                    </a:lnTo>
                    <a:lnTo>
                      <a:pt x="2981" y="324"/>
                    </a:lnTo>
                    <a:lnTo>
                      <a:pt x="3033" y="380"/>
                    </a:lnTo>
                    <a:lnTo>
                      <a:pt x="3081" y="440"/>
                    </a:lnTo>
                    <a:lnTo>
                      <a:pt x="3127" y="503"/>
                    </a:lnTo>
                    <a:lnTo>
                      <a:pt x="3167" y="570"/>
                    </a:lnTo>
                    <a:lnTo>
                      <a:pt x="3202" y="639"/>
                    </a:lnTo>
                    <a:lnTo>
                      <a:pt x="3232" y="710"/>
                    </a:lnTo>
                    <a:lnTo>
                      <a:pt x="3259" y="786"/>
                    </a:lnTo>
                    <a:lnTo>
                      <a:pt x="3279" y="862"/>
                    </a:lnTo>
                    <a:lnTo>
                      <a:pt x="3293" y="941"/>
                    </a:lnTo>
                    <a:lnTo>
                      <a:pt x="3302" y="1021"/>
                    </a:lnTo>
                    <a:lnTo>
                      <a:pt x="3305" y="1103"/>
                    </a:lnTo>
                    <a:lnTo>
                      <a:pt x="3302" y="1130"/>
                    </a:lnTo>
                    <a:lnTo>
                      <a:pt x="3294" y="1154"/>
                    </a:lnTo>
                    <a:lnTo>
                      <a:pt x="3280" y="1176"/>
                    </a:lnTo>
                    <a:lnTo>
                      <a:pt x="3262" y="1194"/>
                    </a:lnTo>
                    <a:lnTo>
                      <a:pt x="3240" y="1207"/>
                    </a:lnTo>
                    <a:lnTo>
                      <a:pt x="3215" y="1216"/>
                    </a:lnTo>
                    <a:lnTo>
                      <a:pt x="3188" y="1219"/>
                    </a:lnTo>
                    <a:lnTo>
                      <a:pt x="117" y="1219"/>
                    </a:lnTo>
                    <a:lnTo>
                      <a:pt x="90" y="1216"/>
                    </a:lnTo>
                    <a:lnTo>
                      <a:pt x="65" y="1207"/>
                    </a:lnTo>
                    <a:lnTo>
                      <a:pt x="43" y="1194"/>
                    </a:lnTo>
                    <a:lnTo>
                      <a:pt x="25" y="1176"/>
                    </a:lnTo>
                    <a:lnTo>
                      <a:pt x="12" y="1154"/>
                    </a:lnTo>
                    <a:lnTo>
                      <a:pt x="3" y="1130"/>
                    </a:lnTo>
                    <a:lnTo>
                      <a:pt x="0" y="1103"/>
                    </a:lnTo>
                    <a:lnTo>
                      <a:pt x="3" y="1021"/>
                    </a:lnTo>
                    <a:lnTo>
                      <a:pt x="12" y="940"/>
                    </a:lnTo>
                    <a:lnTo>
                      <a:pt x="27" y="861"/>
                    </a:lnTo>
                    <a:lnTo>
                      <a:pt x="47" y="785"/>
                    </a:lnTo>
                    <a:lnTo>
                      <a:pt x="73" y="709"/>
                    </a:lnTo>
                    <a:lnTo>
                      <a:pt x="104" y="638"/>
                    </a:lnTo>
                    <a:lnTo>
                      <a:pt x="139" y="568"/>
                    </a:lnTo>
                    <a:lnTo>
                      <a:pt x="179" y="502"/>
                    </a:lnTo>
                    <a:lnTo>
                      <a:pt x="224" y="439"/>
                    </a:lnTo>
                    <a:lnTo>
                      <a:pt x="273" y="379"/>
                    </a:lnTo>
                    <a:lnTo>
                      <a:pt x="326" y="323"/>
                    </a:lnTo>
                    <a:lnTo>
                      <a:pt x="383" y="271"/>
                    </a:lnTo>
                    <a:lnTo>
                      <a:pt x="443" y="222"/>
                    </a:lnTo>
                    <a:lnTo>
                      <a:pt x="507" y="178"/>
                    </a:lnTo>
                    <a:lnTo>
                      <a:pt x="573" y="138"/>
                    </a:lnTo>
                    <a:lnTo>
                      <a:pt x="643" y="103"/>
                    </a:lnTo>
                    <a:lnTo>
                      <a:pt x="715" y="72"/>
                    </a:lnTo>
                    <a:lnTo>
                      <a:pt x="790" y="47"/>
                    </a:lnTo>
                    <a:lnTo>
                      <a:pt x="867" y="27"/>
                    </a:lnTo>
                    <a:lnTo>
                      <a:pt x="946" y="12"/>
                    </a:lnTo>
                    <a:lnTo>
                      <a:pt x="1027" y="3"/>
                    </a:lnTo>
                    <a:lnTo>
                      <a:pt x="11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43" name="Rectangle 42"/>
          <p:cNvSpPr/>
          <p:nvPr/>
        </p:nvSpPr>
        <p:spPr>
          <a:xfrm>
            <a:off x="419100" y="1304079"/>
            <a:ext cx="8305800" cy="1015663"/>
          </a:xfrm>
          <a:prstGeom prst="rect">
            <a:avLst/>
          </a:prstGeom>
        </p:spPr>
        <p:txBody>
          <a:bodyPr wrap="square">
            <a:spAutoFit/>
          </a:bodyPr>
          <a:lstStyle/>
          <a:p>
            <a:pPr algn="ctr">
              <a:lnSpc>
                <a:spcPct val="150000"/>
              </a:lnSpc>
            </a:pPr>
            <a:r>
              <a:rPr lang="en-US" sz="1000" dirty="0">
                <a:solidFill>
                  <a:schemeClr val="bg1">
                    <a:lumMod val="50000"/>
                  </a:schemeClr>
                </a:solidFill>
              </a:rPr>
              <a:t>With SlideSalad presentation templates everything is ready. You don’t have to be a designer or a creative genius to prepare captivating slides or spend a lot of time and effort to produce an attention-grabbing PowerPoint, Keynote or Google slides. What you need to do is just search in our variety of creative categories, pick a template that best fits your needs. Customize and edit anything you want, add your text, images, and more to get it done instantly. That’s it!</a:t>
            </a:r>
          </a:p>
        </p:txBody>
      </p:sp>
      <p:grpSp>
        <p:nvGrpSpPr>
          <p:cNvPr id="52" name="Group 51"/>
          <p:cNvGrpSpPr/>
          <p:nvPr/>
        </p:nvGrpSpPr>
        <p:grpSpPr>
          <a:xfrm>
            <a:off x="2649135" y="2680865"/>
            <a:ext cx="1680776" cy="665315"/>
            <a:chOff x="-167712" y="3555369"/>
            <a:chExt cx="1680776" cy="665315"/>
          </a:xfrm>
        </p:grpSpPr>
        <p:sp>
          <p:nvSpPr>
            <p:cNvPr id="53" name="Freeform 52"/>
            <p:cNvSpPr/>
            <p:nvPr/>
          </p:nvSpPr>
          <p:spPr bwMode="auto">
            <a:xfrm>
              <a:off x="-167712" y="3555369"/>
              <a:ext cx="1680776" cy="665315"/>
            </a:xfrm>
            <a:custGeom>
              <a:avLst/>
              <a:gdLst>
                <a:gd name="connsiteX0" fmla="*/ 310562 w 1986962"/>
                <a:gd name="connsiteY0" fmla="*/ 0 h 665315"/>
                <a:gd name="connsiteX1" fmla="*/ 1986962 w 1986962"/>
                <a:gd name="connsiteY1" fmla="*/ 0 h 665315"/>
                <a:gd name="connsiteX2" fmla="*/ 1676400 w 1986962"/>
                <a:gd name="connsiteY2" fmla="*/ 665315 h 665315"/>
                <a:gd name="connsiteX3" fmla="*/ 0 w 1986962"/>
                <a:gd name="connsiteY3" fmla="*/ 665315 h 665315"/>
              </a:gdLst>
              <a:ahLst/>
              <a:cxnLst>
                <a:cxn ang="0">
                  <a:pos x="connsiteX0" y="connsiteY0"/>
                </a:cxn>
                <a:cxn ang="0">
                  <a:pos x="connsiteX1" y="connsiteY1"/>
                </a:cxn>
                <a:cxn ang="0">
                  <a:pos x="connsiteX2" y="connsiteY2"/>
                </a:cxn>
                <a:cxn ang="0">
                  <a:pos x="connsiteX3" y="connsiteY3"/>
                </a:cxn>
              </a:cxnLst>
              <a:rect l="l" t="t" r="r" b="b"/>
              <a:pathLst>
                <a:path w="1986962" h="665315">
                  <a:moveTo>
                    <a:pt x="310562" y="0"/>
                  </a:moveTo>
                  <a:lnTo>
                    <a:pt x="1986962" y="0"/>
                  </a:lnTo>
                  <a:lnTo>
                    <a:pt x="1676400" y="665315"/>
                  </a:lnTo>
                  <a:lnTo>
                    <a:pt x="0" y="665315"/>
                  </a:lnTo>
                  <a:close/>
                </a:path>
              </a:pathLst>
            </a:custGeom>
            <a:solidFill>
              <a:schemeClr val="accent2"/>
            </a:solidFill>
            <a:ln w="19050">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grpSp>
          <p:nvGrpSpPr>
            <p:cNvPr id="54" name="Group 53"/>
            <p:cNvGrpSpPr/>
            <p:nvPr/>
          </p:nvGrpSpPr>
          <p:grpSpPr>
            <a:xfrm>
              <a:off x="436787" y="3652137"/>
              <a:ext cx="471778" cy="471778"/>
              <a:chOff x="-1238250" y="2566988"/>
              <a:chExt cx="1381125" cy="1381125"/>
            </a:xfrm>
            <a:solidFill>
              <a:schemeClr val="bg1"/>
            </a:solidFill>
          </p:grpSpPr>
          <p:sp>
            <p:nvSpPr>
              <p:cNvPr id="55" name="Freeform 32"/>
              <p:cNvSpPr>
                <a:spLocks noEditPoints="1"/>
              </p:cNvSpPr>
              <p:nvPr/>
            </p:nvSpPr>
            <p:spPr bwMode="auto">
              <a:xfrm>
                <a:off x="-1238250" y="2566988"/>
                <a:ext cx="1381125" cy="1381125"/>
              </a:xfrm>
              <a:custGeom>
                <a:avLst/>
                <a:gdLst>
                  <a:gd name="T0" fmla="*/ 1520 w 3480"/>
                  <a:gd name="T1" fmla="*/ 434 h 3480"/>
                  <a:gd name="T2" fmla="*/ 1188 w 3480"/>
                  <a:gd name="T3" fmla="*/ 611 h 3480"/>
                  <a:gd name="T4" fmla="*/ 919 w 3480"/>
                  <a:gd name="T5" fmla="*/ 632 h 3480"/>
                  <a:gd name="T6" fmla="*/ 509 w 3480"/>
                  <a:gd name="T7" fmla="*/ 752 h 3480"/>
                  <a:gd name="T8" fmla="*/ 668 w 3480"/>
                  <a:gd name="T9" fmla="*/ 1063 h 3480"/>
                  <a:gd name="T10" fmla="*/ 502 w 3480"/>
                  <a:gd name="T11" fmla="*/ 1461 h 3480"/>
                  <a:gd name="T12" fmla="*/ 171 w 3480"/>
                  <a:gd name="T13" fmla="*/ 1568 h 3480"/>
                  <a:gd name="T14" fmla="*/ 375 w 3480"/>
                  <a:gd name="T15" fmla="*/ 1942 h 3480"/>
                  <a:gd name="T16" fmla="*/ 552 w 3480"/>
                  <a:gd name="T17" fmla="*/ 2149 h 3480"/>
                  <a:gd name="T18" fmla="*/ 661 w 3480"/>
                  <a:gd name="T19" fmla="*/ 2507 h 3480"/>
                  <a:gd name="T20" fmla="*/ 735 w 3480"/>
                  <a:gd name="T21" fmla="*/ 2965 h 3480"/>
                  <a:gd name="T22" fmla="*/ 1001 w 3480"/>
                  <a:gd name="T23" fmla="*/ 2812 h 3480"/>
                  <a:gd name="T24" fmla="*/ 1405 w 3480"/>
                  <a:gd name="T25" fmla="*/ 2952 h 3480"/>
                  <a:gd name="T26" fmla="*/ 1550 w 3480"/>
                  <a:gd name="T27" fmla="*/ 3204 h 3480"/>
                  <a:gd name="T28" fmla="*/ 1915 w 3480"/>
                  <a:gd name="T29" fmla="*/ 3301 h 3480"/>
                  <a:gd name="T30" fmla="*/ 2046 w 3480"/>
                  <a:gd name="T31" fmla="*/ 2962 h 3480"/>
                  <a:gd name="T32" fmla="*/ 2448 w 3480"/>
                  <a:gd name="T33" fmla="*/ 2810 h 3480"/>
                  <a:gd name="T34" fmla="*/ 2738 w 3480"/>
                  <a:gd name="T35" fmla="*/ 2971 h 3480"/>
                  <a:gd name="T36" fmla="*/ 2831 w 3480"/>
                  <a:gd name="T37" fmla="*/ 2535 h 3480"/>
                  <a:gd name="T38" fmla="*/ 2901 w 3480"/>
                  <a:gd name="T39" fmla="*/ 2221 h 3480"/>
                  <a:gd name="T40" fmla="*/ 3074 w 3480"/>
                  <a:gd name="T41" fmla="*/ 1950 h 3480"/>
                  <a:gd name="T42" fmla="*/ 3315 w 3480"/>
                  <a:gd name="T43" fmla="*/ 1575 h 3480"/>
                  <a:gd name="T44" fmla="*/ 2997 w 3480"/>
                  <a:gd name="T45" fmla="*/ 1484 h 3480"/>
                  <a:gd name="T46" fmla="*/ 2821 w 3480"/>
                  <a:gd name="T47" fmla="*/ 1091 h 3480"/>
                  <a:gd name="T48" fmla="*/ 2967 w 3480"/>
                  <a:gd name="T49" fmla="*/ 760 h 3480"/>
                  <a:gd name="T50" fmla="*/ 2641 w 3480"/>
                  <a:gd name="T51" fmla="*/ 572 h 3480"/>
                  <a:gd name="T52" fmla="*/ 2360 w 3480"/>
                  <a:gd name="T53" fmla="*/ 646 h 3480"/>
                  <a:gd name="T54" fmla="*/ 1976 w 3480"/>
                  <a:gd name="T55" fmla="*/ 461 h 3480"/>
                  <a:gd name="T56" fmla="*/ 1896 w 3480"/>
                  <a:gd name="T57" fmla="*/ 162 h 3480"/>
                  <a:gd name="T58" fmla="*/ 2036 w 3480"/>
                  <a:gd name="T59" fmla="*/ 67 h 3480"/>
                  <a:gd name="T60" fmla="*/ 2110 w 3480"/>
                  <a:gd name="T61" fmla="*/ 367 h 3480"/>
                  <a:gd name="T62" fmla="*/ 2455 w 3480"/>
                  <a:gd name="T63" fmla="*/ 507 h 3480"/>
                  <a:gd name="T64" fmla="*/ 2759 w 3480"/>
                  <a:gd name="T65" fmla="*/ 349 h 3480"/>
                  <a:gd name="T66" fmla="*/ 3125 w 3480"/>
                  <a:gd name="T67" fmla="*/ 693 h 3480"/>
                  <a:gd name="T68" fmla="*/ 2977 w 3480"/>
                  <a:gd name="T69" fmla="*/ 1018 h 3480"/>
                  <a:gd name="T70" fmla="*/ 3110 w 3480"/>
                  <a:gd name="T71" fmla="*/ 1367 h 3480"/>
                  <a:gd name="T72" fmla="*/ 3386 w 3480"/>
                  <a:gd name="T73" fmla="*/ 1425 h 3480"/>
                  <a:gd name="T74" fmla="*/ 3477 w 3480"/>
                  <a:gd name="T75" fmla="*/ 1929 h 3480"/>
                  <a:gd name="T76" fmla="*/ 3226 w 3480"/>
                  <a:gd name="T77" fmla="*/ 2090 h 3480"/>
                  <a:gd name="T78" fmla="*/ 3052 w 3480"/>
                  <a:gd name="T79" fmla="*/ 2283 h 3480"/>
                  <a:gd name="T80" fmla="*/ 3114 w 3480"/>
                  <a:gd name="T81" fmla="*/ 2648 h 3480"/>
                  <a:gd name="T82" fmla="*/ 3080 w 3480"/>
                  <a:gd name="T83" fmla="*/ 2860 h 3480"/>
                  <a:gd name="T84" fmla="*/ 2674 w 3480"/>
                  <a:gd name="T85" fmla="*/ 3125 h 3480"/>
                  <a:gd name="T86" fmla="*/ 2363 w 3480"/>
                  <a:gd name="T87" fmla="*/ 3016 h 3480"/>
                  <a:gd name="T88" fmla="*/ 2104 w 3480"/>
                  <a:gd name="T89" fmla="*/ 3126 h 3480"/>
                  <a:gd name="T90" fmla="*/ 1959 w 3480"/>
                  <a:gd name="T91" fmla="*/ 3468 h 3480"/>
                  <a:gd name="T92" fmla="*/ 1444 w 3480"/>
                  <a:gd name="T93" fmla="*/ 3413 h 3480"/>
                  <a:gd name="T94" fmla="*/ 1370 w 3480"/>
                  <a:gd name="T95" fmla="*/ 3113 h 3480"/>
                  <a:gd name="T96" fmla="*/ 1025 w 3480"/>
                  <a:gd name="T97" fmla="*/ 2973 h 3480"/>
                  <a:gd name="T98" fmla="*/ 721 w 3480"/>
                  <a:gd name="T99" fmla="*/ 3131 h 3480"/>
                  <a:gd name="T100" fmla="*/ 355 w 3480"/>
                  <a:gd name="T101" fmla="*/ 2787 h 3480"/>
                  <a:gd name="T102" fmla="*/ 503 w 3480"/>
                  <a:gd name="T103" fmla="*/ 2462 h 3480"/>
                  <a:gd name="T104" fmla="*/ 370 w 3480"/>
                  <a:gd name="T105" fmla="*/ 2113 h 3480"/>
                  <a:gd name="T106" fmla="*/ 94 w 3480"/>
                  <a:gd name="T107" fmla="*/ 2055 h 3480"/>
                  <a:gd name="T108" fmla="*/ 3 w 3480"/>
                  <a:gd name="T109" fmla="*/ 1551 h 3480"/>
                  <a:gd name="T110" fmla="*/ 254 w 3480"/>
                  <a:gd name="T111" fmla="*/ 1390 h 3480"/>
                  <a:gd name="T112" fmla="*/ 428 w 3480"/>
                  <a:gd name="T113" fmla="*/ 1197 h 3480"/>
                  <a:gd name="T114" fmla="*/ 366 w 3480"/>
                  <a:gd name="T115" fmla="*/ 832 h 3480"/>
                  <a:gd name="T116" fmla="*/ 400 w 3480"/>
                  <a:gd name="T117" fmla="*/ 620 h 3480"/>
                  <a:gd name="T118" fmla="*/ 806 w 3480"/>
                  <a:gd name="T119" fmla="*/ 355 h 3480"/>
                  <a:gd name="T120" fmla="*/ 1117 w 3480"/>
                  <a:gd name="T121" fmla="*/ 464 h 3480"/>
                  <a:gd name="T122" fmla="*/ 1376 w 3480"/>
                  <a:gd name="T123" fmla="*/ 354 h 3480"/>
                  <a:gd name="T124" fmla="*/ 1521 w 3480"/>
                  <a:gd name="T125" fmla="*/ 12 h 3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80" h="3480">
                    <a:moveTo>
                      <a:pt x="1584" y="162"/>
                    </a:moveTo>
                    <a:lnTo>
                      <a:pt x="1575" y="165"/>
                    </a:lnTo>
                    <a:lnTo>
                      <a:pt x="1568" y="171"/>
                    </a:lnTo>
                    <a:lnTo>
                      <a:pt x="1565" y="179"/>
                    </a:lnTo>
                    <a:lnTo>
                      <a:pt x="1550" y="277"/>
                    </a:lnTo>
                    <a:lnTo>
                      <a:pt x="1538" y="375"/>
                    </a:lnTo>
                    <a:lnTo>
                      <a:pt x="1530" y="406"/>
                    </a:lnTo>
                    <a:lnTo>
                      <a:pt x="1520" y="434"/>
                    </a:lnTo>
                    <a:lnTo>
                      <a:pt x="1504" y="461"/>
                    </a:lnTo>
                    <a:lnTo>
                      <a:pt x="1484" y="483"/>
                    </a:lnTo>
                    <a:lnTo>
                      <a:pt x="1461" y="502"/>
                    </a:lnTo>
                    <a:lnTo>
                      <a:pt x="1434" y="518"/>
                    </a:lnTo>
                    <a:lnTo>
                      <a:pt x="1405" y="528"/>
                    </a:lnTo>
                    <a:lnTo>
                      <a:pt x="1331" y="552"/>
                    </a:lnTo>
                    <a:lnTo>
                      <a:pt x="1259" y="579"/>
                    </a:lnTo>
                    <a:lnTo>
                      <a:pt x="1188" y="611"/>
                    </a:lnTo>
                    <a:lnTo>
                      <a:pt x="1120" y="646"/>
                    </a:lnTo>
                    <a:lnTo>
                      <a:pt x="1091" y="659"/>
                    </a:lnTo>
                    <a:lnTo>
                      <a:pt x="1063" y="668"/>
                    </a:lnTo>
                    <a:lnTo>
                      <a:pt x="1032" y="670"/>
                    </a:lnTo>
                    <a:lnTo>
                      <a:pt x="1003" y="668"/>
                    </a:lnTo>
                    <a:lnTo>
                      <a:pt x="973" y="661"/>
                    </a:lnTo>
                    <a:lnTo>
                      <a:pt x="945" y="649"/>
                    </a:lnTo>
                    <a:lnTo>
                      <a:pt x="919" y="632"/>
                    </a:lnTo>
                    <a:lnTo>
                      <a:pt x="839" y="572"/>
                    </a:lnTo>
                    <a:lnTo>
                      <a:pt x="760" y="513"/>
                    </a:lnTo>
                    <a:lnTo>
                      <a:pt x="752" y="509"/>
                    </a:lnTo>
                    <a:lnTo>
                      <a:pt x="742" y="509"/>
                    </a:lnTo>
                    <a:lnTo>
                      <a:pt x="735" y="515"/>
                    </a:lnTo>
                    <a:lnTo>
                      <a:pt x="515" y="735"/>
                    </a:lnTo>
                    <a:lnTo>
                      <a:pt x="509" y="742"/>
                    </a:lnTo>
                    <a:lnTo>
                      <a:pt x="509" y="752"/>
                    </a:lnTo>
                    <a:lnTo>
                      <a:pt x="513" y="760"/>
                    </a:lnTo>
                    <a:lnTo>
                      <a:pt x="572" y="839"/>
                    </a:lnTo>
                    <a:lnTo>
                      <a:pt x="632" y="919"/>
                    </a:lnTo>
                    <a:lnTo>
                      <a:pt x="649" y="945"/>
                    </a:lnTo>
                    <a:lnTo>
                      <a:pt x="661" y="973"/>
                    </a:lnTo>
                    <a:lnTo>
                      <a:pt x="668" y="1003"/>
                    </a:lnTo>
                    <a:lnTo>
                      <a:pt x="670" y="1032"/>
                    </a:lnTo>
                    <a:lnTo>
                      <a:pt x="668" y="1063"/>
                    </a:lnTo>
                    <a:lnTo>
                      <a:pt x="659" y="1091"/>
                    </a:lnTo>
                    <a:lnTo>
                      <a:pt x="646" y="1120"/>
                    </a:lnTo>
                    <a:lnTo>
                      <a:pt x="611" y="1188"/>
                    </a:lnTo>
                    <a:lnTo>
                      <a:pt x="579" y="1259"/>
                    </a:lnTo>
                    <a:lnTo>
                      <a:pt x="552" y="1331"/>
                    </a:lnTo>
                    <a:lnTo>
                      <a:pt x="528" y="1405"/>
                    </a:lnTo>
                    <a:lnTo>
                      <a:pt x="518" y="1434"/>
                    </a:lnTo>
                    <a:lnTo>
                      <a:pt x="502" y="1461"/>
                    </a:lnTo>
                    <a:lnTo>
                      <a:pt x="483" y="1484"/>
                    </a:lnTo>
                    <a:lnTo>
                      <a:pt x="461" y="1504"/>
                    </a:lnTo>
                    <a:lnTo>
                      <a:pt x="434" y="1520"/>
                    </a:lnTo>
                    <a:lnTo>
                      <a:pt x="406" y="1530"/>
                    </a:lnTo>
                    <a:lnTo>
                      <a:pt x="375" y="1538"/>
                    </a:lnTo>
                    <a:lnTo>
                      <a:pt x="277" y="1550"/>
                    </a:lnTo>
                    <a:lnTo>
                      <a:pt x="179" y="1565"/>
                    </a:lnTo>
                    <a:lnTo>
                      <a:pt x="171" y="1568"/>
                    </a:lnTo>
                    <a:lnTo>
                      <a:pt x="165" y="1575"/>
                    </a:lnTo>
                    <a:lnTo>
                      <a:pt x="162" y="1585"/>
                    </a:lnTo>
                    <a:lnTo>
                      <a:pt x="162" y="1896"/>
                    </a:lnTo>
                    <a:lnTo>
                      <a:pt x="165" y="1905"/>
                    </a:lnTo>
                    <a:lnTo>
                      <a:pt x="171" y="1912"/>
                    </a:lnTo>
                    <a:lnTo>
                      <a:pt x="179" y="1915"/>
                    </a:lnTo>
                    <a:lnTo>
                      <a:pt x="277" y="1930"/>
                    </a:lnTo>
                    <a:lnTo>
                      <a:pt x="375" y="1942"/>
                    </a:lnTo>
                    <a:lnTo>
                      <a:pt x="406" y="1950"/>
                    </a:lnTo>
                    <a:lnTo>
                      <a:pt x="434" y="1960"/>
                    </a:lnTo>
                    <a:lnTo>
                      <a:pt x="461" y="1976"/>
                    </a:lnTo>
                    <a:lnTo>
                      <a:pt x="483" y="1996"/>
                    </a:lnTo>
                    <a:lnTo>
                      <a:pt x="502" y="2019"/>
                    </a:lnTo>
                    <a:lnTo>
                      <a:pt x="518" y="2046"/>
                    </a:lnTo>
                    <a:lnTo>
                      <a:pt x="528" y="2075"/>
                    </a:lnTo>
                    <a:lnTo>
                      <a:pt x="552" y="2149"/>
                    </a:lnTo>
                    <a:lnTo>
                      <a:pt x="579" y="2221"/>
                    </a:lnTo>
                    <a:lnTo>
                      <a:pt x="611" y="2292"/>
                    </a:lnTo>
                    <a:lnTo>
                      <a:pt x="646" y="2360"/>
                    </a:lnTo>
                    <a:lnTo>
                      <a:pt x="659" y="2389"/>
                    </a:lnTo>
                    <a:lnTo>
                      <a:pt x="668" y="2417"/>
                    </a:lnTo>
                    <a:lnTo>
                      <a:pt x="670" y="2448"/>
                    </a:lnTo>
                    <a:lnTo>
                      <a:pt x="668" y="2477"/>
                    </a:lnTo>
                    <a:lnTo>
                      <a:pt x="661" y="2507"/>
                    </a:lnTo>
                    <a:lnTo>
                      <a:pt x="649" y="2535"/>
                    </a:lnTo>
                    <a:lnTo>
                      <a:pt x="632" y="2561"/>
                    </a:lnTo>
                    <a:lnTo>
                      <a:pt x="572" y="2641"/>
                    </a:lnTo>
                    <a:lnTo>
                      <a:pt x="513" y="2720"/>
                    </a:lnTo>
                    <a:lnTo>
                      <a:pt x="509" y="2728"/>
                    </a:lnTo>
                    <a:lnTo>
                      <a:pt x="509" y="2738"/>
                    </a:lnTo>
                    <a:lnTo>
                      <a:pt x="515" y="2745"/>
                    </a:lnTo>
                    <a:lnTo>
                      <a:pt x="735" y="2965"/>
                    </a:lnTo>
                    <a:lnTo>
                      <a:pt x="742" y="2971"/>
                    </a:lnTo>
                    <a:lnTo>
                      <a:pt x="752" y="2972"/>
                    </a:lnTo>
                    <a:lnTo>
                      <a:pt x="760" y="2967"/>
                    </a:lnTo>
                    <a:lnTo>
                      <a:pt x="839" y="2908"/>
                    </a:lnTo>
                    <a:lnTo>
                      <a:pt x="919" y="2848"/>
                    </a:lnTo>
                    <a:lnTo>
                      <a:pt x="945" y="2831"/>
                    </a:lnTo>
                    <a:lnTo>
                      <a:pt x="972" y="2820"/>
                    </a:lnTo>
                    <a:lnTo>
                      <a:pt x="1001" y="2812"/>
                    </a:lnTo>
                    <a:lnTo>
                      <a:pt x="1030" y="2810"/>
                    </a:lnTo>
                    <a:lnTo>
                      <a:pt x="1061" y="2812"/>
                    </a:lnTo>
                    <a:lnTo>
                      <a:pt x="1091" y="2821"/>
                    </a:lnTo>
                    <a:lnTo>
                      <a:pt x="1120" y="2834"/>
                    </a:lnTo>
                    <a:lnTo>
                      <a:pt x="1188" y="2869"/>
                    </a:lnTo>
                    <a:lnTo>
                      <a:pt x="1259" y="2901"/>
                    </a:lnTo>
                    <a:lnTo>
                      <a:pt x="1331" y="2928"/>
                    </a:lnTo>
                    <a:lnTo>
                      <a:pt x="1405" y="2952"/>
                    </a:lnTo>
                    <a:lnTo>
                      <a:pt x="1434" y="2962"/>
                    </a:lnTo>
                    <a:lnTo>
                      <a:pt x="1461" y="2978"/>
                    </a:lnTo>
                    <a:lnTo>
                      <a:pt x="1484" y="2997"/>
                    </a:lnTo>
                    <a:lnTo>
                      <a:pt x="1504" y="3019"/>
                    </a:lnTo>
                    <a:lnTo>
                      <a:pt x="1520" y="3046"/>
                    </a:lnTo>
                    <a:lnTo>
                      <a:pt x="1530" y="3074"/>
                    </a:lnTo>
                    <a:lnTo>
                      <a:pt x="1538" y="3105"/>
                    </a:lnTo>
                    <a:lnTo>
                      <a:pt x="1550" y="3204"/>
                    </a:lnTo>
                    <a:lnTo>
                      <a:pt x="1565" y="3301"/>
                    </a:lnTo>
                    <a:lnTo>
                      <a:pt x="1568" y="3309"/>
                    </a:lnTo>
                    <a:lnTo>
                      <a:pt x="1575" y="3315"/>
                    </a:lnTo>
                    <a:lnTo>
                      <a:pt x="1584" y="3318"/>
                    </a:lnTo>
                    <a:lnTo>
                      <a:pt x="1896" y="3318"/>
                    </a:lnTo>
                    <a:lnTo>
                      <a:pt x="1905" y="3315"/>
                    </a:lnTo>
                    <a:lnTo>
                      <a:pt x="1912" y="3309"/>
                    </a:lnTo>
                    <a:lnTo>
                      <a:pt x="1915" y="3301"/>
                    </a:lnTo>
                    <a:lnTo>
                      <a:pt x="1930" y="3203"/>
                    </a:lnTo>
                    <a:lnTo>
                      <a:pt x="1942" y="3105"/>
                    </a:lnTo>
                    <a:lnTo>
                      <a:pt x="1950" y="3074"/>
                    </a:lnTo>
                    <a:lnTo>
                      <a:pt x="1960" y="3046"/>
                    </a:lnTo>
                    <a:lnTo>
                      <a:pt x="1976" y="3019"/>
                    </a:lnTo>
                    <a:lnTo>
                      <a:pt x="1996" y="2997"/>
                    </a:lnTo>
                    <a:lnTo>
                      <a:pt x="2019" y="2978"/>
                    </a:lnTo>
                    <a:lnTo>
                      <a:pt x="2046" y="2962"/>
                    </a:lnTo>
                    <a:lnTo>
                      <a:pt x="2075" y="2952"/>
                    </a:lnTo>
                    <a:lnTo>
                      <a:pt x="2149" y="2928"/>
                    </a:lnTo>
                    <a:lnTo>
                      <a:pt x="2221" y="2901"/>
                    </a:lnTo>
                    <a:lnTo>
                      <a:pt x="2292" y="2869"/>
                    </a:lnTo>
                    <a:lnTo>
                      <a:pt x="2360" y="2834"/>
                    </a:lnTo>
                    <a:lnTo>
                      <a:pt x="2389" y="2821"/>
                    </a:lnTo>
                    <a:lnTo>
                      <a:pt x="2417" y="2812"/>
                    </a:lnTo>
                    <a:lnTo>
                      <a:pt x="2448" y="2810"/>
                    </a:lnTo>
                    <a:lnTo>
                      <a:pt x="2477" y="2812"/>
                    </a:lnTo>
                    <a:lnTo>
                      <a:pt x="2507" y="2819"/>
                    </a:lnTo>
                    <a:lnTo>
                      <a:pt x="2535" y="2831"/>
                    </a:lnTo>
                    <a:lnTo>
                      <a:pt x="2561" y="2848"/>
                    </a:lnTo>
                    <a:lnTo>
                      <a:pt x="2641" y="2908"/>
                    </a:lnTo>
                    <a:lnTo>
                      <a:pt x="2720" y="2967"/>
                    </a:lnTo>
                    <a:lnTo>
                      <a:pt x="2728" y="2972"/>
                    </a:lnTo>
                    <a:lnTo>
                      <a:pt x="2738" y="2971"/>
                    </a:lnTo>
                    <a:lnTo>
                      <a:pt x="2745" y="2965"/>
                    </a:lnTo>
                    <a:lnTo>
                      <a:pt x="2965" y="2745"/>
                    </a:lnTo>
                    <a:lnTo>
                      <a:pt x="2971" y="2738"/>
                    </a:lnTo>
                    <a:lnTo>
                      <a:pt x="2971" y="2728"/>
                    </a:lnTo>
                    <a:lnTo>
                      <a:pt x="2967" y="2720"/>
                    </a:lnTo>
                    <a:lnTo>
                      <a:pt x="2908" y="2641"/>
                    </a:lnTo>
                    <a:lnTo>
                      <a:pt x="2848" y="2561"/>
                    </a:lnTo>
                    <a:lnTo>
                      <a:pt x="2831" y="2535"/>
                    </a:lnTo>
                    <a:lnTo>
                      <a:pt x="2819" y="2507"/>
                    </a:lnTo>
                    <a:lnTo>
                      <a:pt x="2812" y="2477"/>
                    </a:lnTo>
                    <a:lnTo>
                      <a:pt x="2810" y="2448"/>
                    </a:lnTo>
                    <a:lnTo>
                      <a:pt x="2812" y="2417"/>
                    </a:lnTo>
                    <a:lnTo>
                      <a:pt x="2821" y="2389"/>
                    </a:lnTo>
                    <a:lnTo>
                      <a:pt x="2834" y="2360"/>
                    </a:lnTo>
                    <a:lnTo>
                      <a:pt x="2869" y="2292"/>
                    </a:lnTo>
                    <a:lnTo>
                      <a:pt x="2901" y="2221"/>
                    </a:lnTo>
                    <a:lnTo>
                      <a:pt x="2928" y="2149"/>
                    </a:lnTo>
                    <a:lnTo>
                      <a:pt x="2952" y="2075"/>
                    </a:lnTo>
                    <a:lnTo>
                      <a:pt x="2962" y="2046"/>
                    </a:lnTo>
                    <a:lnTo>
                      <a:pt x="2978" y="2019"/>
                    </a:lnTo>
                    <a:lnTo>
                      <a:pt x="2997" y="1996"/>
                    </a:lnTo>
                    <a:lnTo>
                      <a:pt x="3019" y="1976"/>
                    </a:lnTo>
                    <a:lnTo>
                      <a:pt x="3046" y="1960"/>
                    </a:lnTo>
                    <a:lnTo>
                      <a:pt x="3074" y="1950"/>
                    </a:lnTo>
                    <a:lnTo>
                      <a:pt x="3105" y="1942"/>
                    </a:lnTo>
                    <a:lnTo>
                      <a:pt x="3203" y="1930"/>
                    </a:lnTo>
                    <a:lnTo>
                      <a:pt x="3301" y="1915"/>
                    </a:lnTo>
                    <a:lnTo>
                      <a:pt x="3309" y="1912"/>
                    </a:lnTo>
                    <a:lnTo>
                      <a:pt x="3315" y="1905"/>
                    </a:lnTo>
                    <a:lnTo>
                      <a:pt x="3318" y="1896"/>
                    </a:lnTo>
                    <a:lnTo>
                      <a:pt x="3318" y="1584"/>
                    </a:lnTo>
                    <a:lnTo>
                      <a:pt x="3315" y="1575"/>
                    </a:lnTo>
                    <a:lnTo>
                      <a:pt x="3309" y="1568"/>
                    </a:lnTo>
                    <a:lnTo>
                      <a:pt x="3301" y="1565"/>
                    </a:lnTo>
                    <a:lnTo>
                      <a:pt x="3203" y="1550"/>
                    </a:lnTo>
                    <a:lnTo>
                      <a:pt x="3105" y="1538"/>
                    </a:lnTo>
                    <a:lnTo>
                      <a:pt x="3074" y="1530"/>
                    </a:lnTo>
                    <a:lnTo>
                      <a:pt x="3046" y="1520"/>
                    </a:lnTo>
                    <a:lnTo>
                      <a:pt x="3019" y="1504"/>
                    </a:lnTo>
                    <a:lnTo>
                      <a:pt x="2997" y="1484"/>
                    </a:lnTo>
                    <a:lnTo>
                      <a:pt x="2978" y="1461"/>
                    </a:lnTo>
                    <a:lnTo>
                      <a:pt x="2962" y="1434"/>
                    </a:lnTo>
                    <a:lnTo>
                      <a:pt x="2952" y="1405"/>
                    </a:lnTo>
                    <a:lnTo>
                      <a:pt x="2928" y="1331"/>
                    </a:lnTo>
                    <a:lnTo>
                      <a:pt x="2901" y="1259"/>
                    </a:lnTo>
                    <a:lnTo>
                      <a:pt x="2869" y="1188"/>
                    </a:lnTo>
                    <a:lnTo>
                      <a:pt x="2834" y="1120"/>
                    </a:lnTo>
                    <a:lnTo>
                      <a:pt x="2821" y="1091"/>
                    </a:lnTo>
                    <a:lnTo>
                      <a:pt x="2812" y="1063"/>
                    </a:lnTo>
                    <a:lnTo>
                      <a:pt x="2810" y="1032"/>
                    </a:lnTo>
                    <a:lnTo>
                      <a:pt x="2812" y="1003"/>
                    </a:lnTo>
                    <a:lnTo>
                      <a:pt x="2819" y="973"/>
                    </a:lnTo>
                    <a:lnTo>
                      <a:pt x="2831" y="945"/>
                    </a:lnTo>
                    <a:lnTo>
                      <a:pt x="2848" y="919"/>
                    </a:lnTo>
                    <a:lnTo>
                      <a:pt x="2908" y="839"/>
                    </a:lnTo>
                    <a:lnTo>
                      <a:pt x="2967" y="760"/>
                    </a:lnTo>
                    <a:lnTo>
                      <a:pt x="2971" y="752"/>
                    </a:lnTo>
                    <a:lnTo>
                      <a:pt x="2971" y="742"/>
                    </a:lnTo>
                    <a:lnTo>
                      <a:pt x="2965" y="735"/>
                    </a:lnTo>
                    <a:lnTo>
                      <a:pt x="2745" y="515"/>
                    </a:lnTo>
                    <a:lnTo>
                      <a:pt x="2738" y="509"/>
                    </a:lnTo>
                    <a:lnTo>
                      <a:pt x="2728" y="509"/>
                    </a:lnTo>
                    <a:lnTo>
                      <a:pt x="2720" y="513"/>
                    </a:lnTo>
                    <a:lnTo>
                      <a:pt x="2641" y="572"/>
                    </a:lnTo>
                    <a:lnTo>
                      <a:pt x="2561" y="632"/>
                    </a:lnTo>
                    <a:lnTo>
                      <a:pt x="2535" y="649"/>
                    </a:lnTo>
                    <a:lnTo>
                      <a:pt x="2507" y="661"/>
                    </a:lnTo>
                    <a:lnTo>
                      <a:pt x="2477" y="668"/>
                    </a:lnTo>
                    <a:lnTo>
                      <a:pt x="2448" y="670"/>
                    </a:lnTo>
                    <a:lnTo>
                      <a:pt x="2417" y="668"/>
                    </a:lnTo>
                    <a:lnTo>
                      <a:pt x="2389" y="659"/>
                    </a:lnTo>
                    <a:lnTo>
                      <a:pt x="2360" y="646"/>
                    </a:lnTo>
                    <a:lnTo>
                      <a:pt x="2292" y="611"/>
                    </a:lnTo>
                    <a:lnTo>
                      <a:pt x="2221" y="579"/>
                    </a:lnTo>
                    <a:lnTo>
                      <a:pt x="2149" y="552"/>
                    </a:lnTo>
                    <a:lnTo>
                      <a:pt x="2075" y="528"/>
                    </a:lnTo>
                    <a:lnTo>
                      <a:pt x="2046" y="518"/>
                    </a:lnTo>
                    <a:lnTo>
                      <a:pt x="2019" y="502"/>
                    </a:lnTo>
                    <a:lnTo>
                      <a:pt x="1996" y="483"/>
                    </a:lnTo>
                    <a:lnTo>
                      <a:pt x="1976" y="461"/>
                    </a:lnTo>
                    <a:lnTo>
                      <a:pt x="1960" y="434"/>
                    </a:lnTo>
                    <a:lnTo>
                      <a:pt x="1950" y="406"/>
                    </a:lnTo>
                    <a:lnTo>
                      <a:pt x="1942" y="375"/>
                    </a:lnTo>
                    <a:lnTo>
                      <a:pt x="1930" y="277"/>
                    </a:lnTo>
                    <a:lnTo>
                      <a:pt x="1915" y="179"/>
                    </a:lnTo>
                    <a:lnTo>
                      <a:pt x="1912" y="171"/>
                    </a:lnTo>
                    <a:lnTo>
                      <a:pt x="1905" y="165"/>
                    </a:lnTo>
                    <a:lnTo>
                      <a:pt x="1896" y="162"/>
                    </a:lnTo>
                    <a:lnTo>
                      <a:pt x="1584" y="162"/>
                    </a:lnTo>
                    <a:close/>
                    <a:moveTo>
                      <a:pt x="1584" y="0"/>
                    </a:moveTo>
                    <a:lnTo>
                      <a:pt x="1896" y="0"/>
                    </a:lnTo>
                    <a:lnTo>
                      <a:pt x="1929" y="3"/>
                    </a:lnTo>
                    <a:lnTo>
                      <a:pt x="1959" y="12"/>
                    </a:lnTo>
                    <a:lnTo>
                      <a:pt x="1989" y="25"/>
                    </a:lnTo>
                    <a:lnTo>
                      <a:pt x="2014" y="44"/>
                    </a:lnTo>
                    <a:lnTo>
                      <a:pt x="2036" y="67"/>
                    </a:lnTo>
                    <a:lnTo>
                      <a:pt x="2055" y="94"/>
                    </a:lnTo>
                    <a:lnTo>
                      <a:pt x="2068" y="123"/>
                    </a:lnTo>
                    <a:lnTo>
                      <a:pt x="2076" y="155"/>
                    </a:lnTo>
                    <a:lnTo>
                      <a:pt x="2090" y="254"/>
                    </a:lnTo>
                    <a:lnTo>
                      <a:pt x="2104" y="354"/>
                    </a:lnTo>
                    <a:lnTo>
                      <a:pt x="2105" y="360"/>
                    </a:lnTo>
                    <a:lnTo>
                      <a:pt x="2107" y="364"/>
                    </a:lnTo>
                    <a:lnTo>
                      <a:pt x="2110" y="367"/>
                    </a:lnTo>
                    <a:lnTo>
                      <a:pt x="2113" y="370"/>
                    </a:lnTo>
                    <a:lnTo>
                      <a:pt x="2118" y="371"/>
                    </a:lnTo>
                    <a:lnTo>
                      <a:pt x="2202" y="398"/>
                    </a:lnTo>
                    <a:lnTo>
                      <a:pt x="2283" y="428"/>
                    </a:lnTo>
                    <a:lnTo>
                      <a:pt x="2363" y="464"/>
                    </a:lnTo>
                    <a:lnTo>
                      <a:pt x="2440" y="505"/>
                    </a:lnTo>
                    <a:lnTo>
                      <a:pt x="2448" y="507"/>
                    </a:lnTo>
                    <a:lnTo>
                      <a:pt x="2455" y="507"/>
                    </a:lnTo>
                    <a:lnTo>
                      <a:pt x="2462" y="503"/>
                    </a:lnTo>
                    <a:lnTo>
                      <a:pt x="2543" y="442"/>
                    </a:lnTo>
                    <a:lnTo>
                      <a:pt x="2623" y="382"/>
                    </a:lnTo>
                    <a:lnTo>
                      <a:pt x="2648" y="366"/>
                    </a:lnTo>
                    <a:lnTo>
                      <a:pt x="2674" y="355"/>
                    </a:lnTo>
                    <a:lnTo>
                      <a:pt x="2703" y="349"/>
                    </a:lnTo>
                    <a:lnTo>
                      <a:pt x="2730" y="347"/>
                    </a:lnTo>
                    <a:lnTo>
                      <a:pt x="2759" y="349"/>
                    </a:lnTo>
                    <a:lnTo>
                      <a:pt x="2787" y="355"/>
                    </a:lnTo>
                    <a:lnTo>
                      <a:pt x="2814" y="366"/>
                    </a:lnTo>
                    <a:lnTo>
                      <a:pt x="2838" y="381"/>
                    </a:lnTo>
                    <a:lnTo>
                      <a:pt x="2860" y="400"/>
                    </a:lnTo>
                    <a:lnTo>
                      <a:pt x="3080" y="620"/>
                    </a:lnTo>
                    <a:lnTo>
                      <a:pt x="3099" y="642"/>
                    </a:lnTo>
                    <a:lnTo>
                      <a:pt x="3114" y="666"/>
                    </a:lnTo>
                    <a:lnTo>
                      <a:pt x="3125" y="693"/>
                    </a:lnTo>
                    <a:lnTo>
                      <a:pt x="3131" y="721"/>
                    </a:lnTo>
                    <a:lnTo>
                      <a:pt x="3133" y="750"/>
                    </a:lnTo>
                    <a:lnTo>
                      <a:pt x="3131" y="777"/>
                    </a:lnTo>
                    <a:lnTo>
                      <a:pt x="3125" y="806"/>
                    </a:lnTo>
                    <a:lnTo>
                      <a:pt x="3114" y="832"/>
                    </a:lnTo>
                    <a:lnTo>
                      <a:pt x="3098" y="857"/>
                    </a:lnTo>
                    <a:lnTo>
                      <a:pt x="3038" y="937"/>
                    </a:lnTo>
                    <a:lnTo>
                      <a:pt x="2977" y="1018"/>
                    </a:lnTo>
                    <a:lnTo>
                      <a:pt x="2973" y="1025"/>
                    </a:lnTo>
                    <a:lnTo>
                      <a:pt x="2973" y="1032"/>
                    </a:lnTo>
                    <a:lnTo>
                      <a:pt x="2975" y="1040"/>
                    </a:lnTo>
                    <a:lnTo>
                      <a:pt x="3016" y="1117"/>
                    </a:lnTo>
                    <a:lnTo>
                      <a:pt x="3052" y="1197"/>
                    </a:lnTo>
                    <a:lnTo>
                      <a:pt x="3082" y="1278"/>
                    </a:lnTo>
                    <a:lnTo>
                      <a:pt x="3109" y="1362"/>
                    </a:lnTo>
                    <a:lnTo>
                      <a:pt x="3110" y="1367"/>
                    </a:lnTo>
                    <a:lnTo>
                      <a:pt x="3113" y="1370"/>
                    </a:lnTo>
                    <a:lnTo>
                      <a:pt x="3116" y="1373"/>
                    </a:lnTo>
                    <a:lnTo>
                      <a:pt x="3120" y="1375"/>
                    </a:lnTo>
                    <a:lnTo>
                      <a:pt x="3126" y="1376"/>
                    </a:lnTo>
                    <a:lnTo>
                      <a:pt x="3226" y="1390"/>
                    </a:lnTo>
                    <a:lnTo>
                      <a:pt x="3325" y="1404"/>
                    </a:lnTo>
                    <a:lnTo>
                      <a:pt x="3357" y="1412"/>
                    </a:lnTo>
                    <a:lnTo>
                      <a:pt x="3386" y="1425"/>
                    </a:lnTo>
                    <a:lnTo>
                      <a:pt x="3413" y="1444"/>
                    </a:lnTo>
                    <a:lnTo>
                      <a:pt x="3436" y="1466"/>
                    </a:lnTo>
                    <a:lnTo>
                      <a:pt x="3455" y="1491"/>
                    </a:lnTo>
                    <a:lnTo>
                      <a:pt x="3468" y="1521"/>
                    </a:lnTo>
                    <a:lnTo>
                      <a:pt x="3477" y="1551"/>
                    </a:lnTo>
                    <a:lnTo>
                      <a:pt x="3480" y="1584"/>
                    </a:lnTo>
                    <a:lnTo>
                      <a:pt x="3480" y="1896"/>
                    </a:lnTo>
                    <a:lnTo>
                      <a:pt x="3477" y="1929"/>
                    </a:lnTo>
                    <a:lnTo>
                      <a:pt x="3468" y="1959"/>
                    </a:lnTo>
                    <a:lnTo>
                      <a:pt x="3455" y="1989"/>
                    </a:lnTo>
                    <a:lnTo>
                      <a:pt x="3436" y="2014"/>
                    </a:lnTo>
                    <a:lnTo>
                      <a:pt x="3413" y="2036"/>
                    </a:lnTo>
                    <a:lnTo>
                      <a:pt x="3386" y="2055"/>
                    </a:lnTo>
                    <a:lnTo>
                      <a:pt x="3357" y="2068"/>
                    </a:lnTo>
                    <a:lnTo>
                      <a:pt x="3325" y="2076"/>
                    </a:lnTo>
                    <a:lnTo>
                      <a:pt x="3226" y="2090"/>
                    </a:lnTo>
                    <a:lnTo>
                      <a:pt x="3126" y="2104"/>
                    </a:lnTo>
                    <a:lnTo>
                      <a:pt x="3120" y="2105"/>
                    </a:lnTo>
                    <a:lnTo>
                      <a:pt x="3116" y="2107"/>
                    </a:lnTo>
                    <a:lnTo>
                      <a:pt x="3113" y="2110"/>
                    </a:lnTo>
                    <a:lnTo>
                      <a:pt x="3110" y="2113"/>
                    </a:lnTo>
                    <a:lnTo>
                      <a:pt x="3109" y="2118"/>
                    </a:lnTo>
                    <a:lnTo>
                      <a:pt x="3082" y="2202"/>
                    </a:lnTo>
                    <a:lnTo>
                      <a:pt x="3052" y="2283"/>
                    </a:lnTo>
                    <a:lnTo>
                      <a:pt x="3016" y="2363"/>
                    </a:lnTo>
                    <a:lnTo>
                      <a:pt x="2975" y="2440"/>
                    </a:lnTo>
                    <a:lnTo>
                      <a:pt x="2973" y="2448"/>
                    </a:lnTo>
                    <a:lnTo>
                      <a:pt x="2973" y="2455"/>
                    </a:lnTo>
                    <a:lnTo>
                      <a:pt x="2977" y="2462"/>
                    </a:lnTo>
                    <a:lnTo>
                      <a:pt x="3038" y="2543"/>
                    </a:lnTo>
                    <a:lnTo>
                      <a:pt x="3098" y="2623"/>
                    </a:lnTo>
                    <a:lnTo>
                      <a:pt x="3114" y="2648"/>
                    </a:lnTo>
                    <a:lnTo>
                      <a:pt x="3125" y="2674"/>
                    </a:lnTo>
                    <a:lnTo>
                      <a:pt x="3131" y="2703"/>
                    </a:lnTo>
                    <a:lnTo>
                      <a:pt x="3133" y="2730"/>
                    </a:lnTo>
                    <a:lnTo>
                      <a:pt x="3131" y="2759"/>
                    </a:lnTo>
                    <a:lnTo>
                      <a:pt x="3125" y="2786"/>
                    </a:lnTo>
                    <a:lnTo>
                      <a:pt x="3114" y="2814"/>
                    </a:lnTo>
                    <a:lnTo>
                      <a:pt x="3099" y="2838"/>
                    </a:lnTo>
                    <a:lnTo>
                      <a:pt x="3080" y="2860"/>
                    </a:lnTo>
                    <a:lnTo>
                      <a:pt x="2860" y="3080"/>
                    </a:lnTo>
                    <a:lnTo>
                      <a:pt x="2838" y="3099"/>
                    </a:lnTo>
                    <a:lnTo>
                      <a:pt x="2814" y="3114"/>
                    </a:lnTo>
                    <a:lnTo>
                      <a:pt x="2786" y="3125"/>
                    </a:lnTo>
                    <a:lnTo>
                      <a:pt x="2759" y="3131"/>
                    </a:lnTo>
                    <a:lnTo>
                      <a:pt x="2730" y="3133"/>
                    </a:lnTo>
                    <a:lnTo>
                      <a:pt x="2703" y="3131"/>
                    </a:lnTo>
                    <a:lnTo>
                      <a:pt x="2674" y="3125"/>
                    </a:lnTo>
                    <a:lnTo>
                      <a:pt x="2648" y="3114"/>
                    </a:lnTo>
                    <a:lnTo>
                      <a:pt x="2623" y="3098"/>
                    </a:lnTo>
                    <a:lnTo>
                      <a:pt x="2543" y="3038"/>
                    </a:lnTo>
                    <a:lnTo>
                      <a:pt x="2462" y="2977"/>
                    </a:lnTo>
                    <a:lnTo>
                      <a:pt x="2455" y="2973"/>
                    </a:lnTo>
                    <a:lnTo>
                      <a:pt x="2448" y="2973"/>
                    </a:lnTo>
                    <a:lnTo>
                      <a:pt x="2440" y="2975"/>
                    </a:lnTo>
                    <a:lnTo>
                      <a:pt x="2363" y="3016"/>
                    </a:lnTo>
                    <a:lnTo>
                      <a:pt x="2283" y="3052"/>
                    </a:lnTo>
                    <a:lnTo>
                      <a:pt x="2202" y="3082"/>
                    </a:lnTo>
                    <a:lnTo>
                      <a:pt x="2118" y="3109"/>
                    </a:lnTo>
                    <a:lnTo>
                      <a:pt x="2113" y="3110"/>
                    </a:lnTo>
                    <a:lnTo>
                      <a:pt x="2110" y="3113"/>
                    </a:lnTo>
                    <a:lnTo>
                      <a:pt x="2107" y="3116"/>
                    </a:lnTo>
                    <a:lnTo>
                      <a:pt x="2105" y="3120"/>
                    </a:lnTo>
                    <a:lnTo>
                      <a:pt x="2104" y="3126"/>
                    </a:lnTo>
                    <a:lnTo>
                      <a:pt x="2090" y="3226"/>
                    </a:lnTo>
                    <a:lnTo>
                      <a:pt x="2076" y="3325"/>
                    </a:lnTo>
                    <a:lnTo>
                      <a:pt x="2068" y="3357"/>
                    </a:lnTo>
                    <a:lnTo>
                      <a:pt x="2055" y="3386"/>
                    </a:lnTo>
                    <a:lnTo>
                      <a:pt x="2036" y="3413"/>
                    </a:lnTo>
                    <a:lnTo>
                      <a:pt x="2014" y="3436"/>
                    </a:lnTo>
                    <a:lnTo>
                      <a:pt x="1989" y="3455"/>
                    </a:lnTo>
                    <a:lnTo>
                      <a:pt x="1959" y="3468"/>
                    </a:lnTo>
                    <a:lnTo>
                      <a:pt x="1929" y="3477"/>
                    </a:lnTo>
                    <a:lnTo>
                      <a:pt x="1896" y="3480"/>
                    </a:lnTo>
                    <a:lnTo>
                      <a:pt x="1584" y="3480"/>
                    </a:lnTo>
                    <a:lnTo>
                      <a:pt x="1551" y="3477"/>
                    </a:lnTo>
                    <a:lnTo>
                      <a:pt x="1521" y="3468"/>
                    </a:lnTo>
                    <a:lnTo>
                      <a:pt x="1491" y="3455"/>
                    </a:lnTo>
                    <a:lnTo>
                      <a:pt x="1466" y="3436"/>
                    </a:lnTo>
                    <a:lnTo>
                      <a:pt x="1444" y="3413"/>
                    </a:lnTo>
                    <a:lnTo>
                      <a:pt x="1425" y="3386"/>
                    </a:lnTo>
                    <a:lnTo>
                      <a:pt x="1412" y="3357"/>
                    </a:lnTo>
                    <a:lnTo>
                      <a:pt x="1404" y="3325"/>
                    </a:lnTo>
                    <a:lnTo>
                      <a:pt x="1390" y="3226"/>
                    </a:lnTo>
                    <a:lnTo>
                      <a:pt x="1376" y="3126"/>
                    </a:lnTo>
                    <a:lnTo>
                      <a:pt x="1375" y="3120"/>
                    </a:lnTo>
                    <a:lnTo>
                      <a:pt x="1373" y="3116"/>
                    </a:lnTo>
                    <a:lnTo>
                      <a:pt x="1370" y="3113"/>
                    </a:lnTo>
                    <a:lnTo>
                      <a:pt x="1367" y="3110"/>
                    </a:lnTo>
                    <a:lnTo>
                      <a:pt x="1362" y="3109"/>
                    </a:lnTo>
                    <a:lnTo>
                      <a:pt x="1278" y="3082"/>
                    </a:lnTo>
                    <a:lnTo>
                      <a:pt x="1197" y="3052"/>
                    </a:lnTo>
                    <a:lnTo>
                      <a:pt x="1117" y="3016"/>
                    </a:lnTo>
                    <a:lnTo>
                      <a:pt x="1040" y="2975"/>
                    </a:lnTo>
                    <a:lnTo>
                      <a:pt x="1032" y="2973"/>
                    </a:lnTo>
                    <a:lnTo>
                      <a:pt x="1025" y="2973"/>
                    </a:lnTo>
                    <a:lnTo>
                      <a:pt x="1018" y="2977"/>
                    </a:lnTo>
                    <a:lnTo>
                      <a:pt x="937" y="3038"/>
                    </a:lnTo>
                    <a:lnTo>
                      <a:pt x="857" y="3098"/>
                    </a:lnTo>
                    <a:lnTo>
                      <a:pt x="832" y="3114"/>
                    </a:lnTo>
                    <a:lnTo>
                      <a:pt x="806" y="3125"/>
                    </a:lnTo>
                    <a:lnTo>
                      <a:pt x="777" y="3131"/>
                    </a:lnTo>
                    <a:lnTo>
                      <a:pt x="750" y="3134"/>
                    </a:lnTo>
                    <a:lnTo>
                      <a:pt x="721" y="3131"/>
                    </a:lnTo>
                    <a:lnTo>
                      <a:pt x="693" y="3125"/>
                    </a:lnTo>
                    <a:lnTo>
                      <a:pt x="666" y="3114"/>
                    </a:lnTo>
                    <a:lnTo>
                      <a:pt x="642" y="3099"/>
                    </a:lnTo>
                    <a:lnTo>
                      <a:pt x="620" y="3080"/>
                    </a:lnTo>
                    <a:lnTo>
                      <a:pt x="400" y="2860"/>
                    </a:lnTo>
                    <a:lnTo>
                      <a:pt x="381" y="2838"/>
                    </a:lnTo>
                    <a:lnTo>
                      <a:pt x="366" y="2814"/>
                    </a:lnTo>
                    <a:lnTo>
                      <a:pt x="355" y="2787"/>
                    </a:lnTo>
                    <a:lnTo>
                      <a:pt x="349" y="2759"/>
                    </a:lnTo>
                    <a:lnTo>
                      <a:pt x="346" y="2730"/>
                    </a:lnTo>
                    <a:lnTo>
                      <a:pt x="349" y="2703"/>
                    </a:lnTo>
                    <a:lnTo>
                      <a:pt x="355" y="2674"/>
                    </a:lnTo>
                    <a:lnTo>
                      <a:pt x="366" y="2648"/>
                    </a:lnTo>
                    <a:lnTo>
                      <a:pt x="382" y="2623"/>
                    </a:lnTo>
                    <a:lnTo>
                      <a:pt x="442" y="2543"/>
                    </a:lnTo>
                    <a:lnTo>
                      <a:pt x="503" y="2462"/>
                    </a:lnTo>
                    <a:lnTo>
                      <a:pt x="507" y="2455"/>
                    </a:lnTo>
                    <a:lnTo>
                      <a:pt x="507" y="2448"/>
                    </a:lnTo>
                    <a:lnTo>
                      <a:pt x="505" y="2440"/>
                    </a:lnTo>
                    <a:lnTo>
                      <a:pt x="464" y="2363"/>
                    </a:lnTo>
                    <a:lnTo>
                      <a:pt x="428" y="2283"/>
                    </a:lnTo>
                    <a:lnTo>
                      <a:pt x="398" y="2202"/>
                    </a:lnTo>
                    <a:lnTo>
                      <a:pt x="371" y="2118"/>
                    </a:lnTo>
                    <a:lnTo>
                      <a:pt x="370" y="2113"/>
                    </a:lnTo>
                    <a:lnTo>
                      <a:pt x="367" y="2110"/>
                    </a:lnTo>
                    <a:lnTo>
                      <a:pt x="364" y="2107"/>
                    </a:lnTo>
                    <a:lnTo>
                      <a:pt x="360" y="2105"/>
                    </a:lnTo>
                    <a:lnTo>
                      <a:pt x="354" y="2104"/>
                    </a:lnTo>
                    <a:lnTo>
                      <a:pt x="254" y="2090"/>
                    </a:lnTo>
                    <a:lnTo>
                      <a:pt x="155" y="2076"/>
                    </a:lnTo>
                    <a:lnTo>
                      <a:pt x="123" y="2068"/>
                    </a:lnTo>
                    <a:lnTo>
                      <a:pt x="94" y="2055"/>
                    </a:lnTo>
                    <a:lnTo>
                      <a:pt x="67" y="2036"/>
                    </a:lnTo>
                    <a:lnTo>
                      <a:pt x="44" y="2014"/>
                    </a:lnTo>
                    <a:lnTo>
                      <a:pt x="25" y="1989"/>
                    </a:lnTo>
                    <a:lnTo>
                      <a:pt x="12" y="1959"/>
                    </a:lnTo>
                    <a:lnTo>
                      <a:pt x="3" y="1929"/>
                    </a:lnTo>
                    <a:lnTo>
                      <a:pt x="0" y="1896"/>
                    </a:lnTo>
                    <a:lnTo>
                      <a:pt x="0" y="1584"/>
                    </a:lnTo>
                    <a:lnTo>
                      <a:pt x="3" y="1551"/>
                    </a:lnTo>
                    <a:lnTo>
                      <a:pt x="12" y="1521"/>
                    </a:lnTo>
                    <a:lnTo>
                      <a:pt x="25" y="1491"/>
                    </a:lnTo>
                    <a:lnTo>
                      <a:pt x="44" y="1466"/>
                    </a:lnTo>
                    <a:lnTo>
                      <a:pt x="67" y="1444"/>
                    </a:lnTo>
                    <a:lnTo>
                      <a:pt x="94" y="1425"/>
                    </a:lnTo>
                    <a:lnTo>
                      <a:pt x="123" y="1412"/>
                    </a:lnTo>
                    <a:lnTo>
                      <a:pt x="155" y="1404"/>
                    </a:lnTo>
                    <a:lnTo>
                      <a:pt x="254" y="1390"/>
                    </a:lnTo>
                    <a:lnTo>
                      <a:pt x="354" y="1376"/>
                    </a:lnTo>
                    <a:lnTo>
                      <a:pt x="360" y="1375"/>
                    </a:lnTo>
                    <a:lnTo>
                      <a:pt x="364" y="1373"/>
                    </a:lnTo>
                    <a:lnTo>
                      <a:pt x="367" y="1370"/>
                    </a:lnTo>
                    <a:lnTo>
                      <a:pt x="370" y="1367"/>
                    </a:lnTo>
                    <a:lnTo>
                      <a:pt x="371" y="1362"/>
                    </a:lnTo>
                    <a:lnTo>
                      <a:pt x="398" y="1278"/>
                    </a:lnTo>
                    <a:lnTo>
                      <a:pt x="428" y="1197"/>
                    </a:lnTo>
                    <a:lnTo>
                      <a:pt x="464" y="1117"/>
                    </a:lnTo>
                    <a:lnTo>
                      <a:pt x="505" y="1040"/>
                    </a:lnTo>
                    <a:lnTo>
                      <a:pt x="507" y="1032"/>
                    </a:lnTo>
                    <a:lnTo>
                      <a:pt x="507" y="1025"/>
                    </a:lnTo>
                    <a:lnTo>
                      <a:pt x="503" y="1018"/>
                    </a:lnTo>
                    <a:lnTo>
                      <a:pt x="442" y="937"/>
                    </a:lnTo>
                    <a:lnTo>
                      <a:pt x="382" y="857"/>
                    </a:lnTo>
                    <a:lnTo>
                      <a:pt x="366" y="832"/>
                    </a:lnTo>
                    <a:lnTo>
                      <a:pt x="355" y="806"/>
                    </a:lnTo>
                    <a:lnTo>
                      <a:pt x="349" y="777"/>
                    </a:lnTo>
                    <a:lnTo>
                      <a:pt x="346" y="750"/>
                    </a:lnTo>
                    <a:lnTo>
                      <a:pt x="349" y="721"/>
                    </a:lnTo>
                    <a:lnTo>
                      <a:pt x="355" y="694"/>
                    </a:lnTo>
                    <a:lnTo>
                      <a:pt x="366" y="666"/>
                    </a:lnTo>
                    <a:lnTo>
                      <a:pt x="381" y="642"/>
                    </a:lnTo>
                    <a:lnTo>
                      <a:pt x="400" y="620"/>
                    </a:lnTo>
                    <a:lnTo>
                      <a:pt x="620" y="400"/>
                    </a:lnTo>
                    <a:lnTo>
                      <a:pt x="642" y="381"/>
                    </a:lnTo>
                    <a:lnTo>
                      <a:pt x="666" y="366"/>
                    </a:lnTo>
                    <a:lnTo>
                      <a:pt x="693" y="355"/>
                    </a:lnTo>
                    <a:lnTo>
                      <a:pt x="721" y="349"/>
                    </a:lnTo>
                    <a:lnTo>
                      <a:pt x="750" y="347"/>
                    </a:lnTo>
                    <a:lnTo>
                      <a:pt x="777" y="349"/>
                    </a:lnTo>
                    <a:lnTo>
                      <a:pt x="806" y="355"/>
                    </a:lnTo>
                    <a:lnTo>
                      <a:pt x="832" y="366"/>
                    </a:lnTo>
                    <a:lnTo>
                      <a:pt x="857" y="382"/>
                    </a:lnTo>
                    <a:lnTo>
                      <a:pt x="937" y="442"/>
                    </a:lnTo>
                    <a:lnTo>
                      <a:pt x="1018" y="503"/>
                    </a:lnTo>
                    <a:lnTo>
                      <a:pt x="1025" y="507"/>
                    </a:lnTo>
                    <a:lnTo>
                      <a:pt x="1032" y="507"/>
                    </a:lnTo>
                    <a:lnTo>
                      <a:pt x="1040" y="505"/>
                    </a:lnTo>
                    <a:lnTo>
                      <a:pt x="1117" y="464"/>
                    </a:lnTo>
                    <a:lnTo>
                      <a:pt x="1197" y="428"/>
                    </a:lnTo>
                    <a:lnTo>
                      <a:pt x="1278" y="398"/>
                    </a:lnTo>
                    <a:lnTo>
                      <a:pt x="1362" y="371"/>
                    </a:lnTo>
                    <a:lnTo>
                      <a:pt x="1367" y="370"/>
                    </a:lnTo>
                    <a:lnTo>
                      <a:pt x="1370" y="367"/>
                    </a:lnTo>
                    <a:lnTo>
                      <a:pt x="1373" y="364"/>
                    </a:lnTo>
                    <a:lnTo>
                      <a:pt x="1375" y="360"/>
                    </a:lnTo>
                    <a:lnTo>
                      <a:pt x="1376" y="354"/>
                    </a:lnTo>
                    <a:lnTo>
                      <a:pt x="1390" y="254"/>
                    </a:lnTo>
                    <a:lnTo>
                      <a:pt x="1404" y="155"/>
                    </a:lnTo>
                    <a:lnTo>
                      <a:pt x="1412" y="123"/>
                    </a:lnTo>
                    <a:lnTo>
                      <a:pt x="1425" y="94"/>
                    </a:lnTo>
                    <a:lnTo>
                      <a:pt x="1444" y="67"/>
                    </a:lnTo>
                    <a:lnTo>
                      <a:pt x="1466" y="44"/>
                    </a:lnTo>
                    <a:lnTo>
                      <a:pt x="1491" y="25"/>
                    </a:lnTo>
                    <a:lnTo>
                      <a:pt x="1521" y="12"/>
                    </a:lnTo>
                    <a:lnTo>
                      <a:pt x="1551" y="3"/>
                    </a:lnTo>
                    <a:lnTo>
                      <a:pt x="15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33"/>
              <p:cNvSpPr>
                <a:spLocks noEditPoints="1"/>
              </p:cNvSpPr>
              <p:nvPr/>
            </p:nvSpPr>
            <p:spPr bwMode="auto">
              <a:xfrm>
                <a:off x="-847725" y="2957513"/>
                <a:ext cx="600075" cy="600075"/>
              </a:xfrm>
              <a:custGeom>
                <a:avLst/>
                <a:gdLst>
                  <a:gd name="T0" fmla="*/ 636 w 1510"/>
                  <a:gd name="T1" fmla="*/ 174 h 1510"/>
                  <a:gd name="T2" fmla="*/ 472 w 1510"/>
                  <a:gd name="T3" fmla="*/ 234 h 1510"/>
                  <a:gd name="T4" fmla="*/ 336 w 1510"/>
                  <a:gd name="T5" fmla="*/ 336 h 1510"/>
                  <a:gd name="T6" fmla="*/ 234 w 1510"/>
                  <a:gd name="T7" fmla="*/ 472 h 1510"/>
                  <a:gd name="T8" fmla="*/ 174 w 1510"/>
                  <a:gd name="T9" fmla="*/ 636 h 1510"/>
                  <a:gd name="T10" fmla="*/ 166 w 1510"/>
                  <a:gd name="T11" fmla="*/ 815 h 1510"/>
                  <a:gd name="T12" fmla="*/ 209 w 1510"/>
                  <a:gd name="T13" fmla="*/ 986 h 1510"/>
                  <a:gd name="T14" fmla="*/ 297 w 1510"/>
                  <a:gd name="T15" fmla="*/ 1131 h 1510"/>
                  <a:gd name="T16" fmla="*/ 424 w 1510"/>
                  <a:gd name="T17" fmla="*/ 1246 h 1510"/>
                  <a:gd name="T18" fmla="*/ 579 w 1510"/>
                  <a:gd name="T19" fmla="*/ 1321 h 1510"/>
                  <a:gd name="T20" fmla="*/ 755 w 1510"/>
                  <a:gd name="T21" fmla="*/ 1348 h 1510"/>
                  <a:gd name="T22" fmla="*/ 931 w 1510"/>
                  <a:gd name="T23" fmla="*/ 1321 h 1510"/>
                  <a:gd name="T24" fmla="*/ 1086 w 1510"/>
                  <a:gd name="T25" fmla="*/ 1246 h 1510"/>
                  <a:gd name="T26" fmla="*/ 1213 w 1510"/>
                  <a:gd name="T27" fmla="*/ 1131 h 1510"/>
                  <a:gd name="T28" fmla="*/ 1301 w 1510"/>
                  <a:gd name="T29" fmla="*/ 986 h 1510"/>
                  <a:gd name="T30" fmla="*/ 1344 w 1510"/>
                  <a:gd name="T31" fmla="*/ 815 h 1510"/>
                  <a:gd name="T32" fmla="*/ 1336 w 1510"/>
                  <a:gd name="T33" fmla="*/ 636 h 1510"/>
                  <a:gd name="T34" fmla="*/ 1276 w 1510"/>
                  <a:gd name="T35" fmla="*/ 472 h 1510"/>
                  <a:gd name="T36" fmla="*/ 1174 w 1510"/>
                  <a:gd name="T37" fmla="*/ 336 h 1510"/>
                  <a:gd name="T38" fmla="*/ 1038 w 1510"/>
                  <a:gd name="T39" fmla="*/ 234 h 1510"/>
                  <a:gd name="T40" fmla="*/ 874 w 1510"/>
                  <a:gd name="T41" fmla="*/ 174 h 1510"/>
                  <a:gd name="T42" fmla="*/ 755 w 1510"/>
                  <a:gd name="T43" fmla="*/ 0 h 1510"/>
                  <a:gd name="T44" fmla="*/ 955 w 1510"/>
                  <a:gd name="T45" fmla="*/ 26 h 1510"/>
                  <a:gd name="T46" fmla="*/ 1136 w 1510"/>
                  <a:gd name="T47" fmla="*/ 103 h 1510"/>
                  <a:gd name="T48" fmla="*/ 1289 w 1510"/>
                  <a:gd name="T49" fmla="*/ 221 h 1510"/>
                  <a:gd name="T50" fmla="*/ 1407 w 1510"/>
                  <a:gd name="T51" fmla="*/ 374 h 1510"/>
                  <a:gd name="T52" fmla="*/ 1484 w 1510"/>
                  <a:gd name="T53" fmla="*/ 555 h 1510"/>
                  <a:gd name="T54" fmla="*/ 1510 w 1510"/>
                  <a:gd name="T55" fmla="*/ 755 h 1510"/>
                  <a:gd name="T56" fmla="*/ 1484 w 1510"/>
                  <a:gd name="T57" fmla="*/ 955 h 1510"/>
                  <a:gd name="T58" fmla="*/ 1407 w 1510"/>
                  <a:gd name="T59" fmla="*/ 1136 h 1510"/>
                  <a:gd name="T60" fmla="*/ 1289 w 1510"/>
                  <a:gd name="T61" fmla="*/ 1289 h 1510"/>
                  <a:gd name="T62" fmla="*/ 1136 w 1510"/>
                  <a:gd name="T63" fmla="*/ 1407 h 1510"/>
                  <a:gd name="T64" fmla="*/ 955 w 1510"/>
                  <a:gd name="T65" fmla="*/ 1484 h 1510"/>
                  <a:gd name="T66" fmla="*/ 755 w 1510"/>
                  <a:gd name="T67" fmla="*/ 1510 h 1510"/>
                  <a:gd name="T68" fmla="*/ 555 w 1510"/>
                  <a:gd name="T69" fmla="*/ 1484 h 1510"/>
                  <a:gd name="T70" fmla="*/ 374 w 1510"/>
                  <a:gd name="T71" fmla="*/ 1407 h 1510"/>
                  <a:gd name="T72" fmla="*/ 221 w 1510"/>
                  <a:gd name="T73" fmla="*/ 1289 h 1510"/>
                  <a:gd name="T74" fmla="*/ 103 w 1510"/>
                  <a:gd name="T75" fmla="*/ 1136 h 1510"/>
                  <a:gd name="T76" fmla="*/ 26 w 1510"/>
                  <a:gd name="T77" fmla="*/ 955 h 1510"/>
                  <a:gd name="T78" fmla="*/ 0 w 1510"/>
                  <a:gd name="T79" fmla="*/ 755 h 1510"/>
                  <a:gd name="T80" fmla="*/ 26 w 1510"/>
                  <a:gd name="T81" fmla="*/ 555 h 1510"/>
                  <a:gd name="T82" fmla="*/ 103 w 1510"/>
                  <a:gd name="T83" fmla="*/ 374 h 1510"/>
                  <a:gd name="T84" fmla="*/ 221 w 1510"/>
                  <a:gd name="T85" fmla="*/ 221 h 1510"/>
                  <a:gd name="T86" fmla="*/ 374 w 1510"/>
                  <a:gd name="T87" fmla="*/ 103 h 1510"/>
                  <a:gd name="T88" fmla="*/ 555 w 1510"/>
                  <a:gd name="T89" fmla="*/ 26 h 1510"/>
                  <a:gd name="T90" fmla="*/ 755 w 1510"/>
                  <a:gd name="T91" fmla="*/ 0 h 1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10" h="1510">
                    <a:moveTo>
                      <a:pt x="755" y="162"/>
                    </a:moveTo>
                    <a:lnTo>
                      <a:pt x="695" y="166"/>
                    </a:lnTo>
                    <a:lnTo>
                      <a:pt x="636" y="174"/>
                    </a:lnTo>
                    <a:lnTo>
                      <a:pt x="579" y="189"/>
                    </a:lnTo>
                    <a:lnTo>
                      <a:pt x="524" y="209"/>
                    </a:lnTo>
                    <a:lnTo>
                      <a:pt x="472" y="234"/>
                    </a:lnTo>
                    <a:lnTo>
                      <a:pt x="424" y="264"/>
                    </a:lnTo>
                    <a:lnTo>
                      <a:pt x="379" y="297"/>
                    </a:lnTo>
                    <a:lnTo>
                      <a:pt x="336" y="336"/>
                    </a:lnTo>
                    <a:lnTo>
                      <a:pt x="297" y="379"/>
                    </a:lnTo>
                    <a:lnTo>
                      <a:pt x="264" y="424"/>
                    </a:lnTo>
                    <a:lnTo>
                      <a:pt x="234" y="472"/>
                    </a:lnTo>
                    <a:lnTo>
                      <a:pt x="209" y="524"/>
                    </a:lnTo>
                    <a:lnTo>
                      <a:pt x="189" y="579"/>
                    </a:lnTo>
                    <a:lnTo>
                      <a:pt x="174" y="636"/>
                    </a:lnTo>
                    <a:lnTo>
                      <a:pt x="166" y="695"/>
                    </a:lnTo>
                    <a:lnTo>
                      <a:pt x="162" y="755"/>
                    </a:lnTo>
                    <a:lnTo>
                      <a:pt x="166" y="815"/>
                    </a:lnTo>
                    <a:lnTo>
                      <a:pt x="174" y="874"/>
                    </a:lnTo>
                    <a:lnTo>
                      <a:pt x="189" y="931"/>
                    </a:lnTo>
                    <a:lnTo>
                      <a:pt x="209" y="986"/>
                    </a:lnTo>
                    <a:lnTo>
                      <a:pt x="234" y="1038"/>
                    </a:lnTo>
                    <a:lnTo>
                      <a:pt x="264" y="1086"/>
                    </a:lnTo>
                    <a:lnTo>
                      <a:pt x="297" y="1131"/>
                    </a:lnTo>
                    <a:lnTo>
                      <a:pt x="336" y="1174"/>
                    </a:lnTo>
                    <a:lnTo>
                      <a:pt x="379" y="1213"/>
                    </a:lnTo>
                    <a:lnTo>
                      <a:pt x="424" y="1246"/>
                    </a:lnTo>
                    <a:lnTo>
                      <a:pt x="472" y="1276"/>
                    </a:lnTo>
                    <a:lnTo>
                      <a:pt x="524" y="1301"/>
                    </a:lnTo>
                    <a:lnTo>
                      <a:pt x="579" y="1321"/>
                    </a:lnTo>
                    <a:lnTo>
                      <a:pt x="636" y="1336"/>
                    </a:lnTo>
                    <a:lnTo>
                      <a:pt x="695" y="1344"/>
                    </a:lnTo>
                    <a:lnTo>
                      <a:pt x="755" y="1348"/>
                    </a:lnTo>
                    <a:lnTo>
                      <a:pt x="815" y="1344"/>
                    </a:lnTo>
                    <a:lnTo>
                      <a:pt x="874" y="1336"/>
                    </a:lnTo>
                    <a:lnTo>
                      <a:pt x="931" y="1321"/>
                    </a:lnTo>
                    <a:lnTo>
                      <a:pt x="986" y="1301"/>
                    </a:lnTo>
                    <a:lnTo>
                      <a:pt x="1038" y="1276"/>
                    </a:lnTo>
                    <a:lnTo>
                      <a:pt x="1086" y="1246"/>
                    </a:lnTo>
                    <a:lnTo>
                      <a:pt x="1131" y="1213"/>
                    </a:lnTo>
                    <a:lnTo>
                      <a:pt x="1174" y="1174"/>
                    </a:lnTo>
                    <a:lnTo>
                      <a:pt x="1213" y="1131"/>
                    </a:lnTo>
                    <a:lnTo>
                      <a:pt x="1246" y="1086"/>
                    </a:lnTo>
                    <a:lnTo>
                      <a:pt x="1276" y="1038"/>
                    </a:lnTo>
                    <a:lnTo>
                      <a:pt x="1301" y="986"/>
                    </a:lnTo>
                    <a:lnTo>
                      <a:pt x="1321" y="931"/>
                    </a:lnTo>
                    <a:lnTo>
                      <a:pt x="1336" y="874"/>
                    </a:lnTo>
                    <a:lnTo>
                      <a:pt x="1344" y="815"/>
                    </a:lnTo>
                    <a:lnTo>
                      <a:pt x="1348" y="755"/>
                    </a:lnTo>
                    <a:lnTo>
                      <a:pt x="1344" y="695"/>
                    </a:lnTo>
                    <a:lnTo>
                      <a:pt x="1336" y="636"/>
                    </a:lnTo>
                    <a:lnTo>
                      <a:pt x="1321" y="579"/>
                    </a:lnTo>
                    <a:lnTo>
                      <a:pt x="1301" y="524"/>
                    </a:lnTo>
                    <a:lnTo>
                      <a:pt x="1276" y="472"/>
                    </a:lnTo>
                    <a:lnTo>
                      <a:pt x="1246" y="424"/>
                    </a:lnTo>
                    <a:lnTo>
                      <a:pt x="1213" y="379"/>
                    </a:lnTo>
                    <a:lnTo>
                      <a:pt x="1174" y="336"/>
                    </a:lnTo>
                    <a:lnTo>
                      <a:pt x="1131" y="297"/>
                    </a:lnTo>
                    <a:lnTo>
                      <a:pt x="1086" y="264"/>
                    </a:lnTo>
                    <a:lnTo>
                      <a:pt x="1038" y="234"/>
                    </a:lnTo>
                    <a:lnTo>
                      <a:pt x="986" y="209"/>
                    </a:lnTo>
                    <a:lnTo>
                      <a:pt x="931" y="189"/>
                    </a:lnTo>
                    <a:lnTo>
                      <a:pt x="874" y="174"/>
                    </a:lnTo>
                    <a:lnTo>
                      <a:pt x="815" y="166"/>
                    </a:lnTo>
                    <a:lnTo>
                      <a:pt x="755" y="162"/>
                    </a:lnTo>
                    <a:close/>
                    <a:moveTo>
                      <a:pt x="755" y="0"/>
                    </a:moveTo>
                    <a:lnTo>
                      <a:pt x="824" y="3"/>
                    </a:lnTo>
                    <a:lnTo>
                      <a:pt x="891" y="12"/>
                    </a:lnTo>
                    <a:lnTo>
                      <a:pt x="955" y="26"/>
                    </a:lnTo>
                    <a:lnTo>
                      <a:pt x="1019" y="47"/>
                    </a:lnTo>
                    <a:lnTo>
                      <a:pt x="1079" y="73"/>
                    </a:lnTo>
                    <a:lnTo>
                      <a:pt x="1136" y="103"/>
                    </a:lnTo>
                    <a:lnTo>
                      <a:pt x="1191" y="138"/>
                    </a:lnTo>
                    <a:lnTo>
                      <a:pt x="1241" y="177"/>
                    </a:lnTo>
                    <a:lnTo>
                      <a:pt x="1289" y="221"/>
                    </a:lnTo>
                    <a:lnTo>
                      <a:pt x="1333" y="269"/>
                    </a:lnTo>
                    <a:lnTo>
                      <a:pt x="1372" y="319"/>
                    </a:lnTo>
                    <a:lnTo>
                      <a:pt x="1407" y="374"/>
                    </a:lnTo>
                    <a:lnTo>
                      <a:pt x="1437" y="431"/>
                    </a:lnTo>
                    <a:lnTo>
                      <a:pt x="1463" y="491"/>
                    </a:lnTo>
                    <a:lnTo>
                      <a:pt x="1484" y="555"/>
                    </a:lnTo>
                    <a:lnTo>
                      <a:pt x="1498" y="619"/>
                    </a:lnTo>
                    <a:lnTo>
                      <a:pt x="1507" y="686"/>
                    </a:lnTo>
                    <a:lnTo>
                      <a:pt x="1510" y="755"/>
                    </a:lnTo>
                    <a:lnTo>
                      <a:pt x="1507" y="824"/>
                    </a:lnTo>
                    <a:lnTo>
                      <a:pt x="1498" y="891"/>
                    </a:lnTo>
                    <a:lnTo>
                      <a:pt x="1484" y="955"/>
                    </a:lnTo>
                    <a:lnTo>
                      <a:pt x="1463" y="1019"/>
                    </a:lnTo>
                    <a:lnTo>
                      <a:pt x="1437" y="1079"/>
                    </a:lnTo>
                    <a:lnTo>
                      <a:pt x="1407" y="1136"/>
                    </a:lnTo>
                    <a:lnTo>
                      <a:pt x="1372" y="1191"/>
                    </a:lnTo>
                    <a:lnTo>
                      <a:pt x="1333" y="1241"/>
                    </a:lnTo>
                    <a:lnTo>
                      <a:pt x="1289" y="1289"/>
                    </a:lnTo>
                    <a:lnTo>
                      <a:pt x="1241" y="1333"/>
                    </a:lnTo>
                    <a:lnTo>
                      <a:pt x="1191" y="1372"/>
                    </a:lnTo>
                    <a:lnTo>
                      <a:pt x="1136" y="1407"/>
                    </a:lnTo>
                    <a:lnTo>
                      <a:pt x="1079" y="1437"/>
                    </a:lnTo>
                    <a:lnTo>
                      <a:pt x="1019" y="1463"/>
                    </a:lnTo>
                    <a:lnTo>
                      <a:pt x="955" y="1484"/>
                    </a:lnTo>
                    <a:lnTo>
                      <a:pt x="891" y="1498"/>
                    </a:lnTo>
                    <a:lnTo>
                      <a:pt x="824" y="1507"/>
                    </a:lnTo>
                    <a:lnTo>
                      <a:pt x="755" y="1510"/>
                    </a:lnTo>
                    <a:lnTo>
                      <a:pt x="686" y="1507"/>
                    </a:lnTo>
                    <a:lnTo>
                      <a:pt x="619" y="1498"/>
                    </a:lnTo>
                    <a:lnTo>
                      <a:pt x="555" y="1484"/>
                    </a:lnTo>
                    <a:lnTo>
                      <a:pt x="491" y="1463"/>
                    </a:lnTo>
                    <a:lnTo>
                      <a:pt x="431" y="1437"/>
                    </a:lnTo>
                    <a:lnTo>
                      <a:pt x="374" y="1407"/>
                    </a:lnTo>
                    <a:lnTo>
                      <a:pt x="319" y="1372"/>
                    </a:lnTo>
                    <a:lnTo>
                      <a:pt x="269" y="1333"/>
                    </a:lnTo>
                    <a:lnTo>
                      <a:pt x="221" y="1289"/>
                    </a:lnTo>
                    <a:lnTo>
                      <a:pt x="177" y="1241"/>
                    </a:lnTo>
                    <a:lnTo>
                      <a:pt x="138" y="1191"/>
                    </a:lnTo>
                    <a:lnTo>
                      <a:pt x="103" y="1136"/>
                    </a:lnTo>
                    <a:lnTo>
                      <a:pt x="73" y="1079"/>
                    </a:lnTo>
                    <a:lnTo>
                      <a:pt x="47" y="1019"/>
                    </a:lnTo>
                    <a:lnTo>
                      <a:pt x="26" y="955"/>
                    </a:lnTo>
                    <a:lnTo>
                      <a:pt x="12" y="891"/>
                    </a:lnTo>
                    <a:lnTo>
                      <a:pt x="3" y="824"/>
                    </a:lnTo>
                    <a:lnTo>
                      <a:pt x="0" y="755"/>
                    </a:lnTo>
                    <a:lnTo>
                      <a:pt x="3" y="686"/>
                    </a:lnTo>
                    <a:lnTo>
                      <a:pt x="12" y="619"/>
                    </a:lnTo>
                    <a:lnTo>
                      <a:pt x="26" y="555"/>
                    </a:lnTo>
                    <a:lnTo>
                      <a:pt x="47" y="491"/>
                    </a:lnTo>
                    <a:lnTo>
                      <a:pt x="73" y="431"/>
                    </a:lnTo>
                    <a:lnTo>
                      <a:pt x="103" y="374"/>
                    </a:lnTo>
                    <a:lnTo>
                      <a:pt x="138" y="319"/>
                    </a:lnTo>
                    <a:lnTo>
                      <a:pt x="177" y="269"/>
                    </a:lnTo>
                    <a:lnTo>
                      <a:pt x="221" y="221"/>
                    </a:lnTo>
                    <a:lnTo>
                      <a:pt x="269" y="177"/>
                    </a:lnTo>
                    <a:lnTo>
                      <a:pt x="319" y="138"/>
                    </a:lnTo>
                    <a:lnTo>
                      <a:pt x="374" y="103"/>
                    </a:lnTo>
                    <a:lnTo>
                      <a:pt x="431" y="73"/>
                    </a:lnTo>
                    <a:lnTo>
                      <a:pt x="491" y="47"/>
                    </a:lnTo>
                    <a:lnTo>
                      <a:pt x="555" y="26"/>
                    </a:lnTo>
                    <a:lnTo>
                      <a:pt x="619" y="12"/>
                    </a:lnTo>
                    <a:lnTo>
                      <a:pt x="686" y="3"/>
                    </a:lnTo>
                    <a:lnTo>
                      <a:pt x="7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67" name="Inhaltsplatzhalter 4"/>
          <p:cNvSpPr txBox="1">
            <a:spLocks/>
          </p:cNvSpPr>
          <p:nvPr/>
        </p:nvSpPr>
        <p:spPr>
          <a:xfrm>
            <a:off x="484180" y="3601527"/>
            <a:ext cx="1563316" cy="1246495"/>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en-US" sz="1400" b="1" dirty="0">
                <a:latin typeface="+mj-lt"/>
              </a:rPr>
              <a:t>Content Title #01</a:t>
            </a:r>
            <a:br>
              <a:rPr lang="en-US" sz="1400" b="1" dirty="0">
                <a:latin typeface="+mj-lt"/>
              </a:rPr>
            </a:br>
            <a:r>
              <a:rPr lang="en-US" sz="1000" dirty="0">
                <a:latin typeface="+mj-lt"/>
              </a:rPr>
              <a:t>simply dummy text of the printing and typesetting industry. Lorem Ipsum has been</a:t>
            </a:r>
            <a:endParaRPr lang="en-US" sz="1050" dirty="0">
              <a:latin typeface="+mj-lt"/>
            </a:endParaRPr>
          </a:p>
        </p:txBody>
      </p:sp>
      <p:sp>
        <p:nvSpPr>
          <p:cNvPr id="71" name="Inhaltsplatzhalter 4"/>
          <p:cNvSpPr txBox="1">
            <a:spLocks/>
          </p:cNvSpPr>
          <p:nvPr/>
        </p:nvSpPr>
        <p:spPr>
          <a:xfrm>
            <a:off x="2645892" y="3601527"/>
            <a:ext cx="1563316" cy="1246495"/>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en-US" sz="1400" b="1" dirty="0">
                <a:latin typeface="+mj-lt"/>
              </a:rPr>
              <a:t>Content Title #02</a:t>
            </a:r>
            <a:br>
              <a:rPr lang="en-US" sz="1400" b="1" dirty="0">
                <a:latin typeface="+mj-lt"/>
              </a:rPr>
            </a:br>
            <a:r>
              <a:rPr lang="en-US" sz="1000" dirty="0">
                <a:latin typeface="+mj-lt"/>
              </a:rPr>
              <a:t>simply dummy text of the printing and typesetting industry. Lorem Ipsum has been</a:t>
            </a:r>
            <a:endParaRPr lang="en-US" sz="1050" dirty="0">
              <a:latin typeface="+mj-lt"/>
            </a:endParaRPr>
          </a:p>
        </p:txBody>
      </p:sp>
      <p:grpSp>
        <p:nvGrpSpPr>
          <p:cNvPr id="72" name="Group 71"/>
          <p:cNvGrpSpPr/>
          <p:nvPr/>
        </p:nvGrpSpPr>
        <p:grpSpPr>
          <a:xfrm>
            <a:off x="4814090" y="2705154"/>
            <a:ext cx="1680776" cy="665315"/>
            <a:chOff x="-640223" y="4475288"/>
            <a:chExt cx="1680776" cy="665315"/>
          </a:xfrm>
        </p:grpSpPr>
        <p:sp>
          <p:nvSpPr>
            <p:cNvPr id="73" name="Freeform 72"/>
            <p:cNvSpPr/>
            <p:nvPr/>
          </p:nvSpPr>
          <p:spPr bwMode="auto">
            <a:xfrm>
              <a:off x="-640223" y="4475288"/>
              <a:ext cx="1680776" cy="665315"/>
            </a:xfrm>
            <a:custGeom>
              <a:avLst/>
              <a:gdLst>
                <a:gd name="connsiteX0" fmla="*/ 310562 w 1986962"/>
                <a:gd name="connsiteY0" fmla="*/ 0 h 665315"/>
                <a:gd name="connsiteX1" fmla="*/ 1986962 w 1986962"/>
                <a:gd name="connsiteY1" fmla="*/ 0 h 665315"/>
                <a:gd name="connsiteX2" fmla="*/ 1676400 w 1986962"/>
                <a:gd name="connsiteY2" fmla="*/ 665315 h 665315"/>
                <a:gd name="connsiteX3" fmla="*/ 0 w 1986962"/>
                <a:gd name="connsiteY3" fmla="*/ 665315 h 665315"/>
              </a:gdLst>
              <a:ahLst/>
              <a:cxnLst>
                <a:cxn ang="0">
                  <a:pos x="connsiteX0" y="connsiteY0"/>
                </a:cxn>
                <a:cxn ang="0">
                  <a:pos x="connsiteX1" y="connsiteY1"/>
                </a:cxn>
                <a:cxn ang="0">
                  <a:pos x="connsiteX2" y="connsiteY2"/>
                </a:cxn>
                <a:cxn ang="0">
                  <a:pos x="connsiteX3" y="connsiteY3"/>
                </a:cxn>
              </a:cxnLst>
              <a:rect l="l" t="t" r="r" b="b"/>
              <a:pathLst>
                <a:path w="1986962" h="665315">
                  <a:moveTo>
                    <a:pt x="310562" y="0"/>
                  </a:moveTo>
                  <a:lnTo>
                    <a:pt x="1986962" y="0"/>
                  </a:lnTo>
                  <a:lnTo>
                    <a:pt x="1676400" y="665315"/>
                  </a:lnTo>
                  <a:lnTo>
                    <a:pt x="0" y="665315"/>
                  </a:lnTo>
                  <a:close/>
                </a:path>
              </a:pathLst>
            </a:custGeom>
            <a:solidFill>
              <a:schemeClr val="accent2"/>
            </a:solidFill>
            <a:ln w="19050">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grpSp>
          <p:nvGrpSpPr>
            <p:cNvPr id="74" name="Group 73"/>
            <p:cNvGrpSpPr/>
            <p:nvPr/>
          </p:nvGrpSpPr>
          <p:grpSpPr>
            <a:xfrm>
              <a:off x="-55928" y="4616026"/>
              <a:ext cx="512186" cy="383838"/>
              <a:chOff x="4932363" y="1844675"/>
              <a:chExt cx="2705100" cy="2027238"/>
            </a:xfrm>
            <a:solidFill>
              <a:schemeClr val="bg1"/>
            </a:solidFill>
          </p:grpSpPr>
          <p:sp>
            <p:nvSpPr>
              <p:cNvPr id="75" name="Freeform 74"/>
              <p:cNvSpPr>
                <a:spLocks noEditPoints="1"/>
              </p:cNvSpPr>
              <p:nvPr/>
            </p:nvSpPr>
            <p:spPr bwMode="auto">
              <a:xfrm>
                <a:off x="4932363" y="1844675"/>
                <a:ext cx="2217737" cy="2027238"/>
              </a:xfrm>
              <a:custGeom>
                <a:avLst/>
                <a:gdLst>
                  <a:gd name="T0" fmla="*/ 2556 w 2793"/>
                  <a:gd name="T1" fmla="*/ 1224 h 2555"/>
                  <a:gd name="T2" fmla="*/ 2621 w 2793"/>
                  <a:gd name="T3" fmla="*/ 1105 h 2555"/>
                  <a:gd name="T4" fmla="*/ 2598 w 2793"/>
                  <a:gd name="T5" fmla="*/ 969 h 2555"/>
                  <a:gd name="T6" fmla="*/ 2499 w 2793"/>
                  <a:gd name="T7" fmla="*/ 878 h 2555"/>
                  <a:gd name="T8" fmla="*/ 364 w 2793"/>
                  <a:gd name="T9" fmla="*/ 687 h 2555"/>
                  <a:gd name="T10" fmla="*/ 237 w 2793"/>
                  <a:gd name="T11" fmla="*/ 785 h 2555"/>
                  <a:gd name="T12" fmla="*/ 174 w 2793"/>
                  <a:gd name="T13" fmla="*/ 936 h 2555"/>
                  <a:gd name="T14" fmla="*/ 182 w 2793"/>
                  <a:gd name="T15" fmla="*/ 1243 h 2555"/>
                  <a:gd name="T16" fmla="*/ 264 w 2793"/>
                  <a:gd name="T17" fmla="*/ 1383 h 2555"/>
                  <a:gd name="T18" fmla="*/ 403 w 2793"/>
                  <a:gd name="T19" fmla="*/ 1464 h 2555"/>
                  <a:gd name="T20" fmla="*/ 785 w 2793"/>
                  <a:gd name="T21" fmla="*/ 662 h 2555"/>
                  <a:gd name="T22" fmla="*/ 2164 w 2793"/>
                  <a:gd name="T23" fmla="*/ 346 h 2555"/>
                  <a:gd name="T24" fmla="*/ 1871 w 2793"/>
                  <a:gd name="T25" fmla="*/ 497 h 2555"/>
                  <a:gd name="T26" fmla="*/ 1624 w 2793"/>
                  <a:gd name="T27" fmla="*/ 591 h 2555"/>
                  <a:gd name="T28" fmla="*/ 1416 w 2793"/>
                  <a:gd name="T29" fmla="*/ 641 h 2555"/>
                  <a:gd name="T30" fmla="*/ 1241 w 2793"/>
                  <a:gd name="T31" fmla="*/ 660 h 2555"/>
                  <a:gd name="T32" fmla="*/ 955 w 2793"/>
                  <a:gd name="T33" fmla="*/ 1476 h 2555"/>
                  <a:gd name="T34" fmla="*/ 1433 w 2793"/>
                  <a:gd name="T35" fmla="*/ 1491 h 2555"/>
                  <a:gd name="T36" fmla="*/ 1739 w 2793"/>
                  <a:gd name="T37" fmla="*/ 1550 h 2555"/>
                  <a:gd name="T38" fmla="*/ 1989 w 2793"/>
                  <a:gd name="T39" fmla="*/ 1640 h 2555"/>
                  <a:gd name="T40" fmla="*/ 2184 w 2793"/>
                  <a:gd name="T41" fmla="*/ 1744 h 2555"/>
                  <a:gd name="T42" fmla="*/ 2328 w 2793"/>
                  <a:gd name="T43" fmla="*/ 1848 h 2555"/>
                  <a:gd name="T44" fmla="*/ 2453 w 2793"/>
                  <a:gd name="T45" fmla="*/ 9 h 2555"/>
                  <a:gd name="T46" fmla="*/ 2497 w 2793"/>
                  <a:gd name="T47" fmla="*/ 66 h 2555"/>
                  <a:gd name="T48" fmla="*/ 2586 w 2793"/>
                  <a:gd name="T49" fmla="*/ 730 h 2555"/>
                  <a:gd name="T50" fmla="*/ 2724 w 2793"/>
                  <a:gd name="T51" fmla="*/ 849 h 2555"/>
                  <a:gd name="T52" fmla="*/ 2791 w 2793"/>
                  <a:gd name="T53" fmla="*/ 1021 h 2555"/>
                  <a:gd name="T54" fmla="*/ 2767 w 2793"/>
                  <a:gd name="T55" fmla="*/ 1209 h 2555"/>
                  <a:gd name="T56" fmla="*/ 2662 w 2793"/>
                  <a:gd name="T57" fmla="*/ 1357 h 2555"/>
                  <a:gd name="T58" fmla="*/ 2499 w 2793"/>
                  <a:gd name="T59" fmla="*/ 1441 h 2555"/>
                  <a:gd name="T60" fmla="*/ 2476 w 2793"/>
                  <a:gd name="T61" fmla="*/ 2112 h 2555"/>
                  <a:gd name="T62" fmla="*/ 2414 w 2793"/>
                  <a:gd name="T63" fmla="*/ 2139 h 2555"/>
                  <a:gd name="T64" fmla="*/ 2346 w 2793"/>
                  <a:gd name="T65" fmla="*/ 2103 h 2555"/>
                  <a:gd name="T66" fmla="*/ 2315 w 2793"/>
                  <a:gd name="T67" fmla="*/ 2068 h 2555"/>
                  <a:gd name="T68" fmla="*/ 2234 w 2793"/>
                  <a:gd name="T69" fmla="*/ 1992 h 2555"/>
                  <a:gd name="T70" fmla="*/ 2102 w 2793"/>
                  <a:gd name="T71" fmla="*/ 1893 h 2555"/>
                  <a:gd name="T72" fmla="*/ 1912 w 2793"/>
                  <a:gd name="T73" fmla="*/ 1792 h 2555"/>
                  <a:gd name="T74" fmla="*/ 1662 w 2793"/>
                  <a:gd name="T75" fmla="*/ 1706 h 2555"/>
                  <a:gd name="T76" fmla="*/ 1347 w 2793"/>
                  <a:gd name="T77" fmla="*/ 1653 h 2555"/>
                  <a:gd name="T78" fmla="*/ 1325 w 2793"/>
                  <a:gd name="T79" fmla="*/ 2437 h 2555"/>
                  <a:gd name="T80" fmla="*/ 1320 w 2793"/>
                  <a:gd name="T81" fmla="*/ 2511 h 2555"/>
                  <a:gd name="T82" fmla="*/ 1262 w 2793"/>
                  <a:gd name="T83" fmla="*/ 2554 h 2555"/>
                  <a:gd name="T84" fmla="*/ 1190 w 2793"/>
                  <a:gd name="T85" fmla="*/ 2535 h 2555"/>
                  <a:gd name="T86" fmla="*/ 487 w 2793"/>
                  <a:gd name="T87" fmla="*/ 1646 h 2555"/>
                  <a:gd name="T88" fmla="*/ 273 w 2793"/>
                  <a:gd name="T89" fmla="*/ 1596 h 2555"/>
                  <a:gd name="T90" fmla="*/ 107 w 2793"/>
                  <a:gd name="T91" fmla="*/ 1463 h 2555"/>
                  <a:gd name="T92" fmla="*/ 12 w 2793"/>
                  <a:gd name="T93" fmla="*/ 1271 h 2555"/>
                  <a:gd name="T94" fmla="*/ 3 w 2793"/>
                  <a:gd name="T95" fmla="*/ 922 h 2555"/>
                  <a:gd name="T96" fmla="*/ 75 w 2793"/>
                  <a:gd name="T97" fmla="*/ 718 h 2555"/>
                  <a:gd name="T98" fmla="*/ 226 w 2793"/>
                  <a:gd name="T99" fmla="*/ 568 h 2555"/>
                  <a:gd name="T100" fmla="*/ 431 w 2793"/>
                  <a:gd name="T101" fmla="*/ 495 h 2555"/>
                  <a:gd name="T102" fmla="*/ 1234 w 2793"/>
                  <a:gd name="T103" fmla="*/ 490 h 2555"/>
                  <a:gd name="T104" fmla="*/ 1388 w 2793"/>
                  <a:gd name="T105" fmla="*/ 473 h 2555"/>
                  <a:gd name="T106" fmla="*/ 1574 w 2793"/>
                  <a:gd name="T107" fmla="*/ 429 h 2555"/>
                  <a:gd name="T108" fmla="*/ 1794 w 2793"/>
                  <a:gd name="T109" fmla="*/ 345 h 2555"/>
                  <a:gd name="T110" fmla="*/ 2056 w 2793"/>
                  <a:gd name="T111" fmla="*/ 211 h 2555"/>
                  <a:gd name="T112" fmla="*/ 2364 w 2793"/>
                  <a:gd name="T113" fmla="*/ 15 h 2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93" h="2555">
                    <a:moveTo>
                      <a:pt x="2499" y="878"/>
                    </a:moveTo>
                    <a:lnTo>
                      <a:pt x="2499" y="1261"/>
                    </a:lnTo>
                    <a:lnTo>
                      <a:pt x="2530" y="1244"/>
                    </a:lnTo>
                    <a:lnTo>
                      <a:pt x="2556" y="1224"/>
                    </a:lnTo>
                    <a:lnTo>
                      <a:pt x="2579" y="1199"/>
                    </a:lnTo>
                    <a:lnTo>
                      <a:pt x="2598" y="1170"/>
                    </a:lnTo>
                    <a:lnTo>
                      <a:pt x="2612" y="1139"/>
                    </a:lnTo>
                    <a:lnTo>
                      <a:pt x="2621" y="1105"/>
                    </a:lnTo>
                    <a:lnTo>
                      <a:pt x="2624" y="1070"/>
                    </a:lnTo>
                    <a:lnTo>
                      <a:pt x="2621" y="1034"/>
                    </a:lnTo>
                    <a:lnTo>
                      <a:pt x="2612" y="1000"/>
                    </a:lnTo>
                    <a:lnTo>
                      <a:pt x="2598" y="969"/>
                    </a:lnTo>
                    <a:lnTo>
                      <a:pt x="2579" y="940"/>
                    </a:lnTo>
                    <a:lnTo>
                      <a:pt x="2556" y="915"/>
                    </a:lnTo>
                    <a:lnTo>
                      <a:pt x="2530" y="894"/>
                    </a:lnTo>
                    <a:lnTo>
                      <a:pt x="2499" y="878"/>
                    </a:lnTo>
                    <a:close/>
                    <a:moveTo>
                      <a:pt x="487" y="662"/>
                    </a:moveTo>
                    <a:lnTo>
                      <a:pt x="444" y="665"/>
                    </a:lnTo>
                    <a:lnTo>
                      <a:pt x="403" y="673"/>
                    </a:lnTo>
                    <a:lnTo>
                      <a:pt x="364" y="687"/>
                    </a:lnTo>
                    <a:lnTo>
                      <a:pt x="328" y="705"/>
                    </a:lnTo>
                    <a:lnTo>
                      <a:pt x="293" y="728"/>
                    </a:lnTo>
                    <a:lnTo>
                      <a:pt x="264" y="755"/>
                    </a:lnTo>
                    <a:lnTo>
                      <a:pt x="237" y="785"/>
                    </a:lnTo>
                    <a:lnTo>
                      <a:pt x="214" y="819"/>
                    </a:lnTo>
                    <a:lnTo>
                      <a:pt x="195" y="855"/>
                    </a:lnTo>
                    <a:lnTo>
                      <a:pt x="182" y="894"/>
                    </a:lnTo>
                    <a:lnTo>
                      <a:pt x="174" y="936"/>
                    </a:lnTo>
                    <a:lnTo>
                      <a:pt x="171" y="979"/>
                    </a:lnTo>
                    <a:lnTo>
                      <a:pt x="171" y="1160"/>
                    </a:lnTo>
                    <a:lnTo>
                      <a:pt x="174" y="1202"/>
                    </a:lnTo>
                    <a:lnTo>
                      <a:pt x="182" y="1243"/>
                    </a:lnTo>
                    <a:lnTo>
                      <a:pt x="195" y="1283"/>
                    </a:lnTo>
                    <a:lnTo>
                      <a:pt x="214" y="1319"/>
                    </a:lnTo>
                    <a:lnTo>
                      <a:pt x="237" y="1353"/>
                    </a:lnTo>
                    <a:lnTo>
                      <a:pt x="264" y="1383"/>
                    </a:lnTo>
                    <a:lnTo>
                      <a:pt x="293" y="1410"/>
                    </a:lnTo>
                    <a:lnTo>
                      <a:pt x="328" y="1432"/>
                    </a:lnTo>
                    <a:lnTo>
                      <a:pt x="364" y="1451"/>
                    </a:lnTo>
                    <a:lnTo>
                      <a:pt x="403" y="1464"/>
                    </a:lnTo>
                    <a:lnTo>
                      <a:pt x="444" y="1473"/>
                    </a:lnTo>
                    <a:lnTo>
                      <a:pt x="487" y="1476"/>
                    </a:lnTo>
                    <a:lnTo>
                      <a:pt x="785" y="1476"/>
                    </a:lnTo>
                    <a:lnTo>
                      <a:pt x="785" y="662"/>
                    </a:lnTo>
                    <a:lnTo>
                      <a:pt x="487" y="662"/>
                    </a:lnTo>
                    <a:close/>
                    <a:moveTo>
                      <a:pt x="2328" y="245"/>
                    </a:moveTo>
                    <a:lnTo>
                      <a:pt x="2244" y="297"/>
                    </a:lnTo>
                    <a:lnTo>
                      <a:pt x="2164" y="346"/>
                    </a:lnTo>
                    <a:lnTo>
                      <a:pt x="2086" y="389"/>
                    </a:lnTo>
                    <a:lnTo>
                      <a:pt x="2012" y="430"/>
                    </a:lnTo>
                    <a:lnTo>
                      <a:pt x="1941" y="465"/>
                    </a:lnTo>
                    <a:lnTo>
                      <a:pt x="1871" y="497"/>
                    </a:lnTo>
                    <a:lnTo>
                      <a:pt x="1805" y="526"/>
                    </a:lnTo>
                    <a:lnTo>
                      <a:pt x="1742" y="550"/>
                    </a:lnTo>
                    <a:lnTo>
                      <a:pt x="1682" y="572"/>
                    </a:lnTo>
                    <a:lnTo>
                      <a:pt x="1624" y="591"/>
                    </a:lnTo>
                    <a:lnTo>
                      <a:pt x="1569" y="607"/>
                    </a:lnTo>
                    <a:lnTo>
                      <a:pt x="1516" y="621"/>
                    </a:lnTo>
                    <a:lnTo>
                      <a:pt x="1464" y="632"/>
                    </a:lnTo>
                    <a:lnTo>
                      <a:pt x="1416" y="641"/>
                    </a:lnTo>
                    <a:lnTo>
                      <a:pt x="1369" y="648"/>
                    </a:lnTo>
                    <a:lnTo>
                      <a:pt x="1325" y="654"/>
                    </a:lnTo>
                    <a:lnTo>
                      <a:pt x="1282" y="658"/>
                    </a:lnTo>
                    <a:lnTo>
                      <a:pt x="1241" y="660"/>
                    </a:lnTo>
                    <a:lnTo>
                      <a:pt x="1203" y="662"/>
                    </a:lnTo>
                    <a:lnTo>
                      <a:pt x="1165" y="662"/>
                    </a:lnTo>
                    <a:lnTo>
                      <a:pt x="955" y="662"/>
                    </a:lnTo>
                    <a:lnTo>
                      <a:pt x="955" y="1476"/>
                    </a:lnTo>
                    <a:lnTo>
                      <a:pt x="1165" y="1476"/>
                    </a:lnTo>
                    <a:lnTo>
                      <a:pt x="1259" y="1478"/>
                    </a:lnTo>
                    <a:lnTo>
                      <a:pt x="1347" y="1483"/>
                    </a:lnTo>
                    <a:lnTo>
                      <a:pt x="1433" y="1491"/>
                    </a:lnTo>
                    <a:lnTo>
                      <a:pt x="1515" y="1502"/>
                    </a:lnTo>
                    <a:lnTo>
                      <a:pt x="1593" y="1516"/>
                    </a:lnTo>
                    <a:lnTo>
                      <a:pt x="1669" y="1531"/>
                    </a:lnTo>
                    <a:lnTo>
                      <a:pt x="1739" y="1550"/>
                    </a:lnTo>
                    <a:lnTo>
                      <a:pt x="1807" y="1571"/>
                    </a:lnTo>
                    <a:lnTo>
                      <a:pt x="1871" y="1592"/>
                    </a:lnTo>
                    <a:lnTo>
                      <a:pt x="1931" y="1615"/>
                    </a:lnTo>
                    <a:lnTo>
                      <a:pt x="1989" y="1640"/>
                    </a:lnTo>
                    <a:lnTo>
                      <a:pt x="2043" y="1666"/>
                    </a:lnTo>
                    <a:lnTo>
                      <a:pt x="2094" y="1691"/>
                    </a:lnTo>
                    <a:lnTo>
                      <a:pt x="2140" y="1718"/>
                    </a:lnTo>
                    <a:lnTo>
                      <a:pt x="2184" y="1744"/>
                    </a:lnTo>
                    <a:lnTo>
                      <a:pt x="2225" y="1771"/>
                    </a:lnTo>
                    <a:lnTo>
                      <a:pt x="2263" y="1798"/>
                    </a:lnTo>
                    <a:lnTo>
                      <a:pt x="2297" y="1824"/>
                    </a:lnTo>
                    <a:lnTo>
                      <a:pt x="2328" y="1848"/>
                    </a:lnTo>
                    <a:lnTo>
                      <a:pt x="2328" y="245"/>
                    </a:lnTo>
                    <a:close/>
                    <a:moveTo>
                      <a:pt x="2418" y="0"/>
                    </a:moveTo>
                    <a:lnTo>
                      <a:pt x="2436" y="3"/>
                    </a:lnTo>
                    <a:lnTo>
                      <a:pt x="2453" y="9"/>
                    </a:lnTo>
                    <a:lnTo>
                      <a:pt x="2469" y="20"/>
                    </a:lnTo>
                    <a:lnTo>
                      <a:pt x="2482" y="33"/>
                    </a:lnTo>
                    <a:lnTo>
                      <a:pt x="2491" y="49"/>
                    </a:lnTo>
                    <a:lnTo>
                      <a:pt x="2497" y="66"/>
                    </a:lnTo>
                    <a:lnTo>
                      <a:pt x="2499" y="85"/>
                    </a:lnTo>
                    <a:lnTo>
                      <a:pt x="2499" y="699"/>
                    </a:lnTo>
                    <a:lnTo>
                      <a:pt x="2544" y="713"/>
                    </a:lnTo>
                    <a:lnTo>
                      <a:pt x="2586" y="730"/>
                    </a:lnTo>
                    <a:lnTo>
                      <a:pt x="2626" y="754"/>
                    </a:lnTo>
                    <a:lnTo>
                      <a:pt x="2663" y="782"/>
                    </a:lnTo>
                    <a:lnTo>
                      <a:pt x="2695" y="814"/>
                    </a:lnTo>
                    <a:lnTo>
                      <a:pt x="2724" y="849"/>
                    </a:lnTo>
                    <a:lnTo>
                      <a:pt x="2749" y="888"/>
                    </a:lnTo>
                    <a:lnTo>
                      <a:pt x="2767" y="929"/>
                    </a:lnTo>
                    <a:lnTo>
                      <a:pt x="2782" y="975"/>
                    </a:lnTo>
                    <a:lnTo>
                      <a:pt x="2791" y="1021"/>
                    </a:lnTo>
                    <a:lnTo>
                      <a:pt x="2793" y="1070"/>
                    </a:lnTo>
                    <a:lnTo>
                      <a:pt x="2790" y="1118"/>
                    </a:lnTo>
                    <a:lnTo>
                      <a:pt x="2782" y="1165"/>
                    </a:lnTo>
                    <a:lnTo>
                      <a:pt x="2767" y="1209"/>
                    </a:lnTo>
                    <a:lnTo>
                      <a:pt x="2748" y="1251"/>
                    </a:lnTo>
                    <a:lnTo>
                      <a:pt x="2723" y="1290"/>
                    </a:lnTo>
                    <a:lnTo>
                      <a:pt x="2695" y="1326"/>
                    </a:lnTo>
                    <a:lnTo>
                      <a:pt x="2662" y="1357"/>
                    </a:lnTo>
                    <a:lnTo>
                      <a:pt x="2626" y="1385"/>
                    </a:lnTo>
                    <a:lnTo>
                      <a:pt x="2585" y="1408"/>
                    </a:lnTo>
                    <a:lnTo>
                      <a:pt x="2543" y="1427"/>
                    </a:lnTo>
                    <a:lnTo>
                      <a:pt x="2499" y="1441"/>
                    </a:lnTo>
                    <a:lnTo>
                      <a:pt x="2499" y="2054"/>
                    </a:lnTo>
                    <a:lnTo>
                      <a:pt x="2496" y="2075"/>
                    </a:lnTo>
                    <a:lnTo>
                      <a:pt x="2488" y="2094"/>
                    </a:lnTo>
                    <a:lnTo>
                      <a:pt x="2476" y="2112"/>
                    </a:lnTo>
                    <a:lnTo>
                      <a:pt x="2459" y="2125"/>
                    </a:lnTo>
                    <a:lnTo>
                      <a:pt x="2440" y="2134"/>
                    </a:lnTo>
                    <a:lnTo>
                      <a:pt x="2427" y="2138"/>
                    </a:lnTo>
                    <a:lnTo>
                      <a:pt x="2414" y="2139"/>
                    </a:lnTo>
                    <a:lnTo>
                      <a:pt x="2394" y="2136"/>
                    </a:lnTo>
                    <a:lnTo>
                      <a:pt x="2376" y="2129"/>
                    </a:lnTo>
                    <a:lnTo>
                      <a:pt x="2359" y="2119"/>
                    </a:lnTo>
                    <a:lnTo>
                      <a:pt x="2346" y="2103"/>
                    </a:lnTo>
                    <a:lnTo>
                      <a:pt x="2343" y="2099"/>
                    </a:lnTo>
                    <a:lnTo>
                      <a:pt x="2336" y="2092"/>
                    </a:lnTo>
                    <a:lnTo>
                      <a:pt x="2327" y="2082"/>
                    </a:lnTo>
                    <a:lnTo>
                      <a:pt x="2315" y="2068"/>
                    </a:lnTo>
                    <a:lnTo>
                      <a:pt x="2299" y="2052"/>
                    </a:lnTo>
                    <a:lnTo>
                      <a:pt x="2281" y="2033"/>
                    </a:lnTo>
                    <a:lnTo>
                      <a:pt x="2260" y="2014"/>
                    </a:lnTo>
                    <a:lnTo>
                      <a:pt x="2234" y="1992"/>
                    </a:lnTo>
                    <a:lnTo>
                      <a:pt x="2206" y="1968"/>
                    </a:lnTo>
                    <a:lnTo>
                      <a:pt x="2175" y="1943"/>
                    </a:lnTo>
                    <a:lnTo>
                      <a:pt x="2140" y="1919"/>
                    </a:lnTo>
                    <a:lnTo>
                      <a:pt x="2102" y="1893"/>
                    </a:lnTo>
                    <a:lnTo>
                      <a:pt x="2059" y="1867"/>
                    </a:lnTo>
                    <a:lnTo>
                      <a:pt x="2014" y="1841"/>
                    </a:lnTo>
                    <a:lnTo>
                      <a:pt x="1964" y="1816"/>
                    </a:lnTo>
                    <a:lnTo>
                      <a:pt x="1912" y="1792"/>
                    </a:lnTo>
                    <a:lnTo>
                      <a:pt x="1855" y="1768"/>
                    </a:lnTo>
                    <a:lnTo>
                      <a:pt x="1794" y="1745"/>
                    </a:lnTo>
                    <a:lnTo>
                      <a:pt x="1730" y="1724"/>
                    </a:lnTo>
                    <a:lnTo>
                      <a:pt x="1662" y="1706"/>
                    </a:lnTo>
                    <a:lnTo>
                      <a:pt x="1589" y="1688"/>
                    </a:lnTo>
                    <a:lnTo>
                      <a:pt x="1513" y="1674"/>
                    </a:lnTo>
                    <a:lnTo>
                      <a:pt x="1432" y="1663"/>
                    </a:lnTo>
                    <a:lnTo>
                      <a:pt x="1347" y="1653"/>
                    </a:lnTo>
                    <a:lnTo>
                      <a:pt x="1259" y="1648"/>
                    </a:lnTo>
                    <a:lnTo>
                      <a:pt x="1165" y="1646"/>
                    </a:lnTo>
                    <a:lnTo>
                      <a:pt x="997" y="1646"/>
                    </a:lnTo>
                    <a:lnTo>
                      <a:pt x="1325" y="2437"/>
                    </a:lnTo>
                    <a:lnTo>
                      <a:pt x="1330" y="2457"/>
                    </a:lnTo>
                    <a:lnTo>
                      <a:pt x="1330" y="2475"/>
                    </a:lnTo>
                    <a:lnTo>
                      <a:pt x="1327" y="2494"/>
                    </a:lnTo>
                    <a:lnTo>
                      <a:pt x="1320" y="2511"/>
                    </a:lnTo>
                    <a:lnTo>
                      <a:pt x="1309" y="2527"/>
                    </a:lnTo>
                    <a:lnTo>
                      <a:pt x="1295" y="2539"/>
                    </a:lnTo>
                    <a:lnTo>
                      <a:pt x="1277" y="2549"/>
                    </a:lnTo>
                    <a:lnTo>
                      <a:pt x="1262" y="2554"/>
                    </a:lnTo>
                    <a:lnTo>
                      <a:pt x="1245" y="2555"/>
                    </a:lnTo>
                    <a:lnTo>
                      <a:pt x="1226" y="2553"/>
                    </a:lnTo>
                    <a:lnTo>
                      <a:pt x="1207" y="2545"/>
                    </a:lnTo>
                    <a:lnTo>
                      <a:pt x="1190" y="2535"/>
                    </a:lnTo>
                    <a:lnTo>
                      <a:pt x="1176" y="2521"/>
                    </a:lnTo>
                    <a:lnTo>
                      <a:pt x="1167" y="2502"/>
                    </a:lnTo>
                    <a:lnTo>
                      <a:pt x="813" y="1646"/>
                    </a:lnTo>
                    <a:lnTo>
                      <a:pt x="487" y="1646"/>
                    </a:lnTo>
                    <a:lnTo>
                      <a:pt x="431" y="1643"/>
                    </a:lnTo>
                    <a:lnTo>
                      <a:pt x="375" y="1634"/>
                    </a:lnTo>
                    <a:lnTo>
                      <a:pt x="323" y="1618"/>
                    </a:lnTo>
                    <a:lnTo>
                      <a:pt x="273" y="1596"/>
                    </a:lnTo>
                    <a:lnTo>
                      <a:pt x="226" y="1571"/>
                    </a:lnTo>
                    <a:lnTo>
                      <a:pt x="183" y="1539"/>
                    </a:lnTo>
                    <a:lnTo>
                      <a:pt x="143" y="1503"/>
                    </a:lnTo>
                    <a:lnTo>
                      <a:pt x="107" y="1463"/>
                    </a:lnTo>
                    <a:lnTo>
                      <a:pt x="75" y="1420"/>
                    </a:lnTo>
                    <a:lnTo>
                      <a:pt x="50" y="1373"/>
                    </a:lnTo>
                    <a:lnTo>
                      <a:pt x="29" y="1323"/>
                    </a:lnTo>
                    <a:lnTo>
                      <a:pt x="12" y="1271"/>
                    </a:lnTo>
                    <a:lnTo>
                      <a:pt x="3" y="1216"/>
                    </a:lnTo>
                    <a:lnTo>
                      <a:pt x="0" y="1160"/>
                    </a:lnTo>
                    <a:lnTo>
                      <a:pt x="0" y="979"/>
                    </a:lnTo>
                    <a:lnTo>
                      <a:pt x="3" y="922"/>
                    </a:lnTo>
                    <a:lnTo>
                      <a:pt x="12" y="867"/>
                    </a:lnTo>
                    <a:lnTo>
                      <a:pt x="29" y="815"/>
                    </a:lnTo>
                    <a:lnTo>
                      <a:pt x="50" y="764"/>
                    </a:lnTo>
                    <a:lnTo>
                      <a:pt x="75" y="718"/>
                    </a:lnTo>
                    <a:lnTo>
                      <a:pt x="107" y="674"/>
                    </a:lnTo>
                    <a:lnTo>
                      <a:pt x="143" y="634"/>
                    </a:lnTo>
                    <a:lnTo>
                      <a:pt x="183" y="599"/>
                    </a:lnTo>
                    <a:lnTo>
                      <a:pt x="226" y="568"/>
                    </a:lnTo>
                    <a:lnTo>
                      <a:pt x="273" y="541"/>
                    </a:lnTo>
                    <a:lnTo>
                      <a:pt x="323" y="520"/>
                    </a:lnTo>
                    <a:lnTo>
                      <a:pt x="375" y="505"/>
                    </a:lnTo>
                    <a:lnTo>
                      <a:pt x="431" y="495"/>
                    </a:lnTo>
                    <a:lnTo>
                      <a:pt x="487" y="492"/>
                    </a:lnTo>
                    <a:lnTo>
                      <a:pt x="1166" y="492"/>
                    </a:lnTo>
                    <a:lnTo>
                      <a:pt x="1199" y="492"/>
                    </a:lnTo>
                    <a:lnTo>
                      <a:pt x="1234" y="490"/>
                    </a:lnTo>
                    <a:lnTo>
                      <a:pt x="1269" y="487"/>
                    </a:lnTo>
                    <a:lnTo>
                      <a:pt x="1307" y="484"/>
                    </a:lnTo>
                    <a:lnTo>
                      <a:pt x="1346" y="479"/>
                    </a:lnTo>
                    <a:lnTo>
                      <a:pt x="1388" y="473"/>
                    </a:lnTo>
                    <a:lnTo>
                      <a:pt x="1431" y="465"/>
                    </a:lnTo>
                    <a:lnTo>
                      <a:pt x="1477" y="455"/>
                    </a:lnTo>
                    <a:lnTo>
                      <a:pt x="1524" y="443"/>
                    </a:lnTo>
                    <a:lnTo>
                      <a:pt x="1574" y="429"/>
                    </a:lnTo>
                    <a:lnTo>
                      <a:pt x="1625" y="412"/>
                    </a:lnTo>
                    <a:lnTo>
                      <a:pt x="1679" y="392"/>
                    </a:lnTo>
                    <a:lnTo>
                      <a:pt x="1735" y="370"/>
                    </a:lnTo>
                    <a:lnTo>
                      <a:pt x="1794" y="345"/>
                    </a:lnTo>
                    <a:lnTo>
                      <a:pt x="1856" y="317"/>
                    </a:lnTo>
                    <a:lnTo>
                      <a:pt x="1920" y="285"/>
                    </a:lnTo>
                    <a:lnTo>
                      <a:pt x="1987" y="250"/>
                    </a:lnTo>
                    <a:lnTo>
                      <a:pt x="2056" y="211"/>
                    </a:lnTo>
                    <a:lnTo>
                      <a:pt x="2129" y="168"/>
                    </a:lnTo>
                    <a:lnTo>
                      <a:pt x="2204" y="122"/>
                    </a:lnTo>
                    <a:lnTo>
                      <a:pt x="2283" y="70"/>
                    </a:lnTo>
                    <a:lnTo>
                      <a:pt x="2364" y="15"/>
                    </a:lnTo>
                    <a:lnTo>
                      <a:pt x="2382" y="6"/>
                    </a:lnTo>
                    <a:lnTo>
                      <a:pt x="2399" y="1"/>
                    </a:lnTo>
                    <a:lnTo>
                      <a:pt x="24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75"/>
              <p:cNvSpPr>
                <a:spLocks/>
              </p:cNvSpPr>
              <p:nvPr/>
            </p:nvSpPr>
            <p:spPr bwMode="auto">
              <a:xfrm>
                <a:off x="7237413" y="2625725"/>
                <a:ext cx="400050" cy="136525"/>
              </a:xfrm>
              <a:custGeom>
                <a:avLst/>
                <a:gdLst>
                  <a:gd name="T0" fmla="*/ 85 w 505"/>
                  <a:gd name="T1" fmla="*/ 0 h 172"/>
                  <a:gd name="T2" fmla="*/ 419 w 505"/>
                  <a:gd name="T3" fmla="*/ 0 h 172"/>
                  <a:gd name="T4" fmla="*/ 442 w 505"/>
                  <a:gd name="T5" fmla="*/ 3 h 172"/>
                  <a:gd name="T6" fmla="*/ 463 w 505"/>
                  <a:gd name="T7" fmla="*/ 11 h 172"/>
                  <a:gd name="T8" fmla="*/ 479 w 505"/>
                  <a:gd name="T9" fmla="*/ 25 h 172"/>
                  <a:gd name="T10" fmla="*/ 493 w 505"/>
                  <a:gd name="T11" fmla="*/ 42 h 172"/>
                  <a:gd name="T12" fmla="*/ 502 w 505"/>
                  <a:gd name="T13" fmla="*/ 62 h 172"/>
                  <a:gd name="T14" fmla="*/ 505 w 505"/>
                  <a:gd name="T15" fmla="*/ 86 h 172"/>
                  <a:gd name="T16" fmla="*/ 502 w 505"/>
                  <a:gd name="T17" fmla="*/ 109 h 172"/>
                  <a:gd name="T18" fmla="*/ 493 w 505"/>
                  <a:gd name="T19" fmla="*/ 129 h 172"/>
                  <a:gd name="T20" fmla="*/ 479 w 505"/>
                  <a:gd name="T21" fmla="*/ 146 h 172"/>
                  <a:gd name="T22" fmla="*/ 463 w 505"/>
                  <a:gd name="T23" fmla="*/ 159 h 172"/>
                  <a:gd name="T24" fmla="*/ 442 w 505"/>
                  <a:gd name="T25" fmla="*/ 168 h 172"/>
                  <a:gd name="T26" fmla="*/ 419 w 505"/>
                  <a:gd name="T27" fmla="*/ 172 h 172"/>
                  <a:gd name="T28" fmla="*/ 85 w 505"/>
                  <a:gd name="T29" fmla="*/ 172 h 172"/>
                  <a:gd name="T30" fmla="*/ 63 w 505"/>
                  <a:gd name="T31" fmla="*/ 168 h 172"/>
                  <a:gd name="T32" fmla="*/ 42 w 505"/>
                  <a:gd name="T33" fmla="*/ 159 h 172"/>
                  <a:gd name="T34" fmla="*/ 26 w 505"/>
                  <a:gd name="T35" fmla="*/ 146 h 172"/>
                  <a:gd name="T36" fmla="*/ 12 w 505"/>
                  <a:gd name="T37" fmla="*/ 129 h 172"/>
                  <a:gd name="T38" fmla="*/ 3 w 505"/>
                  <a:gd name="T39" fmla="*/ 109 h 172"/>
                  <a:gd name="T40" fmla="*/ 0 w 505"/>
                  <a:gd name="T41" fmla="*/ 86 h 172"/>
                  <a:gd name="T42" fmla="*/ 3 w 505"/>
                  <a:gd name="T43" fmla="*/ 63 h 172"/>
                  <a:gd name="T44" fmla="*/ 12 w 505"/>
                  <a:gd name="T45" fmla="*/ 42 h 172"/>
                  <a:gd name="T46" fmla="*/ 26 w 505"/>
                  <a:gd name="T47" fmla="*/ 25 h 172"/>
                  <a:gd name="T48" fmla="*/ 42 w 505"/>
                  <a:gd name="T49" fmla="*/ 11 h 172"/>
                  <a:gd name="T50" fmla="*/ 63 w 505"/>
                  <a:gd name="T51" fmla="*/ 3 h 172"/>
                  <a:gd name="T52" fmla="*/ 85 w 505"/>
                  <a:gd name="T53"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05" h="172">
                    <a:moveTo>
                      <a:pt x="85" y="0"/>
                    </a:moveTo>
                    <a:lnTo>
                      <a:pt x="419" y="0"/>
                    </a:lnTo>
                    <a:lnTo>
                      <a:pt x="442" y="3"/>
                    </a:lnTo>
                    <a:lnTo>
                      <a:pt x="463" y="11"/>
                    </a:lnTo>
                    <a:lnTo>
                      <a:pt x="479" y="25"/>
                    </a:lnTo>
                    <a:lnTo>
                      <a:pt x="493" y="42"/>
                    </a:lnTo>
                    <a:lnTo>
                      <a:pt x="502" y="62"/>
                    </a:lnTo>
                    <a:lnTo>
                      <a:pt x="505" y="86"/>
                    </a:lnTo>
                    <a:lnTo>
                      <a:pt x="502" y="109"/>
                    </a:lnTo>
                    <a:lnTo>
                      <a:pt x="493" y="129"/>
                    </a:lnTo>
                    <a:lnTo>
                      <a:pt x="479" y="146"/>
                    </a:lnTo>
                    <a:lnTo>
                      <a:pt x="463" y="159"/>
                    </a:lnTo>
                    <a:lnTo>
                      <a:pt x="442" y="168"/>
                    </a:lnTo>
                    <a:lnTo>
                      <a:pt x="419" y="172"/>
                    </a:lnTo>
                    <a:lnTo>
                      <a:pt x="85" y="172"/>
                    </a:lnTo>
                    <a:lnTo>
                      <a:pt x="63" y="168"/>
                    </a:lnTo>
                    <a:lnTo>
                      <a:pt x="42" y="159"/>
                    </a:lnTo>
                    <a:lnTo>
                      <a:pt x="26" y="146"/>
                    </a:lnTo>
                    <a:lnTo>
                      <a:pt x="12" y="129"/>
                    </a:lnTo>
                    <a:lnTo>
                      <a:pt x="3" y="109"/>
                    </a:lnTo>
                    <a:lnTo>
                      <a:pt x="0" y="86"/>
                    </a:lnTo>
                    <a:lnTo>
                      <a:pt x="3" y="63"/>
                    </a:lnTo>
                    <a:lnTo>
                      <a:pt x="12" y="42"/>
                    </a:lnTo>
                    <a:lnTo>
                      <a:pt x="26" y="25"/>
                    </a:lnTo>
                    <a:lnTo>
                      <a:pt x="42" y="11"/>
                    </a:lnTo>
                    <a:lnTo>
                      <a:pt x="63" y="3"/>
                    </a:lnTo>
                    <a:lnTo>
                      <a:pt x="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76"/>
              <p:cNvSpPr>
                <a:spLocks/>
              </p:cNvSpPr>
              <p:nvPr/>
            </p:nvSpPr>
            <p:spPr bwMode="auto">
              <a:xfrm>
                <a:off x="7207250" y="2290763"/>
                <a:ext cx="390525" cy="236538"/>
              </a:xfrm>
              <a:custGeom>
                <a:avLst/>
                <a:gdLst>
                  <a:gd name="T0" fmla="*/ 415 w 492"/>
                  <a:gd name="T1" fmla="*/ 0 h 296"/>
                  <a:gd name="T2" fmla="*/ 432 w 492"/>
                  <a:gd name="T3" fmla="*/ 3 h 296"/>
                  <a:gd name="T4" fmla="*/ 450 w 492"/>
                  <a:gd name="T5" fmla="*/ 10 h 296"/>
                  <a:gd name="T6" fmla="*/ 465 w 492"/>
                  <a:gd name="T7" fmla="*/ 21 h 296"/>
                  <a:gd name="T8" fmla="*/ 478 w 492"/>
                  <a:gd name="T9" fmla="*/ 36 h 296"/>
                  <a:gd name="T10" fmla="*/ 487 w 492"/>
                  <a:gd name="T11" fmla="*/ 53 h 296"/>
                  <a:gd name="T12" fmla="*/ 492 w 492"/>
                  <a:gd name="T13" fmla="*/ 72 h 296"/>
                  <a:gd name="T14" fmla="*/ 492 w 492"/>
                  <a:gd name="T15" fmla="*/ 92 h 296"/>
                  <a:gd name="T16" fmla="*/ 489 w 492"/>
                  <a:gd name="T17" fmla="*/ 109 h 296"/>
                  <a:gd name="T18" fmla="*/ 482 w 492"/>
                  <a:gd name="T19" fmla="*/ 127 h 296"/>
                  <a:gd name="T20" fmla="*/ 471 w 492"/>
                  <a:gd name="T21" fmla="*/ 142 h 296"/>
                  <a:gd name="T22" fmla="*/ 456 w 492"/>
                  <a:gd name="T23" fmla="*/ 155 h 296"/>
                  <a:gd name="T24" fmla="*/ 439 w 492"/>
                  <a:gd name="T25" fmla="*/ 164 h 296"/>
                  <a:gd name="T26" fmla="*/ 116 w 492"/>
                  <a:gd name="T27" fmla="*/ 290 h 296"/>
                  <a:gd name="T28" fmla="*/ 101 w 492"/>
                  <a:gd name="T29" fmla="*/ 294 h 296"/>
                  <a:gd name="T30" fmla="*/ 85 w 492"/>
                  <a:gd name="T31" fmla="*/ 296 h 296"/>
                  <a:gd name="T32" fmla="*/ 65 w 492"/>
                  <a:gd name="T33" fmla="*/ 293 h 296"/>
                  <a:gd name="T34" fmla="*/ 46 w 492"/>
                  <a:gd name="T35" fmla="*/ 287 h 296"/>
                  <a:gd name="T36" fmla="*/ 29 w 492"/>
                  <a:gd name="T37" fmla="*/ 275 h 296"/>
                  <a:gd name="T38" fmla="*/ 15 w 492"/>
                  <a:gd name="T39" fmla="*/ 260 h 296"/>
                  <a:gd name="T40" fmla="*/ 6 w 492"/>
                  <a:gd name="T41" fmla="*/ 241 h 296"/>
                  <a:gd name="T42" fmla="*/ 0 w 492"/>
                  <a:gd name="T43" fmla="*/ 223 h 296"/>
                  <a:gd name="T44" fmla="*/ 0 w 492"/>
                  <a:gd name="T45" fmla="*/ 203 h 296"/>
                  <a:gd name="T46" fmla="*/ 4 w 492"/>
                  <a:gd name="T47" fmla="*/ 186 h 296"/>
                  <a:gd name="T48" fmla="*/ 11 w 492"/>
                  <a:gd name="T49" fmla="*/ 168 h 296"/>
                  <a:gd name="T50" fmla="*/ 22 w 492"/>
                  <a:gd name="T51" fmla="*/ 154 h 296"/>
                  <a:gd name="T52" fmla="*/ 37 w 492"/>
                  <a:gd name="T53" fmla="*/ 141 h 296"/>
                  <a:gd name="T54" fmla="*/ 53 w 492"/>
                  <a:gd name="T55" fmla="*/ 132 h 296"/>
                  <a:gd name="T56" fmla="*/ 377 w 492"/>
                  <a:gd name="T57" fmla="*/ 5 h 296"/>
                  <a:gd name="T58" fmla="*/ 395 w 492"/>
                  <a:gd name="T59" fmla="*/ 0 h 296"/>
                  <a:gd name="T60" fmla="*/ 415 w 492"/>
                  <a:gd name="T61"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2" h="296">
                    <a:moveTo>
                      <a:pt x="415" y="0"/>
                    </a:moveTo>
                    <a:lnTo>
                      <a:pt x="432" y="3"/>
                    </a:lnTo>
                    <a:lnTo>
                      <a:pt x="450" y="10"/>
                    </a:lnTo>
                    <a:lnTo>
                      <a:pt x="465" y="21"/>
                    </a:lnTo>
                    <a:lnTo>
                      <a:pt x="478" y="36"/>
                    </a:lnTo>
                    <a:lnTo>
                      <a:pt x="487" y="53"/>
                    </a:lnTo>
                    <a:lnTo>
                      <a:pt x="492" y="72"/>
                    </a:lnTo>
                    <a:lnTo>
                      <a:pt x="492" y="92"/>
                    </a:lnTo>
                    <a:lnTo>
                      <a:pt x="489" y="109"/>
                    </a:lnTo>
                    <a:lnTo>
                      <a:pt x="482" y="127"/>
                    </a:lnTo>
                    <a:lnTo>
                      <a:pt x="471" y="142"/>
                    </a:lnTo>
                    <a:lnTo>
                      <a:pt x="456" y="155"/>
                    </a:lnTo>
                    <a:lnTo>
                      <a:pt x="439" y="164"/>
                    </a:lnTo>
                    <a:lnTo>
                      <a:pt x="116" y="290"/>
                    </a:lnTo>
                    <a:lnTo>
                      <a:pt x="101" y="294"/>
                    </a:lnTo>
                    <a:lnTo>
                      <a:pt x="85" y="296"/>
                    </a:lnTo>
                    <a:lnTo>
                      <a:pt x="65" y="293"/>
                    </a:lnTo>
                    <a:lnTo>
                      <a:pt x="46" y="287"/>
                    </a:lnTo>
                    <a:lnTo>
                      <a:pt x="29" y="275"/>
                    </a:lnTo>
                    <a:lnTo>
                      <a:pt x="15" y="260"/>
                    </a:lnTo>
                    <a:lnTo>
                      <a:pt x="6" y="241"/>
                    </a:lnTo>
                    <a:lnTo>
                      <a:pt x="0" y="223"/>
                    </a:lnTo>
                    <a:lnTo>
                      <a:pt x="0" y="203"/>
                    </a:lnTo>
                    <a:lnTo>
                      <a:pt x="4" y="186"/>
                    </a:lnTo>
                    <a:lnTo>
                      <a:pt x="11" y="168"/>
                    </a:lnTo>
                    <a:lnTo>
                      <a:pt x="22" y="154"/>
                    </a:lnTo>
                    <a:lnTo>
                      <a:pt x="37" y="141"/>
                    </a:lnTo>
                    <a:lnTo>
                      <a:pt x="53" y="132"/>
                    </a:lnTo>
                    <a:lnTo>
                      <a:pt x="377" y="5"/>
                    </a:lnTo>
                    <a:lnTo>
                      <a:pt x="395" y="0"/>
                    </a:lnTo>
                    <a:lnTo>
                      <a:pt x="4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77"/>
              <p:cNvSpPr>
                <a:spLocks/>
              </p:cNvSpPr>
              <p:nvPr/>
            </p:nvSpPr>
            <p:spPr bwMode="auto">
              <a:xfrm>
                <a:off x="7207250" y="2859088"/>
                <a:ext cx="390525" cy="234950"/>
              </a:xfrm>
              <a:custGeom>
                <a:avLst/>
                <a:gdLst>
                  <a:gd name="T0" fmla="*/ 79 w 493"/>
                  <a:gd name="T1" fmla="*/ 0 h 297"/>
                  <a:gd name="T2" fmla="*/ 98 w 493"/>
                  <a:gd name="T3" fmla="*/ 1 h 297"/>
                  <a:gd name="T4" fmla="*/ 117 w 493"/>
                  <a:gd name="T5" fmla="*/ 7 h 297"/>
                  <a:gd name="T6" fmla="*/ 440 w 493"/>
                  <a:gd name="T7" fmla="*/ 133 h 297"/>
                  <a:gd name="T8" fmla="*/ 457 w 493"/>
                  <a:gd name="T9" fmla="*/ 142 h 297"/>
                  <a:gd name="T10" fmla="*/ 472 w 493"/>
                  <a:gd name="T11" fmla="*/ 155 h 297"/>
                  <a:gd name="T12" fmla="*/ 483 w 493"/>
                  <a:gd name="T13" fmla="*/ 170 h 297"/>
                  <a:gd name="T14" fmla="*/ 490 w 493"/>
                  <a:gd name="T15" fmla="*/ 187 h 297"/>
                  <a:gd name="T16" fmla="*/ 493 w 493"/>
                  <a:gd name="T17" fmla="*/ 205 h 297"/>
                  <a:gd name="T18" fmla="*/ 493 w 493"/>
                  <a:gd name="T19" fmla="*/ 224 h 297"/>
                  <a:gd name="T20" fmla="*/ 488 w 493"/>
                  <a:gd name="T21" fmla="*/ 243 h 297"/>
                  <a:gd name="T22" fmla="*/ 478 w 493"/>
                  <a:gd name="T23" fmla="*/ 262 h 297"/>
                  <a:gd name="T24" fmla="*/ 464 w 493"/>
                  <a:gd name="T25" fmla="*/ 276 h 297"/>
                  <a:gd name="T26" fmla="*/ 448 w 493"/>
                  <a:gd name="T27" fmla="*/ 287 h 297"/>
                  <a:gd name="T28" fmla="*/ 428 w 493"/>
                  <a:gd name="T29" fmla="*/ 295 h 297"/>
                  <a:gd name="T30" fmla="*/ 409 w 493"/>
                  <a:gd name="T31" fmla="*/ 297 h 297"/>
                  <a:gd name="T32" fmla="*/ 393 w 493"/>
                  <a:gd name="T33" fmla="*/ 296 h 297"/>
                  <a:gd name="T34" fmla="*/ 378 w 493"/>
                  <a:gd name="T35" fmla="*/ 292 h 297"/>
                  <a:gd name="T36" fmla="*/ 54 w 493"/>
                  <a:gd name="T37" fmla="*/ 165 h 297"/>
                  <a:gd name="T38" fmla="*/ 37 w 493"/>
                  <a:gd name="T39" fmla="*/ 155 h 297"/>
                  <a:gd name="T40" fmla="*/ 22 w 493"/>
                  <a:gd name="T41" fmla="*/ 143 h 297"/>
                  <a:gd name="T42" fmla="*/ 12 w 493"/>
                  <a:gd name="T43" fmla="*/ 128 h 297"/>
                  <a:gd name="T44" fmla="*/ 5 w 493"/>
                  <a:gd name="T45" fmla="*/ 111 h 297"/>
                  <a:gd name="T46" fmla="*/ 0 w 493"/>
                  <a:gd name="T47" fmla="*/ 92 h 297"/>
                  <a:gd name="T48" fmla="*/ 1 w 493"/>
                  <a:gd name="T49" fmla="*/ 74 h 297"/>
                  <a:gd name="T50" fmla="*/ 7 w 493"/>
                  <a:gd name="T51" fmla="*/ 54 h 297"/>
                  <a:gd name="T52" fmla="*/ 16 w 493"/>
                  <a:gd name="T53" fmla="*/ 38 h 297"/>
                  <a:gd name="T54" fmla="*/ 28 w 493"/>
                  <a:gd name="T55" fmla="*/ 23 h 297"/>
                  <a:gd name="T56" fmla="*/ 44 w 493"/>
                  <a:gd name="T57" fmla="*/ 12 h 297"/>
                  <a:gd name="T58" fmla="*/ 60 w 493"/>
                  <a:gd name="T59" fmla="*/ 5 h 297"/>
                  <a:gd name="T60" fmla="*/ 79 w 493"/>
                  <a:gd name="T61"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3" h="297">
                    <a:moveTo>
                      <a:pt x="79" y="0"/>
                    </a:moveTo>
                    <a:lnTo>
                      <a:pt x="98" y="1"/>
                    </a:lnTo>
                    <a:lnTo>
                      <a:pt x="117" y="7"/>
                    </a:lnTo>
                    <a:lnTo>
                      <a:pt x="440" y="133"/>
                    </a:lnTo>
                    <a:lnTo>
                      <a:pt x="457" y="142"/>
                    </a:lnTo>
                    <a:lnTo>
                      <a:pt x="472" y="155"/>
                    </a:lnTo>
                    <a:lnTo>
                      <a:pt x="483" y="170"/>
                    </a:lnTo>
                    <a:lnTo>
                      <a:pt x="490" y="187"/>
                    </a:lnTo>
                    <a:lnTo>
                      <a:pt x="493" y="205"/>
                    </a:lnTo>
                    <a:lnTo>
                      <a:pt x="493" y="224"/>
                    </a:lnTo>
                    <a:lnTo>
                      <a:pt x="488" y="243"/>
                    </a:lnTo>
                    <a:lnTo>
                      <a:pt x="478" y="262"/>
                    </a:lnTo>
                    <a:lnTo>
                      <a:pt x="464" y="276"/>
                    </a:lnTo>
                    <a:lnTo>
                      <a:pt x="448" y="287"/>
                    </a:lnTo>
                    <a:lnTo>
                      <a:pt x="428" y="295"/>
                    </a:lnTo>
                    <a:lnTo>
                      <a:pt x="409" y="297"/>
                    </a:lnTo>
                    <a:lnTo>
                      <a:pt x="393" y="296"/>
                    </a:lnTo>
                    <a:lnTo>
                      <a:pt x="378" y="292"/>
                    </a:lnTo>
                    <a:lnTo>
                      <a:pt x="54" y="165"/>
                    </a:lnTo>
                    <a:lnTo>
                      <a:pt x="37" y="155"/>
                    </a:lnTo>
                    <a:lnTo>
                      <a:pt x="22" y="143"/>
                    </a:lnTo>
                    <a:lnTo>
                      <a:pt x="12" y="128"/>
                    </a:lnTo>
                    <a:lnTo>
                      <a:pt x="5" y="111"/>
                    </a:lnTo>
                    <a:lnTo>
                      <a:pt x="0" y="92"/>
                    </a:lnTo>
                    <a:lnTo>
                      <a:pt x="1" y="74"/>
                    </a:lnTo>
                    <a:lnTo>
                      <a:pt x="7" y="54"/>
                    </a:lnTo>
                    <a:lnTo>
                      <a:pt x="16" y="38"/>
                    </a:lnTo>
                    <a:lnTo>
                      <a:pt x="28" y="23"/>
                    </a:lnTo>
                    <a:lnTo>
                      <a:pt x="44" y="12"/>
                    </a:lnTo>
                    <a:lnTo>
                      <a:pt x="60" y="5"/>
                    </a:lnTo>
                    <a:lnTo>
                      <a:pt x="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79" name="Inhaltsplatzhalter 4"/>
          <p:cNvSpPr txBox="1">
            <a:spLocks/>
          </p:cNvSpPr>
          <p:nvPr/>
        </p:nvSpPr>
        <p:spPr>
          <a:xfrm>
            <a:off x="4807604" y="3601527"/>
            <a:ext cx="1563316" cy="1246495"/>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en-US" sz="1400" b="1" dirty="0">
                <a:latin typeface="+mj-lt"/>
              </a:rPr>
              <a:t>Content Title #03</a:t>
            </a:r>
            <a:br>
              <a:rPr lang="en-US" sz="1400" b="1" dirty="0">
                <a:latin typeface="+mj-lt"/>
              </a:rPr>
            </a:br>
            <a:r>
              <a:rPr lang="en-US" sz="1000" dirty="0">
                <a:latin typeface="+mj-lt"/>
              </a:rPr>
              <a:t>simply dummy text of the printing and typesetting industry. Lorem Ipsum has been</a:t>
            </a:r>
            <a:endParaRPr lang="en-US" sz="1050" dirty="0">
              <a:latin typeface="+mj-lt"/>
            </a:endParaRPr>
          </a:p>
        </p:txBody>
      </p:sp>
      <p:grpSp>
        <p:nvGrpSpPr>
          <p:cNvPr id="80" name="Group 79"/>
          <p:cNvGrpSpPr/>
          <p:nvPr/>
        </p:nvGrpSpPr>
        <p:grpSpPr>
          <a:xfrm>
            <a:off x="6979045" y="2695151"/>
            <a:ext cx="1680776" cy="665315"/>
            <a:chOff x="-1112734" y="5395206"/>
            <a:chExt cx="1680776" cy="665315"/>
          </a:xfrm>
        </p:grpSpPr>
        <p:sp>
          <p:nvSpPr>
            <p:cNvPr id="81" name="Freeform 80"/>
            <p:cNvSpPr/>
            <p:nvPr/>
          </p:nvSpPr>
          <p:spPr bwMode="auto">
            <a:xfrm>
              <a:off x="-1112734" y="5395206"/>
              <a:ext cx="1680776" cy="665315"/>
            </a:xfrm>
            <a:custGeom>
              <a:avLst/>
              <a:gdLst>
                <a:gd name="connsiteX0" fmla="*/ 310562 w 1986962"/>
                <a:gd name="connsiteY0" fmla="*/ 0 h 665315"/>
                <a:gd name="connsiteX1" fmla="*/ 1986962 w 1986962"/>
                <a:gd name="connsiteY1" fmla="*/ 0 h 665315"/>
                <a:gd name="connsiteX2" fmla="*/ 1676400 w 1986962"/>
                <a:gd name="connsiteY2" fmla="*/ 665315 h 665315"/>
                <a:gd name="connsiteX3" fmla="*/ 0 w 1986962"/>
                <a:gd name="connsiteY3" fmla="*/ 665315 h 665315"/>
              </a:gdLst>
              <a:ahLst/>
              <a:cxnLst>
                <a:cxn ang="0">
                  <a:pos x="connsiteX0" y="connsiteY0"/>
                </a:cxn>
                <a:cxn ang="0">
                  <a:pos x="connsiteX1" y="connsiteY1"/>
                </a:cxn>
                <a:cxn ang="0">
                  <a:pos x="connsiteX2" y="connsiteY2"/>
                </a:cxn>
                <a:cxn ang="0">
                  <a:pos x="connsiteX3" y="connsiteY3"/>
                </a:cxn>
              </a:cxnLst>
              <a:rect l="l" t="t" r="r" b="b"/>
              <a:pathLst>
                <a:path w="1986962" h="665315">
                  <a:moveTo>
                    <a:pt x="310562" y="0"/>
                  </a:moveTo>
                  <a:lnTo>
                    <a:pt x="1986962" y="0"/>
                  </a:lnTo>
                  <a:lnTo>
                    <a:pt x="1676400" y="665315"/>
                  </a:lnTo>
                  <a:lnTo>
                    <a:pt x="0" y="665315"/>
                  </a:lnTo>
                  <a:close/>
                </a:path>
              </a:pathLst>
            </a:custGeom>
            <a:solidFill>
              <a:schemeClr val="accent3"/>
            </a:solidFill>
            <a:ln w="19050">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82" name="Freeform 6"/>
            <p:cNvSpPr>
              <a:spLocks noEditPoints="1"/>
            </p:cNvSpPr>
            <p:nvPr/>
          </p:nvSpPr>
          <p:spPr bwMode="auto">
            <a:xfrm>
              <a:off x="-471306" y="5521596"/>
              <a:ext cx="397920" cy="412534"/>
            </a:xfrm>
            <a:custGeom>
              <a:avLst/>
              <a:gdLst>
                <a:gd name="T0" fmla="*/ 1096 w 3186"/>
                <a:gd name="T1" fmla="*/ 376 h 3299"/>
                <a:gd name="T2" fmla="*/ 815 w 3186"/>
                <a:gd name="T3" fmla="*/ 495 h 3299"/>
                <a:gd name="T4" fmla="*/ 586 w 3186"/>
                <a:gd name="T5" fmla="*/ 692 h 3299"/>
                <a:gd name="T6" fmla="*/ 426 w 3186"/>
                <a:gd name="T7" fmla="*/ 949 h 3299"/>
                <a:gd name="T8" fmla="*/ 352 w 3186"/>
                <a:gd name="T9" fmla="*/ 1251 h 3299"/>
                <a:gd name="T10" fmla="*/ 376 w 3186"/>
                <a:gd name="T11" fmla="*/ 1568 h 3299"/>
                <a:gd name="T12" fmla="*/ 496 w 3186"/>
                <a:gd name="T13" fmla="*/ 1849 h 3299"/>
                <a:gd name="T14" fmla="*/ 692 w 3186"/>
                <a:gd name="T15" fmla="*/ 2079 h 3299"/>
                <a:gd name="T16" fmla="*/ 950 w 3186"/>
                <a:gd name="T17" fmla="*/ 2239 h 3299"/>
                <a:gd name="T18" fmla="*/ 1252 w 3186"/>
                <a:gd name="T19" fmla="*/ 2313 h 3299"/>
                <a:gd name="T20" fmla="*/ 1569 w 3186"/>
                <a:gd name="T21" fmla="*/ 2288 h 3299"/>
                <a:gd name="T22" fmla="*/ 1851 w 3186"/>
                <a:gd name="T23" fmla="*/ 2169 h 3299"/>
                <a:gd name="T24" fmla="*/ 2080 w 3186"/>
                <a:gd name="T25" fmla="*/ 1972 h 3299"/>
                <a:gd name="T26" fmla="*/ 2240 w 3186"/>
                <a:gd name="T27" fmla="*/ 1714 h 3299"/>
                <a:gd name="T28" fmla="*/ 2314 w 3186"/>
                <a:gd name="T29" fmla="*/ 1412 h 3299"/>
                <a:gd name="T30" fmla="*/ 2289 w 3186"/>
                <a:gd name="T31" fmla="*/ 1096 h 3299"/>
                <a:gd name="T32" fmla="*/ 2170 w 3186"/>
                <a:gd name="T33" fmla="*/ 813 h 3299"/>
                <a:gd name="T34" fmla="*/ 1973 w 3186"/>
                <a:gd name="T35" fmla="*/ 584 h 3299"/>
                <a:gd name="T36" fmla="*/ 1715 w 3186"/>
                <a:gd name="T37" fmla="*/ 425 h 3299"/>
                <a:gd name="T38" fmla="*/ 1413 w 3186"/>
                <a:gd name="T39" fmla="*/ 350 h 3299"/>
                <a:gd name="T40" fmla="*/ 1513 w 3186"/>
                <a:gd name="T41" fmla="*/ 12 h 3299"/>
                <a:gd name="T42" fmla="*/ 1851 w 3186"/>
                <a:gd name="T43" fmla="*/ 105 h 3299"/>
                <a:gd name="T44" fmla="*/ 2146 w 3186"/>
                <a:gd name="T45" fmla="*/ 278 h 3299"/>
                <a:gd name="T46" fmla="*/ 2388 w 3186"/>
                <a:gd name="T47" fmla="*/ 518 h 3299"/>
                <a:gd name="T48" fmla="*/ 2561 w 3186"/>
                <a:gd name="T49" fmla="*/ 813 h 3299"/>
                <a:gd name="T50" fmla="*/ 2653 w 3186"/>
                <a:gd name="T51" fmla="*/ 1151 h 3299"/>
                <a:gd name="T52" fmla="*/ 2655 w 3186"/>
                <a:gd name="T53" fmla="*/ 1502 h 3299"/>
                <a:gd name="T54" fmla="*/ 2570 w 3186"/>
                <a:gd name="T55" fmla="*/ 1827 h 3299"/>
                <a:gd name="T56" fmla="*/ 2405 w 3186"/>
                <a:gd name="T57" fmla="*/ 2122 h 3299"/>
                <a:gd name="T58" fmla="*/ 3173 w 3186"/>
                <a:gd name="T59" fmla="*/ 3056 h 3299"/>
                <a:gd name="T60" fmla="*/ 3180 w 3186"/>
                <a:gd name="T61" fmla="*/ 3172 h 3299"/>
                <a:gd name="T62" fmla="*/ 3113 w 3186"/>
                <a:gd name="T63" fmla="*/ 3267 h 3299"/>
                <a:gd name="T64" fmla="*/ 3013 w 3186"/>
                <a:gd name="T65" fmla="*/ 3299 h 3299"/>
                <a:gd name="T66" fmla="*/ 2909 w 3186"/>
                <a:gd name="T67" fmla="*/ 3264 h 3299"/>
                <a:gd name="T68" fmla="*/ 1957 w 3186"/>
                <a:gd name="T69" fmla="*/ 2508 h 3299"/>
                <a:gd name="T70" fmla="*/ 1655 w 3186"/>
                <a:gd name="T71" fmla="*/ 2625 h 3299"/>
                <a:gd name="T72" fmla="*/ 1333 w 3186"/>
                <a:gd name="T73" fmla="*/ 2664 h 3299"/>
                <a:gd name="T74" fmla="*/ 979 w 3186"/>
                <a:gd name="T75" fmla="*/ 2616 h 3299"/>
                <a:gd name="T76" fmla="*/ 661 w 3186"/>
                <a:gd name="T77" fmla="*/ 2481 h 3299"/>
                <a:gd name="T78" fmla="*/ 391 w 3186"/>
                <a:gd name="T79" fmla="*/ 2273 h 3299"/>
                <a:gd name="T80" fmla="*/ 183 w 3186"/>
                <a:gd name="T81" fmla="*/ 2003 h 3299"/>
                <a:gd name="T82" fmla="*/ 48 w 3186"/>
                <a:gd name="T83" fmla="*/ 1685 h 3299"/>
                <a:gd name="T84" fmla="*/ 0 w 3186"/>
                <a:gd name="T85" fmla="*/ 1332 h 3299"/>
                <a:gd name="T86" fmla="*/ 48 w 3186"/>
                <a:gd name="T87" fmla="*/ 978 h 3299"/>
                <a:gd name="T88" fmla="*/ 183 w 3186"/>
                <a:gd name="T89" fmla="*/ 660 h 3299"/>
                <a:gd name="T90" fmla="*/ 391 w 3186"/>
                <a:gd name="T91" fmla="*/ 391 h 3299"/>
                <a:gd name="T92" fmla="*/ 661 w 3186"/>
                <a:gd name="T93" fmla="*/ 182 h 3299"/>
                <a:gd name="T94" fmla="*/ 979 w 3186"/>
                <a:gd name="T95" fmla="*/ 47 h 3299"/>
                <a:gd name="T96" fmla="*/ 1333 w 3186"/>
                <a:gd name="T97" fmla="*/ 0 h 3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186" h="3299">
                  <a:moveTo>
                    <a:pt x="1333" y="347"/>
                  </a:moveTo>
                  <a:lnTo>
                    <a:pt x="1252" y="350"/>
                  </a:lnTo>
                  <a:lnTo>
                    <a:pt x="1173" y="361"/>
                  </a:lnTo>
                  <a:lnTo>
                    <a:pt x="1096" y="376"/>
                  </a:lnTo>
                  <a:lnTo>
                    <a:pt x="1022" y="398"/>
                  </a:lnTo>
                  <a:lnTo>
                    <a:pt x="950" y="425"/>
                  </a:lnTo>
                  <a:lnTo>
                    <a:pt x="881" y="458"/>
                  </a:lnTo>
                  <a:lnTo>
                    <a:pt x="815" y="495"/>
                  </a:lnTo>
                  <a:lnTo>
                    <a:pt x="752" y="538"/>
                  </a:lnTo>
                  <a:lnTo>
                    <a:pt x="692" y="584"/>
                  </a:lnTo>
                  <a:lnTo>
                    <a:pt x="636" y="636"/>
                  </a:lnTo>
                  <a:lnTo>
                    <a:pt x="586" y="692"/>
                  </a:lnTo>
                  <a:lnTo>
                    <a:pt x="538" y="750"/>
                  </a:lnTo>
                  <a:lnTo>
                    <a:pt x="496" y="813"/>
                  </a:lnTo>
                  <a:lnTo>
                    <a:pt x="458" y="879"/>
                  </a:lnTo>
                  <a:lnTo>
                    <a:pt x="426" y="949"/>
                  </a:lnTo>
                  <a:lnTo>
                    <a:pt x="398" y="1021"/>
                  </a:lnTo>
                  <a:lnTo>
                    <a:pt x="376" y="1096"/>
                  </a:lnTo>
                  <a:lnTo>
                    <a:pt x="361" y="1172"/>
                  </a:lnTo>
                  <a:lnTo>
                    <a:pt x="352" y="1251"/>
                  </a:lnTo>
                  <a:lnTo>
                    <a:pt x="348" y="1332"/>
                  </a:lnTo>
                  <a:lnTo>
                    <a:pt x="352" y="1412"/>
                  </a:lnTo>
                  <a:lnTo>
                    <a:pt x="361" y="1492"/>
                  </a:lnTo>
                  <a:lnTo>
                    <a:pt x="376" y="1568"/>
                  </a:lnTo>
                  <a:lnTo>
                    <a:pt x="398" y="1642"/>
                  </a:lnTo>
                  <a:lnTo>
                    <a:pt x="426" y="1714"/>
                  </a:lnTo>
                  <a:lnTo>
                    <a:pt x="458" y="1783"/>
                  </a:lnTo>
                  <a:lnTo>
                    <a:pt x="496" y="1849"/>
                  </a:lnTo>
                  <a:lnTo>
                    <a:pt x="538" y="1912"/>
                  </a:lnTo>
                  <a:lnTo>
                    <a:pt x="586" y="1972"/>
                  </a:lnTo>
                  <a:lnTo>
                    <a:pt x="636" y="2028"/>
                  </a:lnTo>
                  <a:lnTo>
                    <a:pt x="692" y="2079"/>
                  </a:lnTo>
                  <a:lnTo>
                    <a:pt x="752" y="2126"/>
                  </a:lnTo>
                  <a:lnTo>
                    <a:pt x="815" y="2169"/>
                  </a:lnTo>
                  <a:lnTo>
                    <a:pt x="881" y="2206"/>
                  </a:lnTo>
                  <a:lnTo>
                    <a:pt x="950" y="2239"/>
                  </a:lnTo>
                  <a:lnTo>
                    <a:pt x="1022" y="2266"/>
                  </a:lnTo>
                  <a:lnTo>
                    <a:pt x="1096" y="2288"/>
                  </a:lnTo>
                  <a:lnTo>
                    <a:pt x="1173" y="2303"/>
                  </a:lnTo>
                  <a:lnTo>
                    <a:pt x="1252" y="2313"/>
                  </a:lnTo>
                  <a:lnTo>
                    <a:pt x="1333" y="2316"/>
                  </a:lnTo>
                  <a:lnTo>
                    <a:pt x="1413" y="2313"/>
                  </a:lnTo>
                  <a:lnTo>
                    <a:pt x="1492" y="2303"/>
                  </a:lnTo>
                  <a:lnTo>
                    <a:pt x="1569" y="2288"/>
                  </a:lnTo>
                  <a:lnTo>
                    <a:pt x="1644" y="2266"/>
                  </a:lnTo>
                  <a:lnTo>
                    <a:pt x="1715" y="2239"/>
                  </a:lnTo>
                  <a:lnTo>
                    <a:pt x="1785" y="2206"/>
                  </a:lnTo>
                  <a:lnTo>
                    <a:pt x="1851" y="2169"/>
                  </a:lnTo>
                  <a:lnTo>
                    <a:pt x="1914" y="2126"/>
                  </a:lnTo>
                  <a:lnTo>
                    <a:pt x="1973" y="2079"/>
                  </a:lnTo>
                  <a:lnTo>
                    <a:pt x="2029" y="2028"/>
                  </a:lnTo>
                  <a:lnTo>
                    <a:pt x="2080" y="1972"/>
                  </a:lnTo>
                  <a:lnTo>
                    <a:pt x="2128" y="1912"/>
                  </a:lnTo>
                  <a:lnTo>
                    <a:pt x="2170" y="1849"/>
                  </a:lnTo>
                  <a:lnTo>
                    <a:pt x="2207" y="1783"/>
                  </a:lnTo>
                  <a:lnTo>
                    <a:pt x="2240" y="1714"/>
                  </a:lnTo>
                  <a:lnTo>
                    <a:pt x="2267" y="1642"/>
                  </a:lnTo>
                  <a:lnTo>
                    <a:pt x="2289" y="1568"/>
                  </a:lnTo>
                  <a:lnTo>
                    <a:pt x="2305" y="1492"/>
                  </a:lnTo>
                  <a:lnTo>
                    <a:pt x="2314" y="1412"/>
                  </a:lnTo>
                  <a:lnTo>
                    <a:pt x="2318" y="1332"/>
                  </a:lnTo>
                  <a:lnTo>
                    <a:pt x="2314" y="1251"/>
                  </a:lnTo>
                  <a:lnTo>
                    <a:pt x="2305" y="1172"/>
                  </a:lnTo>
                  <a:lnTo>
                    <a:pt x="2289" y="1096"/>
                  </a:lnTo>
                  <a:lnTo>
                    <a:pt x="2267" y="1021"/>
                  </a:lnTo>
                  <a:lnTo>
                    <a:pt x="2240" y="949"/>
                  </a:lnTo>
                  <a:lnTo>
                    <a:pt x="2207" y="879"/>
                  </a:lnTo>
                  <a:lnTo>
                    <a:pt x="2170" y="813"/>
                  </a:lnTo>
                  <a:lnTo>
                    <a:pt x="2128" y="750"/>
                  </a:lnTo>
                  <a:lnTo>
                    <a:pt x="2080" y="692"/>
                  </a:lnTo>
                  <a:lnTo>
                    <a:pt x="2029" y="636"/>
                  </a:lnTo>
                  <a:lnTo>
                    <a:pt x="1973" y="584"/>
                  </a:lnTo>
                  <a:lnTo>
                    <a:pt x="1914" y="538"/>
                  </a:lnTo>
                  <a:lnTo>
                    <a:pt x="1851" y="495"/>
                  </a:lnTo>
                  <a:lnTo>
                    <a:pt x="1785" y="458"/>
                  </a:lnTo>
                  <a:lnTo>
                    <a:pt x="1715" y="425"/>
                  </a:lnTo>
                  <a:lnTo>
                    <a:pt x="1644" y="398"/>
                  </a:lnTo>
                  <a:lnTo>
                    <a:pt x="1569" y="376"/>
                  </a:lnTo>
                  <a:lnTo>
                    <a:pt x="1492" y="361"/>
                  </a:lnTo>
                  <a:lnTo>
                    <a:pt x="1413" y="350"/>
                  </a:lnTo>
                  <a:lnTo>
                    <a:pt x="1333" y="347"/>
                  </a:lnTo>
                  <a:close/>
                  <a:moveTo>
                    <a:pt x="1333" y="0"/>
                  </a:moveTo>
                  <a:lnTo>
                    <a:pt x="1423" y="3"/>
                  </a:lnTo>
                  <a:lnTo>
                    <a:pt x="1513" y="12"/>
                  </a:lnTo>
                  <a:lnTo>
                    <a:pt x="1601" y="27"/>
                  </a:lnTo>
                  <a:lnTo>
                    <a:pt x="1686" y="47"/>
                  </a:lnTo>
                  <a:lnTo>
                    <a:pt x="1770" y="73"/>
                  </a:lnTo>
                  <a:lnTo>
                    <a:pt x="1851" y="105"/>
                  </a:lnTo>
                  <a:lnTo>
                    <a:pt x="1930" y="141"/>
                  </a:lnTo>
                  <a:lnTo>
                    <a:pt x="2005" y="182"/>
                  </a:lnTo>
                  <a:lnTo>
                    <a:pt x="2077" y="228"/>
                  </a:lnTo>
                  <a:lnTo>
                    <a:pt x="2146" y="278"/>
                  </a:lnTo>
                  <a:lnTo>
                    <a:pt x="2212" y="332"/>
                  </a:lnTo>
                  <a:lnTo>
                    <a:pt x="2274" y="391"/>
                  </a:lnTo>
                  <a:lnTo>
                    <a:pt x="2333" y="452"/>
                  </a:lnTo>
                  <a:lnTo>
                    <a:pt x="2388" y="518"/>
                  </a:lnTo>
                  <a:lnTo>
                    <a:pt x="2437" y="588"/>
                  </a:lnTo>
                  <a:lnTo>
                    <a:pt x="2484" y="660"/>
                  </a:lnTo>
                  <a:lnTo>
                    <a:pt x="2524" y="736"/>
                  </a:lnTo>
                  <a:lnTo>
                    <a:pt x="2561" y="813"/>
                  </a:lnTo>
                  <a:lnTo>
                    <a:pt x="2592" y="895"/>
                  </a:lnTo>
                  <a:lnTo>
                    <a:pt x="2618" y="978"/>
                  </a:lnTo>
                  <a:lnTo>
                    <a:pt x="2638" y="1064"/>
                  </a:lnTo>
                  <a:lnTo>
                    <a:pt x="2653" y="1151"/>
                  </a:lnTo>
                  <a:lnTo>
                    <a:pt x="2662" y="1241"/>
                  </a:lnTo>
                  <a:lnTo>
                    <a:pt x="2665" y="1332"/>
                  </a:lnTo>
                  <a:lnTo>
                    <a:pt x="2663" y="1417"/>
                  </a:lnTo>
                  <a:lnTo>
                    <a:pt x="2655" y="1502"/>
                  </a:lnTo>
                  <a:lnTo>
                    <a:pt x="2641" y="1585"/>
                  </a:lnTo>
                  <a:lnTo>
                    <a:pt x="2623" y="1667"/>
                  </a:lnTo>
                  <a:lnTo>
                    <a:pt x="2598" y="1748"/>
                  </a:lnTo>
                  <a:lnTo>
                    <a:pt x="2570" y="1827"/>
                  </a:lnTo>
                  <a:lnTo>
                    <a:pt x="2536" y="1904"/>
                  </a:lnTo>
                  <a:lnTo>
                    <a:pt x="2497" y="1979"/>
                  </a:lnTo>
                  <a:lnTo>
                    <a:pt x="2454" y="2051"/>
                  </a:lnTo>
                  <a:lnTo>
                    <a:pt x="2405" y="2122"/>
                  </a:lnTo>
                  <a:lnTo>
                    <a:pt x="2353" y="2189"/>
                  </a:lnTo>
                  <a:lnTo>
                    <a:pt x="3137" y="3004"/>
                  </a:lnTo>
                  <a:lnTo>
                    <a:pt x="3158" y="3029"/>
                  </a:lnTo>
                  <a:lnTo>
                    <a:pt x="3173" y="3056"/>
                  </a:lnTo>
                  <a:lnTo>
                    <a:pt x="3182" y="3084"/>
                  </a:lnTo>
                  <a:lnTo>
                    <a:pt x="3186" y="3113"/>
                  </a:lnTo>
                  <a:lnTo>
                    <a:pt x="3186" y="3143"/>
                  </a:lnTo>
                  <a:lnTo>
                    <a:pt x="3180" y="3172"/>
                  </a:lnTo>
                  <a:lnTo>
                    <a:pt x="3169" y="3200"/>
                  </a:lnTo>
                  <a:lnTo>
                    <a:pt x="3154" y="3227"/>
                  </a:lnTo>
                  <a:lnTo>
                    <a:pt x="3133" y="3250"/>
                  </a:lnTo>
                  <a:lnTo>
                    <a:pt x="3113" y="3267"/>
                  </a:lnTo>
                  <a:lnTo>
                    <a:pt x="3090" y="3280"/>
                  </a:lnTo>
                  <a:lnTo>
                    <a:pt x="3065" y="3291"/>
                  </a:lnTo>
                  <a:lnTo>
                    <a:pt x="3040" y="3297"/>
                  </a:lnTo>
                  <a:lnTo>
                    <a:pt x="3013" y="3299"/>
                  </a:lnTo>
                  <a:lnTo>
                    <a:pt x="2985" y="3297"/>
                  </a:lnTo>
                  <a:lnTo>
                    <a:pt x="2958" y="3290"/>
                  </a:lnTo>
                  <a:lnTo>
                    <a:pt x="2932" y="3279"/>
                  </a:lnTo>
                  <a:lnTo>
                    <a:pt x="2909" y="3264"/>
                  </a:lnTo>
                  <a:lnTo>
                    <a:pt x="2888" y="3245"/>
                  </a:lnTo>
                  <a:lnTo>
                    <a:pt x="2096" y="2423"/>
                  </a:lnTo>
                  <a:lnTo>
                    <a:pt x="2028" y="2468"/>
                  </a:lnTo>
                  <a:lnTo>
                    <a:pt x="1957" y="2508"/>
                  </a:lnTo>
                  <a:lnTo>
                    <a:pt x="1884" y="2544"/>
                  </a:lnTo>
                  <a:lnTo>
                    <a:pt x="1810" y="2576"/>
                  </a:lnTo>
                  <a:lnTo>
                    <a:pt x="1734" y="2602"/>
                  </a:lnTo>
                  <a:lnTo>
                    <a:pt x="1655" y="2625"/>
                  </a:lnTo>
                  <a:lnTo>
                    <a:pt x="1577" y="2641"/>
                  </a:lnTo>
                  <a:lnTo>
                    <a:pt x="1497" y="2653"/>
                  </a:lnTo>
                  <a:lnTo>
                    <a:pt x="1415" y="2661"/>
                  </a:lnTo>
                  <a:lnTo>
                    <a:pt x="1333" y="2664"/>
                  </a:lnTo>
                  <a:lnTo>
                    <a:pt x="1242" y="2661"/>
                  </a:lnTo>
                  <a:lnTo>
                    <a:pt x="1152" y="2651"/>
                  </a:lnTo>
                  <a:lnTo>
                    <a:pt x="1064" y="2637"/>
                  </a:lnTo>
                  <a:lnTo>
                    <a:pt x="979" y="2616"/>
                  </a:lnTo>
                  <a:lnTo>
                    <a:pt x="895" y="2590"/>
                  </a:lnTo>
                  <a:lnTo>
                    <a:pt x="815" y="2559"/>
                  </a:lnTo>
                  <a:lnTo>
                    <a:pt x="736" y="2523"/>
                  </a:lnTo>
                  <a:lnTo>
                    <a:pt x="661" y="2481"/>
                  </a:lnTo>
                  <a:lnTo>
                    <a:pt x="588" y="2436"/>
                  </a:lnTo>
                  <a:lnTo>
                    <a:pt x="519" y="2385"/>
                  </a:lnTo>
                  <a:lnTo>
                    <a:pt x="453" y="2332"/>
                  </a:lnTo>
                  <a:lnTo>
                    <a:pt x="391" y="2273"/>
                  </a:lnTo>
                  <a:lnTo>
                    <a:pt x="333" y="2211"/>
                  </a:lnTo>
                  <a:lnTo>
                    <a:pt x="278" y="2145"/>
                  </a:lnTo>
                  <a:lnTo>
                    <a:pt x="228" y="2076"/>
                  </a:lnTo>
                  <a:lnTo>
                    <a:pt x="183" y="2003"/>
                  </a:lnTo>
                  <a:lnTo>
                    <a:pt x="141" y="1928"/>
                  </a:lnTo>
                  <a:lnTo>
                    <a:pt x="105" y="1849"/>
                  </a:lnTo>
                  <a:lnTo>
                    <a:pt x="74" y="1769"/>
                  </a:lnTo>
                  <a:lnTo>
                    <a:pt x="48" y="1685"/>
                  </a:lnTo>
                  <a:lnTo>
                    <a:pt x="28" y="1600"/>
                  </a:lnTo>
                  <a:lnTo>
                    <a:pt x="12" y="1512"/>
                  </a:lnTo>
                  <a:lnTo>
                    <a:pt x="3" y="1423"/>
                  </a:lnTo>
                  <a:lnTo>
                    <a:pt x="0" y="1332"/>
                  </a:lnTo>
                  <a:lnTo>
                    <a:pt x="3" y="1241"/>
                  </a:lnTo>
                  <a:lnTo>
                    <a:pt x="12" y="1151"/>
                  </a:lnTo>
                  <a:lnTo>
                    <a:pt x="28" y="1064"/>
                  </a:lnTo>
                  <a:lnTo>
                    <a:pt x="48" y="978"/>
                  </a:lnTo>
                  <a:lnTo>
                    <a:pt x="74" y="895"/>
                  </a:lnTo>
                  <a:lnTo>
                    <a:pt x="105" y="813"/>
                  </a:lnTo>
                  <a:lnTo>
                    <a:pt x="141" y="736"/>
                  </a:lnTo>
                  <a:lnTo>
                    <a:pt x="183" y="660"/>
                  </a:lnTo>
                  <a:lnTo>
                    <a:pt x="228" y="588"/>
                  </a:lnTo>
                  <a:lnTo>
                    <a:pt x="278" y="518"/>
                  </a:lnTo>
                  <a:lnTo>
                    <a:pt x="333" y="452"/>
                  </a:lnTo>
                  <a:lnTo>
                    <a:pt x="391" y="391"/>
                  </a:lnTo>
                  <a:lnTo>
                    <a:pt x="453" y="332"/>
                  </a:lnTo>
                  <a:lnTo>
                    <a:pt x="519" y="278"/>
                  </a:lnTo>
                  <a:lnTo>
                    <a:pt x="588" y="228"/>
                  </a:lnTo>
                  <a:lnTo>
                    <a:pt x="661" y="182"/>
                  </a:lnTo>
                  <a:lnTo>
                    <a:pt x="736" y="141"/>
                  </a:lnTo>
                  <a:lnTo>
                    <a:pt x="815" y="105"/>
                  </a:lnTo>
                  <a:lnTo>
                    <a:pt x="895" y="73"/>
                  </a:lnTo>
                  <a:lnTo>
                    <a:pt x="979" y="47"/>
                  </a:lnTo>
                  <a:lnTo>
                    <a:pt x="1064" y="27"/>
                  </a:lnTo>
                  <a:lnTo>
                    <a:pt x="1152" y="12"/>
                  </a:lnTo>
                  <a:lnTo>
                    <a:pt x="1242" y="3"/>
                  </a:lnTo>
                  <a:lnTo>
                    <a:pt x="133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83" name="Inhaltsplatzhalter 4"/>
          <p:cNvSpPr txBox="1">
            <a:spLocks/>
          </p:cNvSpPr>
          <p:nvPr/>
        </p:nvSpPr>
        <p:spPr>
          <a:xfrm>
            <a:off x="6969316" y="3601527"/>
            <a:ext cx="1563316" cy="1246495"/>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en-US" sz="1400" b="1" dirty="0">
                <a:latin typeface="+mj-lt"/>
              </a:rPr>
              <a:t>Content Title #04</a:t>
            </a:r>
            <a:br>
              <a:rPr lang="en-US" sz="1400" b="1" dirty="0">
                <a:latin typeface="+mj-lt"/>
              </a:rPr>
            </a:br>
            <a:r>
              <a:rPr lang="en-US" sz="1000" dirty="0">
                <a:latin typeface="+mj-lt"/>
              </a:rPr>
              <a:t>simply dummy text of the printing and typesetting industry. Lorem Ipsum has been</a:t>
            </a:r>
            <a:endParaRPr lang="en-US" sz="1050" dirty="0">
              <a:latin typeface="+mj-lt"/>
            </a:endParaRPr>
          </a:p>
        </p:txBody>
      </p:sp>
    </p:spTree>
    <p:extLst>
      <p:ext uri="{BB962C8B-B14F-4D97-AF65-F5344CB8AC3E}">
        <p14:creationId xmlns:p14="http://schemas.microsoft.com/office/powerpoint/2010/main" val="19759790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outVertical)">
                                      <p:cBhvr>
                                        <p:cTn id="7" dur="500"/>
                                        <p:tgtEl>
                                          <p:spTgt spid="43"/>
                                        </p:tgtEl>
                                      </p:cBhvr>
                                    </p:animEffect>
                                  </p:childTnLst>
                                </p:cTn>
                              </p:par>
                            </p:childTnLst>
                          </p:cTn>
                        </p:par>
                        <p:par>
                          <p:cTn id="8" fill="hold">
                            <p:stCondLst>
                              <p:cond delay="500"/>
                            </p:stCondLst>
                            <p:childTnLst>
                              <p:par>
                                <p:cTn id="9" presetID="2" presetClass="entr" presetSubtype="2" accel="20000" decel="8000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1+#ppt_w/2"/>
                                          </p:val>
                                        </p:tav>
                                        <p:tav tm="100000">
                                          <p:val>
                                            <p:strVal val="#ppt_x"/>
                                          </p:val>
                                        </p:tav>
                                      </p:tavLst>
                                    </p:anim>
                                    <p:anim calcmode="lin" valueType="num">
                                      <p:cBhvr additive="base">
                                        <p:cTn id="12" dur="500" fill="hold"/>
                                        <p:tgtEl>
                                          <p:spTgt spid="38"/>
                                        </p:tgtEl>
                                        <p:attrNameLst>
                                          <p:attrName>ppt_y</p:attrName>
                                        </p:attrNameLst>
                                      </p:cBhvr>
                                      <p:tavLst>
                                        <p:tav tm="0">
                                          <p:val>
                                            <p:strVal val="#ppt_y"/>
                                          </p:val>
                                        </p:tav>
                                        <p:tav tm="100000">
                                          <p:val>
                                            <p:strVal val="#ppt_y"/>
                                          </p:val>
                                        </p:tav>
                                      </p:tavLst>
                                    </p:anim>
                                  </p:childTnLst>
                                </p:cTn>
                              </p:par>
                              <p:par>
                                <p:cTn id="13" presetID="22" presetClass="entr" presetSubtype="8"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wipe(left)">
                                      <p:cBhvr>
                                        <p:cTn id="15" dur="500"/>
                                        <p:tgtEl>
                                          <p:spTgt spid="67"/>
                                        </p:tgtEl>
                                      </p:cBhvr>
                                    </p:animEffect>
                                  </p:childTnLst>
                                </p:cTn>
                              </p:par>
                            </p:childTnLst>
                          </p:cTn>
                        </p:par>
                        <p:par>
                          <p:cTn id="16" fill="hold">
                            <p:stCondLst>
                              <p:cond delay="1000"/>
                            </p:stCondLst>
                            <p:childTnLst>
                              <p:par>
                                <p:cTn id="17" presetID="2" presetClass="entr" presetSubtype="2" accel="20000" decel="80000" fill="hold" nodeType="after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1+#ppt_w/2"/>
                                          </p:val>
                                        </p:tav>
                                        <p:tav tm="100000">
                                          <p:val>
                                            <p:strVal val="#ppt_x"/>
                                          </p:val>
                                        </p:tav>
                                      </p:tavLst>
                                    </p:anim>
                                    <p:anim calcmode="lin" valueType="num">
                                      <p:cBhvr additive="base">
                                        <p:cTn id="20" dur="500" fill="hold"/>
                                        <p:tgtEl>
                                          <p:spTgt spid="52"/>
                                        </p:tgtEl>
                                        <p:attrNameLst>
                                          <p:attrName>ppt_y</p:attrName>
                                        </p:attrNameLst>
                                      </p:cBhvr>
                                      <p:tavLst>
                                        <p:tav tm="0">
                                          <p:val>
                                            <p:strVal val="#ppt_y"/>
                                          </p:val>
                                        </p:tav>
                                        <p:tav tm="100000">
                                          <p:val>
                                            <p:strVal val="#ppt_y"/>
                                          </p:val>
                                        </p:tav>
                                      </p:tavLst>
                                    </p:anim>
                                  </p:childTnLst>
                                </p:cTn>
                              </p:par>
                              <p:par>
                                <p:cTn id="21" presetID="22" presetClass="entr" presetSubtype="8" fill="hold" grpId="0" nodeType="withEffect">
                                  <p:stCondLst>
                                    <p:cond delay="0"/>
                                  </p:stCondLst>
                                  <p:childTnLst>
                                    <p:set>
                                      <p:cBhvr>
                                        <p:cTn id="22" dur="1" fill="hold">
                                          <p:stCondLst>
                                            <p:cond delay="0"/>
                                          </p:stCondLst>
                                        </p:cTn>
                                        <p:tgtEl>
                                          <p:spTgt spid="71"/>
                                        </p:tgtEl>
                                        <p:attrNameLst>
                                          <p:attrName>style.visibility</p:attrName>
                                        </p:attrNameLst>
                                      </p:cBhvr>
                                      <p:to>
                                        <p:strVal val="visible"/>
                                      </p:to>
                                    </p:set>
                                    <p:animEffect transition="in" filter="wipe(left)">
                                      <p:cBhvr>
                                        <p:cTn id="23" dur="500"/>
                                        <p:tgtEl>
                                          <p:spTgt spid="71"/>
                                        </p:tgtEl>
                                      </p:cBhvr>
                                    </p:animEffect>
                                  </p:childTnLst>
                                </p:cTn>
                              </p:par>
                            </p:childTnLst>
                          </p:cTn>
                        </p:par>
                        <p:par>
                          <p:cTn id="24" fill="hold">
                            <p:stCondLst>
                              <p:cond delay="1500"/>
                            </p:stCondLst>
                            <p:childTnLst>
                              <p:par>
                                <p:cTn id="25" presetID="2" presetClass="entr" presetSubtype="2" accel="20000" decel="80000" fill="hold" nodeType="afterEffect">
                                  <p:stCondLst>
                                    <p:cond delay="0"/>
                                  </p:stCondLst>
                                  <p:childTnLst>
                                    <p:set>
                                      <p:cBhvr>
                                        <p:cTn id="26" dur="1" fill="hold">
                                          <p:stCondLst>
                                            <p:cond delay="0"/>
                                          </p:stCondLst>
                                        </p:cTn>
                                        <p:tgtEl>
                                          <p:spTgt spid="72"/>
                                        </p:tgtEl>
                                        <p:attrNameLst>
                                          <p:attrName>style.visibility</p:attrName>
                                        </p:attrNameLst>
                                      </p:cBhvr>
                                      <p:to>
                                        <p:strVal val="visible"/>
                                      </p:to>
                                    </p:set>
                                    <p:anim calcmode="lin" valueType="num">
                                      <p:cBhvr additive="base">
                                        <p:cTn id="27" dur="500" fill="hold"/>
                                        <p:tgtEl>
                                          <p:spTgt spid="72"/>
                                        </p:tgtEl>
                                        <p:attrNameLst>
                                          <p:attrName>ppt_x</p:attrName>
                                        </p:attrNameLst>
                                      </p:cBhvr>
                                      <p:tavLst>
                                        <p:tav tm="0">
                                          <p:val>
                                            <p:strVal val="1+#ppt_w/2"/>
                                          </p:val>
                                        </p:tav>
                                        <p:tav tm="100000">
                                          <p:val>
                                            <p:strVal val="#ppt_x"/>
                                          </p:val>
                                        </p:tav>
                                      </p:tavLst>
                                    </p:anim>
                                    <p:anim calcmode="lin" valueType="num">
                                      <p:cBhvr additive="base">
                                        <p:cTn id="28" dur="500" fill="hold"/>
                                        <p:tgtEl>
                                          <p:spTgt spid="72"/>
                                        </p:tgtEl>
                                        <p:attrNameLst>
                                          <p:attrName>ppt_y</p:attrName>
                                        </p:attrNameLst>
                                      </p:cBhvr>
                                      <p:tavLst>
                                        <p:tav tm="0">
                                          <p:val>
                                            <p:strVal val="#ppt_y"/>
                                          </p:val>
                                        </p:tav>
                                        <p:tav tm="100000">
                                          <p:val>
                                            <p:strVal val="#ppt_y"/>
                                          </p:val>
                                        </p:tav>
                                      </p:tavLst>
                                    </p:anim>
                                  </p:childTnLst>
                                </p:cTn>
                              </p:par>
                              <p:par>
                                <p:cTn id="29" presetID="22" presetClass="entr" presetSubtype="8"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wipe(left)">
                                      <p:cBhvr>
                                        <p:cTn id="31" dur="500"/>
                                        <p:tgtEl>
                                          <p:spTgt spid="79"/>
                                        </p:tgtEl>
                                      </p:cBhvr>
                                    </p:animEffect>
                                  </p:childTnLst>
                                </p:cTn>
                              </p:par>
                            </p:childTnLst>
                          </p:cTn>
                        </p:par>
                        <p:par>
                          <p:cTn id="32" fill="hold">
                            <p:stCondLst>
                              <p:cond delay="2000"/>
                            </p:stCondLst>
                            <p:childTnLst>
                              <p:par>
                                <p:cTn id="33" presetID="2" presetClass="entr" presetSubtype="2" accel="20000" decel="80000" fill="hold" nodeType="afterEffect">
                                  <p:stCondLst>
                                    <p:cond delay="0"/>
                                  </p:stCondLst>
                                  <p:childTnLst>
                                    <p:set>
                                      <p:cBhvr>
                                        <p:cTn id="34" dur="1" fill="hold">
                                          <p:stCondLst>
                                            <p:cond delay="0"/>
                                          </p:stCondLst>
                                        </p:cTn>
                                        <p:tgtEl>
                                          <p:spTgt spid="80"/>
                                        </p:tgtEl>
                                        <p:attrNameLst>
                                          <p:attrName>style.visibility</p:attrName>
                                        </p:attrNameLst>
                                      </p:cBhvr>
                                      <p:to>
                                        <p:strVal val="visible"/>
                                      </p:to>
                                    </p:set>
                                    <p:anim calcmode="lin" valueType="num">
                                      <p:cBhvr additive="base">
                                        <p:cTn id="35" dur="500" fill="hold"/>
                                        <p:tgtEl>
                                          <p:spTgt spid="80"/>
                                        </p:tgtEl>
                                        <p:attrNameLst>
                                          <p:attrName>ppt_x</p:attrName>
                                        </p:attrNameLst>
                                      </p:cBhvr>
                                      <p:tavLst>
                                        <p:tav tm="0">
                                          <p:val>
                                            <p:strVal val="1+#ppt_w/2"/>
                                          </p:val>
                                        </p:tav>
                                        <p:tav tm="100000">
                                          <p:val>
                                            <p:strVal val="#ppt_x"/>
                                          </p:val>
                                        </p:tav>
                                      </p:tavLst>
                                    </p:anim>
                                    <p:anim calcmode="lin" valueType="num">
                                      <p:cBhvr additive="base">
                                        <p:cTn id="36" dur="500" fill="hold"/>
                                        <p:tgtEl>
                                          <p:spTgt spid="80"/>
                                        </p:tgtEl>
                                        <p:attrNameLst>
                                          <p:attrName>ppt_y</p:attrName>
                                        </p:attrNameLst>
                                      </p:cBhvr>
                                      <p:tavLst>
                                        <p:tav tm="0">
                                          <p:val>
                                            <p:strVal val="#ppt_y"/>
                                          </p:val>
                                        </p:tav>
                                        <p:tav tm="100000">
                                          <p:val>
                                            <p:strVal val="#ppt_y"/>
                                          </p:val>
                                        </p:tav>
                                      </p:tavLst>
                                    </p:anim>
                                  </p:childTnLst>
                                </p:cTn>
                              </p:par>
                              <p:par>
                                <p:cTn id="37" presetID="22" presetClass="entr" presetSubtype="8"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animEffect transition="in" filter="wipe(left)">
                                      <p:cBhvr>
                                        <p:cTn id="39"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67" grpId="0"/>
      <p:bldP spid="71" grpId="0"/>
      <p:bldP spid="79" grpId="0"/>
      <p:bldP spid="8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8D806212-1F0B-4E7D-A95C-E1DBA4DC916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44" r="44"/>
          <a:stretch>
            <a:fillRect/>
          </a:stretch>
        </p:blipFill>
        <p:spPr/>
      </p:pic>
      <p:sp>
        <p:nvSpPr>
          <p:cNvPr id="9" name="Rectangle 8"/>
          <p:cNvSpPr/>
          <p:nvPr/>
        </p:nvSpPr>
        <p:spPr bwMode="auto">
          <a:xfrm>
            <a:off x="0" y="0"/>
            <a:ext cx="9144000" cy="5143499"/>
          </a:xfrm>
          <a:prstGeom prst="rect">
            <a:avLst/>
          </a:prstGeom>
          <a:gradFill flip="none" rotWithShape="1">
            <a:gsLst>
              <a:gs pos="0">
                <a:schemeClr val="accent1">
                  <a:alpha val="90000"/>
                </a:schemeClr>
              </a:gs>
              <a:gs pos="100000">
                <a:schemeClr val="accent2">
                  <a:alpha val="90000"/>
                </a:schemeClr>
              </a:gs>
            </a:gsLst>
            <a:lin ang="0" scaled="0"/>
            <a:tileRect/>
          </a:gra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10" name="Footer Text"/>
          <p:cNvSpPr txBox="1"/>
          <p:nvPr/>
        </p:nvSpPr>
        <p:spPr>
          <a:xfrm>
            <a:off x="1838529" y="1619250"/>
            <a:ext cx="5466944" cy="1477328"/>
          </a:xfrm>
          <a:prstGeom prst="rect">
            <a:avLst/>
          </a:prstGeom>
          <a:noFill/>
        </p:spPr>
        <p:txBody>
          <a:bodyPr wrap="square" lIns="0" tIns="0" rIns="0" bIns="0" rtlCol="0">
            <a:spAutoFit/>
          </a:bodyPr>
          <a:lstStyle/>
          <a:p>
            <a:pPr algn="ctr"/>
            <a:r>
              <a:rPr lang="en-US" sz="4800" b="1" dirty="0">
                <a:solidFill>
                  <a:schemeClr val="bg1"/>
                </a:solidFill>
              </a:rPr>
              <a:t>Elevator Pitch Deck Free Template </a:t>
            </a:r>
          </a:p>
        </p:txBody>
      </p:sp>
      <p:sp>
        <p:nvSpPr>
          <p:cNvPr id="12" name="Rectangle 11"/>
          <p:cNvSpPr/>
          <p:nvPr/>
        </p:nvSpPr>
        <p:spPr bwMode="auto">
          <a:xfrm>
            <a:off x="3132306" y="1434038"/>
            <a:ext cx="2879388" cy="45719"/>
          </a:xfrm>
          <a:prstGeom prst="rect">
            <a:avLst/>
          </a:prstGeom>
          <a:solidFill>
            <a:schemeClr val="bg1"/>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13" name="Rectangle 12"/>
          <p:cNvSpPr/>
          <p:nvPr/>
        </p:nvSpPr>
        <p:spPr bwMode="auto">
          <a:xfrm>
            <a:off x="3132306" y="3663743"/>
            <a:ext cx="2879388" cy="45719"/>
          </a:xfrm>
          <a:prstGeom prst="rect">
            <a:avLst/>
          </a:prstGeom>
          <a:solidFill>
            <a:schemeClr val="bg1"/>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Tree>
    <p:extLst>
      <p:ext uri="{BB962C8B-B14F-4D97-AF65-F5344CB8AC3E}">
        <p14:creationId xmlns:p14="http://schemas.microsoft.com/office/powerpoint/2010/main" val="2415777560"/>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accel="20000" decel="8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accel="20000" decel="80000" fill="hold" grpId="0" nodeType="afterEffect">
                                  <p:stCondLst>
                                    <p:cond delay="0"/>
                                  </p:stCondLst>
                                  <p:iterate type="wd">
                                    <p:tmPct val="10000"/>
                                  </p:iterate>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9E07A4E6-738E-49C1-9A7D-B95A581ED0F1}"/>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44" r="44"/>
          <a:stretch>
            <a:fillRect/>
          </a:stretch>
        </p:blipFill>
        <p:spPr/>
      </p:pic>
      <p:sp>
        <p:nvSpPr>
          <p:cNvPr id="13" name="Rectangle 12">
            <a:extLst>
              <a:ext uri="{FF2B5EF4-FFF2-40B4-BE49-F238E27FC236}">
                <a16:creationId xmlns:a16="http://schemas.microsoft.com/office/drawing/2014/main" id="{5EB09D9B-ACC0-46C4-87ED-9429B0BDF099}"/>
              </a:ext>
            </a:extLst>
          </p:cNvPr>
          <p:cNvSpPr/>
          <p:nvPr/>
        </p:nvSpPr>
        <p:spPr bwMode="auto">
          <a:xfrm>
            <a:off x="0" y="0"/>
            <a:ext cx="9144000" cy="5143499"/>
          </a:xfrm>
          <a:prstGeom prst="rect">
            <a:avLst/>
          </a:prstGeom>
          <a:gradFill flip="none" rotWithShape="1">
            <a:gsLst>
              <a:gs pos="0">
                <a:schemeClr val="accent1">
                  <a:alpha val="90000"/>
                </a:schemeClr>
              </a:gs>
              <a:gs pos="100000">
                <a:schemeClr val="accent2">
                  <a:alpha val="90000"/>
                </a:schemeClr>
              </a:gs>
            </a:gsLst>
            <a:lin ang="0" scaled="0"/>
            <a:tileRect/>
          </a:gra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10" name="Footer Text"/>
          <p:cNvSpPr txBox="1"/>
          <p:nvPr/>
        </p:nvSpPr>
        <p:spPr>
          <a:xfrm>
            <a:off x="1838528" y="1074646"/>
            <a:ext cx="5466944" cy="430887"/>
          </a:xfrm>
          <a:prstGeom prst="rect">
            <a:avLst/>
          </a:prstGeom>
          <a:noFill/>
        </p:spPr>
        <p:txBody>
          <a:bodyPr wrap="square" lIns="0" tIns="0" rIns="0" bIns="0" rtlCol="0">
            <a:spAutoFit/>
          </a:bodyPr>
          <a:lstStyle/>
          <a:p>
            <a:pPr algn="ctr"/>
            <a:r>
              <a:rPr lang="en-US" sz="2800" b="1" dirty="0">
                <a:solidFill>
                  <a:schemeClr val="bg1"/>
                </a:solidFill>
              </a:rPr>
              <a:t>Welcome Message</a:t>
            </a:r>
          </a:p>
        </p:txBody>
      </p:sp>
      <p:sp>
        <p:nvSpPr>
          <p:cNvPr id="11" name="Footer Text"/>
          <p:cNvSpPr txBox="1"/>
          <p:nvPr/>
        </p:nvSpPr>
        <p:spPr>
          <a:xfrm>
            <a:off x="1838528" y="3832479"/>
            <a:ext cx="5466944" cy="246221"/>
          </a:xfrm>
          <a:prstGeom prst="rect">
            <a:avLst/>
          </a:prstGeom>
          <a:noFill/>
        </p:spPr>
        <p:txBody>
          <a:bodyPr wrap="square" lIns="0" tIns="0" rIns="0" bIns="0" rtlCol="0">
            <a:spAutoFit/>
          </a:bodyPr>
          <a:lstStyle/>
          <a:p>
            <a:pPr algn="ctr"/>
            <a:r>
              <a:rPr lang="en-US" sz="1600" dirty="0">
                <a:solidFill>
                  <a:schemeClr val="bg1"/>
                </a:solidFill>
                <a:latin typeface="Roboto Light" panose="02000000000000000000" pitchFamily="2" charset="0"/>
                <a:ea typeface="Roboto Light" panose="02000000000000000000" pitchFamily="2" charset="0"/>
              </a:rPr>
              <a:t>SlideSalad.com Team</a:t>
            </a:r>
          </a:p>
        </p:txBody>
      </p:sp>
      <p:sp>
        <p:nvSpPr>
          <p:cNvPr id="12" name="Rectangle 11"/>
          <p:cNvSpPr/>
          <p:nvPr/>
        </p:nvSpPr>
        <p:spPr bwMode="auto">
          <a:xfrm flipV="1">
            <a:off x="3960103" y="1629538"/>
            <a:ext cx="1223794" cy="45719"/>
          </a:xfrm>
          <a:prstGeom prst="rect">
            <a:avLst/>
          </a:prstGeom>
          <a:solidFill>
            <a:schemeClr val="bg1"/>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4" name="Rectangle 3"/>
          <p:cNvSpPr/>
          <p:nvPr/>
        </p:nvSpPr>
        <p:spPr>
          <a:xfrm>
            <a:off x="419100" y="1938576"/>
            <a:ext cx="8305800" cy="1708160"/>
          </a:xfrm>
          <a:prstGeom prst="rect">
            <a:avLst/>
          </a:prstGeom>
        </p:spPr>
        <p:txBody>
          <a:bodyPr wrap="square">
            <a:spAutoFit/>
          </a:bodyPr>
          <a:lstStyle/>
          <a:p>
            <a:pPr algn="ctr"/>
            <a:r>
              <a:rPr lang="en-US" sz="1050" dirty="0">
                <a:solidFill>
                  <a:schemeClr val="bg1"/>
                </a:solidFill>
              </a:rPr>
              <a:t>SlideSalad is #1 online marketplace of premium presentations templates for all needs.</a:t>
            </a:r>
          </a:p>
          <a:p>
            <a:pPr algn="ctr"/>
            <a:endParaRPr lang="en-US" sz="1050" dirty="0">
              <a:solidFill>
                <a:schemeClr val="bg1"/>
              </a:solidFill>
            </a:endParaRPr>
          </a:p>
          <a:p>
            <a:pPr algn="ctr"/>
            <a:r>
              <a:rPr lang="en-US" sz="1050" dirty="0">
                <a:solidFill>
                  <a:schemeClr val="bg1"/>
                </a:solidFill>
              </a:rPr>
              <a:t>All our templates are designed with tremendous awesome features such as highest quality, uniqueness, professionally, flexibility, and easy edibility that saves you a lot of time and effort.</a:t>
            </a:r>
          </a:p>
          <a:p>
            <a:pPr algn="ctr"/>
            <a:endParaRPr lang="en-US" sz="1050" dirty="0">
              <a:solidFill>
                <a:schemeClr val="bg1"/>
              </a:solidFill>
            </a:endParaRPr>
          </a:p>
          <a:p>
            <a:pPr algn="ctr"/>
            <a:r>
              <a:rPr lang="en-US" sz="1050" dirty="0">
                <a:solidFill>
                  <a:schemeClr val="bg1"/>
                </a:solidFill>
              </a:rPr>
              <a:t>Above all, SlideSalad presentation templates are created by passionate creative artists, designers, and entrepreneurs who know how to make people get inspired with great designs, ideas, art, and innovation for their next presentation.</a:t>
            </a:r>
          </a:p>
          <a:p>
            <a:pPr algn="ctr"/>
            <a:endParaRPr lang="en-US" sz="1050" dirty="0">
              <a:solidFill>
                <a:schemeClr val="bg1"/>
              </a:solidFill>
            </a:endParaRPr>
          </a:p>
          <a:p>
            <a:pPr algn="ctr"/>
            <a:r>
              <a:rPr lang="en-US" sz="1050" dirty="0">
                <a:solidFill>
                  <a:schemeClr val="bg1"/>
                </a:solidFill>
              </a:rPr>
              <a:t>We’ve been providing all-purpose creative presentation templates over many years, we know how to persuade people in your particular business niche.</a:t>
            </a:r>
          </a:p>
        </p:txBody>
      </p:sp>
    </p:spTree>
    <p:extLst>
      <p:ext uri="{BB962C8B-B14F-4D97-AF65-F5344CB8AC3E}">
        <p14:creationId xmlns:p14="http://schemas.microsoft.com/office/powerpoint/2010/main" val="261961212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20000" decel="8000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6" presetClass="entr" presetSubtype="37"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outVertical)">
                                      <p:cBhvr>
                                        <p:cTn id="17" dur="500"/>
                                        <p:tgtEl>
                                          <p:spTgt spid="4"/>
                                        </p:tgtEl>
                                      </p:cBhvr>
                                    </p:animEffect>
                                  </p:childTnLst>
                                </p:cTn>
                              </p:par>
                            </p:childTnLst>
                          </p:cTn>
                        </p:par>
                        <p:par>
                          <p:cTn id="18" fill="hold">
                            <p:stCondLst>
                              <p:cond delay="1500"/>
                            </p:stCondLst>
                            <p:childTnLst>
                              <p:par>
                                <p:cTn id="19" presetID="2" presetClass="entr" presetSubtype="4" accel="20000" decel="8000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p:txBody>
          <a:bodyPr/>
          <a:lstStyle/>
          <a:p>
            <a:r>
              <a:rPr lang="en-US" dirty="0"/>
              <a:t>Explain the current problem – Problem worth solving</a:t>
            </a:r>
          </a:p>
        </p:txBody>
      </p:sp>
      <p:sp>
        <p:nvSpPr>
          <p:cNvPr id="5" name="Title 4"/>
          <p:cNvSpPr>
            <a:spLocks noGrp="1"/>
          </p:cNvSpPr>
          <p:nvPr>
            <p:ph type="title"/>
          </p:nvPr>
        </p:nvSpPr>
        <p:spPr/>
        <p:txBody>
          <a:bodyPr/>
          <a:lstStyle/>
          <a:p>
            <a:r>
              <a:rPr lang="en-US" dirty="0"/>
              <a:t>The Problem</a:t>
            </a:r>
          </a:p>
        </p:txBody>
      </p:sp>
      <p:sp>
        <p:nvSpPr>
          <p:cNvPr id="48" name="Inhaltsplatzhalter 4">
            <a:extLst>
              <a:ext uri="{FF2B5EF4-FFF2-40B4-BE49-F238E27FC236}">
                <a16:creationId xmlns:a16="http://schemas.microsoft.com/office/drawing/2014/main" id="{B669E0ED-A872-4A7B-9B61-D0AD979D452D}"/>
              </a:ext>
            </a:extLst>
          </p:cNvPr>
          <p:cNvSpPr txBox="1">
            <a:spLocks/>
          </p:cNvSpPr>
          <p:nvPr/>
        </p:nvSpPr>
        <p:spPr>
          <a:xfrm>
            <a:off x="3710353" y="2674720"/>
            <a:ext cx="1723294" cy="1080296"/>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30000"/>
              </a:lnSpc>
              <a:buNone/>
            </a:pPr>
            <a:r>
              <a:rPr lang="en-US" sz="1400" b="1" dirty="0">
                <a:solidFill>
                  <a:schemeClr val="accent2"/>
                </a:solidFill>
                <a:latin typeface="+mj-lt"/>
              </a:rPr>
              <a:t>Problem #2</a:t>
            </a:r>
            <a:br>
              <a:rPr lang="en-US" sz="1400" b="1" dirty="0">
                <a:solidFill>
                  <a:schemeClr val="bg1">
                    <a:lumMod val="50000"/>
                  </a:schemeClr>
                </a:solidFill>
                <a:latin typeface="+mj-lt"/>
              </a:rPr>
            </a:br>
            <a:r>
              <a:rPr lang="en-US" sz="1000" dirty="0">
                <a:solidFill>
                  <a:schemeClr val="bg1">
                    <a:lumMod val="50000"/>
                  </a:schemeClr>
                </a:solidFill>
                <a:latin typeface="+mn-lt"/>
              </a:rPr>
              <a:t>This is a sample text. You simply add your own text and description here. This text is fully editable. </a:t>
            </a:r>
            <a:endParaRPr lang="en-US" sz="1050" dirty="0">
              <a:solidFill>
                <a:schemeClr val="bg1">
                  <a:lumMod val="50000"/>
                </a:schemeClr>
              </a:solidFill>
              <a:latin typeface="+mn-lt"/>
            </a:endParaRPr>
          </a:p>
        </p:txBody>
      </p:sp>
      <p:grpSp>
        <p:nvGrpSpPr>
          <p:cNvPr id="13" name="Group 12">
            <a:extLst>
              <a:ext uri="{FF2B5EF4-FFF2-40B4-BE49-F238E27FC236}">
                <a16:creationId xmlns:a16="http://schemas.microsoft.com/office/drawing/2014/main" id="{47AC2FEF-DB30-40B1-8CAF-715D4789E0B0}"/>
              </a:ext>
            </a:extLst>
          </p:cNvPr>
          <p:cNvGrpSpPr/>
          <p:nvPr/>
        </p:nvGrpSpPr>
        <p:grpSpPr>
          <a:xfrm>
            <a:off x="3170455" y="1386841"/>
            <a:ext cx="2789455" cy="3145034"/>
            <a:chOff x="3170455" y="1352550"/>
            <a:chExt cx="2789455" cy="2356338"/>
          </a:xfrm>
        </p:grpSpPr>
        <p:cxnSp>
          <p:nvCxnSpPr>
            <p:cNvPr id="51" name="Straight Connector 50">
              <a:extLst>
                <a:ext uri="{FF2B5EF4-FFF2-40B4-BE49-F238E27FC236}">
                  <a16:creationId xmlns:a16="http://schemas.microsoft.com/office/drawing/2014/main" id="{47F7DF27-10C4-4A86-BE38-8B8BD4132D8D}"/>
                </a:ext>
              </a:extLst>
            </p:cNvPr>
            <p:cNvCxnSpPr/>
            <p:nvPr/>
          </p:nvCxnSpPr>
          <p:spPr>
            <a:xfrm>
              <a:off x="3170455" y="1352550"/>
              <a:ext cx="0" cy="235633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62471C4-F0C3-4895-B365-6957469653E3}"/>
                </a:ext>
              </a:extLst>
            </p:cNvPr>
            <p:cNvCxnSpPr/>
            <p:nvPr/>
          </p:nvCxnSpPr>
          <p:spPr>
            <a:xfrm>
              <a:off x="5959910" y="1352550"/>
              <a:ext cx="0" cy="235633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91" name="Oval 90">
            <a:extLst>
              <a:ext uri="{FF2B5EF4-FFF2-40B4-BE49-F238E27FC236}">
                <a16:creationId xmlns:a16="http://schemas.microsoft.com/office/drawing/2014/main" id="{BA86E427-C927-444C-A358-5C3197E363EB}"/>
              </a:ext>
            </a:extLst>
          </p:cNvPr>
          <p:cNvSpPr/>
          <p:nvPr/>
        </p:nvSpPr>
        <p:spPr bwMode="auto">
          <a:xfrm>
            <a:off x="3894622" y="1242160"/>
            <a:ext cx="1354756" cy="1354756"/>
          </a:xfrm>
          <a:prstGeom prst="ellipse">
            <a:avLst/>
          </a:prstGeom>
          <a:solidFill>
            <a:schemeClr val="accent2"/>
          </a:solidFill>
          <a:ln w="2857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grpSp>
        <p:nvGrpSpPr>
          <p:cNvPr id="94" name="Group 93">
            <a:extLst>
              <a:ext uri="{FF2B5EF4-FFF2-40B4-BE49-F238E27FC236}">
                <a16:creationId xmlns:a16="http://schemas.microsoft.com/office/drawing/2014/main" id="{541E2E8B-24EB-4458-9EEA-575993D39A36}"/>
              </a:ext>
            </a:extLst>
          </p:cNvPr>
          <p:cNvGrpSpPr/>
          <p:nvPr/>
        </p:nvGrpSpPr>
        <p:grpSpPr>
          <a:xfrm>
            <a:off x="4278857" y="1626395"/>
            <a:ext cx="586286" cy="586286"/>
            <a:chOff x="-1238250" y="2566988"/>
            <a:chExt cx="1381125" cy="1381125"/>
          </a:xfrm>
          <a:solidFill>
            <a:schemeClr val="bg1"/>
          </a:solidFill>
        </p:grpSpPr>
        <p:sp>
          <p:nvSpPr>
            <p:cNvPr id="95" name="Freeform 32">
              <a:extLst>
                <a:ext uri="{FF2B5EF4-FFF2-40B4-BE49-F238E27FC236}">
                  <a16:creationId xmlns:a16="http://schemas.microsoft.com/office/drawing/2014/main" id="{1C22F768-965B-4BBA-BCAC-90D83AD5A9C6}"/>
                </a:ext>
              </a:extLst>
            </p:cNvPr>
            <p:cNvSpPr>
              <a:spLocks noEditPoints="1"/>
            </p:cNvSpPr>
            <p:nvPr/>
          </p:nvSpPr>
          <p:spPr bwMode="auto">
            <a:xfrm>
              <a:off x="-1238250" y="2566988"/>
              <a:ext cx="1381125" cy="1381125"/>
            </a:xfrm>
            <a:custGeom>
              <a:avLst/>
              <a:gdLst>
                <a:gd name="T0" fmla="*/ 1520 w 3480"/>
                <a:gd name="T1" fmla="*/ 434 h 3480"/>
                <a:gd name="T2" fmla="*/ 1188 w 3480"/>
                <a:gd name="T3" fmla="*/ 611 h 3480"/>
                <a:gd name="T4" fmla="*/ 919 w 3480"/>
                <a:gd name="T5" fmla="*/ 632 h 3480"/>
                <a:gd name="T6" fmla="*/ 509 w 3480"/>
                <a:gd name="T7" fmla="*/ 752 h 3480"/>
                <a:gd name="T8" fmla="*/ 668 w 3480"/>
                <a:gd name="T9" fmla="*/ 1063 h 3480"/>
                <a:gd name="T10" fmla="*/ 502 w 3480"/>
                <a:gd name="T11" fmla="*/ 1461 h 3480"/>
                <a:gd name="T12" fmla="*/ 171 w 3480"/>
                <a:gd name="T13" fmla="*/ 1568 h 3480"/>
                <a:gd name="T14" fmla="*/ 375 w 3480"/>
                <a:gd name="T15" fmla="*/ 1942 h 3480"/>
                <a:gd name="T16" fmla="*/ 552 w 3480"/>
                <a:gd name="T17" fmla="*/ 2149 h 3480"/>
                <a:gd name="T18" fmla="*/ 661 w 3480"/>
                <a:gd name="T19" fmla="*/ 2507 h 3480"/>
                <a:gd name="T20" fmla="*/ 735 w 3480"/>
                <a:gd name="T21" fmla="*/ 2965 h 3480"/>
                <a:gd name="T22" fmla="*/ 1001 w 3480"/>
                <a:gd name="T23" fmla="*/ 2812 h 3480"/>
                <a:gd name="T24" fmla="*/ 1405 w 3480"/>
                <a:gd name="T25" fmla="*/ 2952 h 3480"/>
                <a:gd name="T26" fmla="*/ 1550 w 3480"/>
                <a:gd name="T27" fmla="*/ 3204 h 3480"/>
                <a:gd name="T28" fmla="*/ 1915 w 3480"/>
                <a:gd name="T29" fmla="*/ 3301 h 3480"/>
                <a:gd name="T30" fmla="*/ 2046 w 3480"/>
                <a:gd name="T31" fmla="*/ 2962 h 3480"/>
                <a:gd name="T32" fmla="*/ 2448 w 3480"/>
                <a:gd name="T33" fmla="*/ 2810 h 3480"/>
                <a:gd name="T34" fmla="*/ 2738 w 3480"/>
                <a:gd name="T35" fmla="*/ 2971 h 3480"/>
                <a:gd name="T36" fmla="*/ 2831 w 3480"/>
                <a:gd name="T37" fmla="*/ 2535 h 3480"/>
                <a:gd name="T38" fmla="*/ 2901 w 3480"/>
                <a:gd name="T39" fmla="*/ 2221 h 3480"/>
                <a:gd name="T40" fmla="*/ 3074 w 3480"/>
                <a:gd name="T41" fmla="*/ 1950 h 3480"/>
                <a:gd name="T42" fmla="*/ 3315 w 3480"/>
                <a:gd name="T43" fmla="*/ 1575 h 3480"/>
                <a:gd name="T44" fmla="*/ 2997 w 3480"/>
                <a:gd name="T45" fmla="*/ 1484 h 3480"/>
                <a:gd name="T46" fmla="*/ 2821 w 3480"/>
                <a:gd name="T47" fmla="*/ 1091 h 3480"/>
                <a:gd name="T48" fmla="*/ 2967 w 3480"/>
                <a:gd name="T49" fmla="*/ 760 h 3480"/>
                <a:gd name="T50" fmla="*/ 2641 w 3480"/>
                <a:gd name="T51" fmla="*/ 572 h 3480"/>
                <a:gd name="T52" fmla="*/ 2360 w 3480"/>
                <a:gd name="T53" fmla="*/ 646 h 3480"/>
                <a:gd name="T54" fmla="*/ 1976 w 3480"/>
                <a:gd name="T55" fmla="*/ 461 h 3480"/>
                <a:gd name="T56" fmla="*/ 1896 w 3480"/>
                <a:gd name="T57" fmla="*/ 162 h 3480"/>
                <a:gd name="T58" fmla="*/ 2036 w 3480"/>
                <a:gd name="T59" fmla="*/ 67 h 3480"/>
                <a:gd name="T60" fmla="*/ 2110 w 3480"/>
                <a:gd name="T61" fmla="*/ 367 h 3480"/>
                <a:gd name="T62" fmla="*/ 2455 w 3480"/>
                <a:gd name="T63" fmla="*/ 507 h 3480"/>
                <a:gd name="T64" fmla="*/ 2759 w 3480"/>
                <a:gd name="T65" fmla="*/ 349 h 3480"/>
                <a:gd name="T66" fmla="*/ 3125 w 3480"/>
                <a:gd name="T67" fmla="*/ 693 h 3480"/>
                <a:gd name="T68" fmla="*/ 2977 w 3480"/>
                <a:gd name="T69" fmla="*/ 1018 h 3480"/>
                <a:gd name="T70" fmla="*/ 3110 w 3480"/>
                <a:gd name="T71" fmla="*/ 1367 h 3480"/>
                <a:gd name="T72" fmla="*/ 3386 w 3480"/>
                <a:gd name="T73" fmla="*/ 1425 h 3480"/>
                <a:gd name="T74" fmla="*/ 3477 w 3480"/>
                <a:gd name="T75" fmla="*/ 1929 h 3480"/>
                <a:gd name="T76" fmla="*/ 3226 w 3480"/>
                <a:gd name="T77" fmla="*/ 2090 h 3480"/>
                <a:gd name="T78" fmla="*/ 3052 w 3480"/>
                <a:gd name="T79" fmla="*/ 2283 h 3480"/>
                <a:gd name="T80" fmla="*/ 3114 w 3480"/>
                <a:gd name="T81" fmla="*/ 2648 h 3480"/>
                <a:gd name="T82" fmla="*/ 3080 w 3480"/>
                <a:gd name="T83" fmla="*/ 2860 h 3480"/>
                <a:gd name="T84" fmla="*/ 2674 w 3480"/>
                <a:gd name="T85" fmla="*/ 3125 h 3480"/>
                <a:gd name="T86" fmla="*/ 2363 w 3480"/>
                <a:gd name="T87" fmla="*/ 3016 h 3480"/>
                <a:gd name="T88" fmla="*/ 2104 w 3480"/>
                <a:gd name="T89" fmla="*/ 3126 h 3480"/>
                <a:gd name="T90" fmla="*/ 1959 w 3480"/>
                <a:gd name="T91" fmla="*/ 3468 h 3480"/>
                <a:gd name="T92" fmla="*/ 1444 w 3480"/>
                <a:gd name="T93" fmla="*/ 3413 h 3480"/>
                <a:gd name="T94" fmla="*/ 1370 w 3480"/>
                <a:gd name="T95" fmla="*/ 3113 h 3480"/>
                <a:gd name="T96" fmla="*/ 1025 w 3480"/>
                <a:gd name="T97" fmla="*/ 2973 h 3480"/>
                <a:gd name="T98" fmla="*/ 721 w 3480"/>
                <a:gd name="T99" fmla="*/ 3131 h 3480"/>
                <a:gd name="T100" fmla="*/ 355 w 3480"/>
                <a:gd name="T101" fmla="*/ 2787 h 3480"/>
                <a:gd name="T102" fmla="*/ 503 w 3480"/>
                <a:gd name="T103" fmla="*/ 2462 h 3480"/>
                <a:gd name="T104" fmla="*/ 370 w 3480"/>
                <a:gd name="T105" fmla="*/ 2113 h 3480"/>
                <a:gd name="T106" fmla="*/ 94 w 3480"/>
                <a:gd name="T107" fmla="*/ 2055 h 3480"/>
                <a:gd name="T108" fmla="*/ 3 w 3480"/>
                <a:gd name="T109" fmla="*/ 1551 h 3480"/>
                <a:gd name="T110" fmla="*/ 254 w 3480"/>
                <a:gd name="T111" fmla="*/ 1390 h 3480"/>
                <a:gd name="T112" fmla="*/ 428 w 3480"/>
                <a:gd name="T113" fmla="*/ 1197 h 3480"/>
                <a:gd name="T114" fmla="*/ 366 w 3480"/>
                <a:gd name="T115" fmla="*/ 832 h 3480"/>
                <a:gd name="T116" fmla="*/ 400 w 3480"/>
                <a:gd name="T117" fmla="*/ 620 h 3480"/>
                <a:gd name="T118" fmla="*/ 806 w 3480"/>
                <a:gd name="T119" fmla="*/ 355 h 3480"/>
                <a:gd name="T120" fmla="*/ 1117 w 3480"/>
                <a:gd name="T121" fmla="*/ 464 h 3480"/>
                <a:gd name="T122" fmla="*/ 1376 w 3480"/>
                <a:gd name="T123" fmla="*/ 354 h 3480"/>
                <a:gd name="T124" fmla="*/ 1521 w 3480"/>
                <a:gd name="T125" fmla="*/ 12 h 3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80" h="3480">
                  <a:moveTo>
                    <a:pt x="1584" y="162"/>
                  </a:moveTo>
                  <a:lnTo>
                    <a:pt x="1575" y="165"/>
                  </a:lnTo>
                  <a:lnTo>
                    <a:pt x="1568" y="171"/>
                  </a:lnTo>
                  <a:lnTo>
                    <a:pt x="1565" y="179"/>
                  </a:lnTo>
                  <a:lnTo>
                    <a:pt x="1550" y="277"/>
                  </a:lnTo>
                  <a:lnTo>
                    <a:pt x="1538" y="375"/>
                  </a:lnTo>
                  <a:lnTo>
                    <a:pt x="1530" y="406"/>
                  </a:lnTo>
                  <a:lnTo>
                    <a:pt x="1520" y="434"/>
                  </a:lnTo>
                  <a:lnTo>
                    <a:pt x="1504" y="461"/>
                  </a:lnTo>
                  <a:lnTo>
                    <a:pt x="1484" y="483"/>
                  </a:lnTo>
                  <a:lnTo>
                    <a:pt x="1461" y="502"/>
                  </a:lnTo>
                  <a:lnTo>
                    <a:pt x="1434" y="518"/>
                  </a:lnTo>
                  <a:lnTo>
                    <a:pt x="1405" y="528"/>
                  </a:lnTo>
                  <a:lnTo>
                    <a:pt x="1331" y="552"/>
                  </a:lnTo>
                  <a:lnTo>
                    <a:pt x="1259" y="579"/>
                  </a:lnTo>
                  <a:lnTo>
                    <a:pt x="1188" y="611"/>
                  </a:lnTo>
                  <a:lnTo>
                    <a:pt x="1120" y="646"/>
                  </a:lnTo>
                  <a:lnTo>
                    <a:pt x="1091" y="659"/>
                  </a:lnTo>
                  <a:lnTo>
                    <a:pt x="1063" y="668"/>
                  </a:lnTo>
                  <a:lnTo>
                    <a:pt x="1032" y="670"/>
                  </a:lnTo>
                  <a:lnTo>
                    <a:pt x="1003" y="668"/>
                  </a:lnTo>
                  <a:lnTo>
                    <a:pt x="973" y="661"/>
                  </a:lnTo>
                  <a:lnTo>
                    <a:pt x="945" y="649"/>
                  </a:lnTo>
                  <a:lnTo>
                    <a:pt x="919" y="632"/>
                  </a:lnTo>
                  <a:lnTo>
                    <a:pt x="839" y="572"/>
                  </a:lnTo>
                  <a:lnTo>
                    <a:pt x="760" y="513"/>
                  </a:lnTo>
                  <a:lnTo>
                    <a:pt x="752" y="509"/>
                  </a:lnTo>
                  <a:lnTo>
                    <a:pt x="742" y="509"/>
                  </a:lnTo>
                  <a:lnTo>
                    <a:pt x="735" y="515"/>
                  </a:lnTo>
                  <a:lnTo>
                    <a:pt x="515" y="735"/>
                  </a:lnTo>
                  <a:lnTo>
                    <a:pt x="509" y="742"/>
                  </a:lnTo>
                  <a:lnTo>
                    <a:pt x="509" y="752"/>
                  </a:lnTo>
                  <a:lnTo>
                    <a:pt x="513" y="760"/>
                  </a:lnTo>
                  <a:lnTo>
                    <a:pt x="572" y="839"/>
                  </a:lnTo>
                  <a:lnTo>
                    <a:pt x="632" y="919"/>
                  </a:lnTo>
                  <a:lnTo>
                    <a:pt x="649" y="945"/>
                  </a:lnTo>
                  <a:lnTo>
                    <a:pt x="661" y="973"/>
                  </a:lnTo>
                  <a:lnTo>
                    <a:pt x="668" y="1003"/>
                  </a:lnTo>
                  <a:lnTo>
                    <a:pt x="670" y="1032"/>
                  </a:lnTo>
                  <a:lnTo>
                    <a:pt x="668" y="1063"/>
                  </a:lnTo>
                  <a:lnTo>
                    <a:pt x="659" y="1091"/>
                  </a:lnTo>
                  <a:lnTo>
                    <a:pt x="646" y="1120"/>
                  </a:lnTo>
                  <a:lnTo>
                    <a:pt x="611" y="1188"/>
                  </a:lnTo>
                  <a:lnTo>
                    <a:pt x="579" y="1259"/>
                  </a:lnTo>
                  <a:lnTo>
                    <a:pt x="552" y="1331"/>
                  </a:lnTo>
                  <a:lnTo>
                    <a:pt x="528" y="1405"/>
                  </a:lnTo>
                  <a:lnTo>
                    <a:pt x="518" y="1434"/>
                  </a:lnTo>
                  <a:lnTo>
                    <a:pt x="502" y="1461"/>
                  </a:lnTo>
                  <a:lnTo>
                    <a:pt x="483" y="1484"/>
                  </a:lnTo>
                  <a:lnTo>
                    <a:pt x="461" y="1504"/>
                  </a:lnTo>
                  <a:lnTo>
                    <a:pt x="434" y="1520"/>
                  </a:lnTo>
                  <a:lnTo>
                    <a:pt x="406" y="1530"/>
                  </a:lnTo>
                  <a:lnTo>
                    <a:pt x="375" y="1538"/>
                  </a:lnTo>
                  <a:lnTo>
                    <a:pt x="277" y="1550"/>
                  </a:lnTo>
                  <a:lnTo>
                    <a:pt x="179" y="1565"/>
                  </a:lnTo>
                  <a:lnTo>
                    <a:pt x="171" y="1568"/>
                  </a:lnTo>
                  <a:lnTo>
                    <a:pt x="165" y="1575"/>
                  </a:lnTo>
                  <a:lnTo>
                    <a:pt x="162" y="1585"/>
                  </a:lnTo>
                  <a:lnTo>
                    <a:pt x="162" y="1896"/>
                  </a:lnTo>
                  <a:lnTo>
                    <a:pt x="165" y="1905"/>
                  </a:lnTo>
                  <a:lnTo>
                    <a:pt x="171" y="1912"/>
                  </a:lnTo>
                  <a:lnTo>
                    <a:pt x="179" y="1915"/>
                  </a:lnTo>
                  <a:lnTo>
                    <a:pt x="277" y="1930"/>
                  </a:lnTo>
                  <a:lnTo>
                    <a:pt x="375" y="1942"/>
                  </a:lnTo>
                  <a:lnTo>
                    <a:pt x="406" y="1950"/>
                  </a:lnTo>
                  <a:lnTo>
                    <a:pt x="434" y="1960"/>
                  </a:lnTo>
                  <a:lnTo>
                    <a:pt x="461" y="1976"/>
                  </a:lnTo>
                  <a:lnTo>
                    <a:pt x="483" y="1996"/>
                  </a:lnTo>
                  <a:lnTo>
                    <a:pt x="502" y="2019"/>
                  </a:lnTo>
                  <a:lnTo>
                    <a:pt x="518" y="2046"/>
                  </a:lnTo>
                  <a:lnTo>
                    <a:pt x="528" y="2075"/>
                  </a:lnTo>
                  <a:lnTo>
                    <a:pt x="552" y="2149"/>
                  </a:lnTo>
                  <a:lnTo>
                    <a:pt x="579" y="2221"/>
                  </a:lnTo>
                  <a:lnTo>
                    <a:pt x="611" y="2292"/>
                  </a:lnTo>
                  <a:lnTo>
                    <a:pt x="646" y="2360"/>
                  </a:lnTo>
                  <a:lnTo>
                    <a:pt x="659" y="2389"/>
                  </a:lnTo>
                  <a:lnTo>
                    <a:pt x="668" y="2417"/>
                  </a:lnTo>
                  <a:lnTo>
                    <a:pt x="670" y="2448"/>
                  </a:lnTo>
                  <a:lnTo>
                    <a:pt x="668" y="2477"/>
                  </a:lnTo>
                  <a:lnTo>
                    <a:pt x="661" y="2507"/>
                  </a:lnTo>
                  <a:lnTo>
                    <a:pt x="649" y="2535"/>
                  </a:lnTo>
                  <a:lnTo>
                    <a:pt x="632" y="2561"/>
                  </a:lnTo>
                  <a:lnTo>
                    <a:pt x="572" y="2641"/>
                  </a:lnTo>
                  <a:lnTo>
                    <a:pt x="513" y="2720"/>
                  </a:lnTo>
                  <a:lnTo>
                    <a:pt x="509" y="2728"/>
                  </a:lnTo>
                  <a:lnTo>
                    <a:pt x="509" y="2738"/>
                  </a:lnTo>
                  <a:lnTo>
                    <a:pt x="515" y="2745"/>
                  </a:lnTo>
                  <a:lnTo>
                    <a:pt x="735" y="2965"/>
                  </a:lnTo>
                  <a:lnTo>
                    <a:pt x="742" y="2971"/>
                  </a:lnTo>
                  <a:lnTo>
                    <a:pt x="752" y="2972"/>
                  </a:lnTo>
                  <a:lnTo>
                    <a:pt x="760" y="2967"/>
                  </a:lnTo>
                  <a:lnTo>
                    <a:pt x="839" y="2908"/>
                  </a:lnTo>
                  <a:lnTo>
                    <a:pt x="919" y="2848"/>
                  </a:lnTo>
                  <a:lnTo>
                    <a:pt x="945" y="2831"/>
                  </a:lnTo>
                  <a:lnTo>
                    <a:pt x="972" y="2820"/>
                  </a:lnTo>
                  <a:lnTo>
                    <a:pt x="1001" y="2812"/>
                  </a:lnTo>
                  <a:lnTo>
                    <a:pt x="1030" y="2810"/>
                  </a:lnTo>
                  <a:lnTo>
                    <a:pt x="1061" y="2812"/>
                  </a:lnTo>
                  <a:lnTo>
                    <a:pt x="1091" y="2821"/>
                  </a:lnTo>
                  <a:lnTo>
                    <a:pt x="1120" y="2834"/>
                  </a:lnTo>
                  <a:lnTo>
                    <a:pt x="1188" y="2869"/>
                  </a:lnTo>
                  <a:lnTo>
                    <a:pt x="1259" y="2901"/>
                  </a:lnTo>
                  <a:lnTo>
                    <a:pt x="1331" y="2928"/>
                  </a:lnTo>
                  <a:lnTo>
                    <a:pt x="1405" y="2952"/>
                  </a:lnTo>
                  <a:lnTo>
                    <a:pt x="1434" y="2962"/>
                  </a:lnTo>
                  <a:lnTo>
                    <a:pt x="1461" y="2978"/>
                  </a:lnTo>
                  <a:lnTo>
                    <a:pt x="1484" y="2997"/>
                  </a:lnTo>
                  <a:lnTo>
                    <a:pt x="1504" y="3019"/>
                  </a:lnTo>
                  <a:lnTo>
                    <a:pt x="1520" y="3046"/>
                  </a:lnTo>
                  <a:lnTo>
                    <a:pt x="1530" y="3074"/>
                  </a:lnTo>
                  <a:lnTo>
                    <a:pt x="1538" y="3105"/>
                  </a:lnTo>
                  <a:lnTo>
                    <a:pt x="1550" y="3204"/>
                  </a:lnTo>
                  <a:lnTo>
                    <a:pt x="1565" y="3301"/>
                  </a:lnTo>
                  <a:lnTo>
                    <a:pt x="1568" y="3309"/>
                  </a:lnTo>
                  <a:lnTo>
                    <a:pt x="1575" y="3315"/>
                  </a:lnTo>
                  <a:lnTo>
                    <a:pt x="1584" y="3318"/>
                  </a:lnTo>
                  <a:lnTo>
                    <a:pt x="1896" y="3318"/>
                  </a:lnTo>
                  <a:lnTo>
                    <a:pt x="1905" y="3315"/>
                  </a:lnTo>
                  <a:lnTo>
                    <a:pt x="1912" y="3309"/>
                  </a:lnTo>
                  <a:lnTo>
                    <a:pt x="1915" y="3301"/>
                  </a:lnTo>
                  <a:lnTo>
                    <a:pt x="1930" y="3203"/>
                  </a:lnTo>
                  <a:lnTo>
                    <a:pt x="1942" y="3105"/>
                  </a:lnTo>
                  <a:lnTo>
                    <a:pt x="1950" y="3074"/>
                  </a:lnTo>
                  <a:lnTo>
                    <a:pt x="1960" y="3046"/>
                  </a:lnTo>
                  <a:lnTo>
                    <a:pt x="1976" y="3019"/>
                  </a:lnTo>
                  <a:lnTo>
                    <a:pt x="1996" y="2997"/>
                  </a:lnTo>
                  <a:lnTo>
                    <a:pt x="2019" y="2978"/>
                  </a:lnTo>
                  <a:lnTo>
                    <a:pt x="2046" y="2962"/>
                  </a:lnTo>
                  <a:lnTo>
                    <a:pt x="2075" y="2952"/>
                  </a:lnTo>
                  <a:lnTo>
                    <a:pt x="2149" y="2928"/>
                  </a:lnTo>
                  <a:lnTo>
                    <a:pt x="2221" y="2901"/>
                  </a:lnTo>
                  <a:lnTo>
                    <a:pt x="2292" y="2869"/>
                  </a:lnTo>
                  <a:lnTo>
                    <a:pt x="2360" y="2834"/>
                  </a:lnTo>
                  <a:lnTo>
                    <a:pt x="2389" y="2821"/>
                  </a:lnTo>
                  <a:lnTo>
                    <a:pt x="2417" y="2812"/>
                  </a:lnTo>
                  <a:lnTo>
                    <a:pt x="2448" y="2810"/>
                  </a:lnTo>
                  <a:lnTo>
                    <a:pt x="2477" y="2812"/>
                  </a:lnTo>
                  <a:lnTo>
                    <a:pt x="2507" y="2819"/>
                  </a:lnTo>
                  <a:lnTo>
                    <a:pt x="2535" y="2831"/>
                  </a:lnTo>
                  <a:lnTo>
                    <a:pt x="2561" y="2848"/>
                  </a:lnTo>
                  <a:lnTo>
                    <a:pt x="2641" y="2908"/>
                  </a:lnTo>
                  <a:lnTo>
                    <a:pt x="2720" y="2967"/>
                  </a:lnTo>
                  <a:lnTo>
                    <a:pt x="2728" y="2972"/>
                  </a:lnTo>
                  <a:lnTo>
                    <a:pt x="2738" y="2971"/>
                  </a:lnTo>
                  <a:lnTo>
                    <a:pt x="2745" y="2965"/>
                  </a:lnTo>
                  <a:lnTo>
                    <a:pt x="2965" y="2745"/>
                  </a:lnTo>
                  <a:lnTo>
                    <a:pt x="2971" y="2738"/>
                  </a:lnTo>
                  <a:lnTo>
                    <a:pt x="2971" y="2728"/>
                  </a:lnTo>
                  <a:lnTo>
                    <a:pt x="2967" y="2720"/>
                  </a:lnTo>
                  <a:lnTo>
                    <a:pt x="2908" y="2641"/>
                  </a:lnTo>
                  <a:lnTo>
                    <a:pt x="2848" y="2561"/>
                  </a:lnTo>
                  <a:lnTo>
                    <a:pt x="2831" y="2535"/>
                  </a:lnTo>
                  <a:lnTo>
                    <a:pt x="2819" y="2507"/>
                  </a:lnTo>
                  <a:lnTo>
                    <a:pt x="2812" y="2477"/>
                  </a:lnTo>
                  <a:lnTo>
                    <a:pt x="2810" y="2448"/>
                  </a:lnTo>
                  <a:lnTo>
                    <a:pt x="2812" y="2417"/>
                  </a:lnTo>
                  <a:lnTo>
                    <a:pt x="2821" y="2389"/>
                  </a:lnTo>
                  <a:lnTo>
                    <a:pt x="2834" y="2360"/>
                  </a:lnTo>
                  <a:lnTo>
                    <a:pt x="2869" y="2292"/>
                  </a:lnTo>
                  <a:lnTo>
                    <a:pt x="2901" y="2221"/>
                  </a:lnTo>
                  <a:lnTo>
                    <a:pt x="2928" y="2149"/>
                  </a:lnTo>
                  <a:lnTo>
                    <a:pt x="2952" y="2075"/>
                  </a:lnTo>
                  <a:lnTo>
                    <a:pt x="2962" y="2046"/>
                  </a:lnTo>
                  <a:lnTo>
                    <a:pt x="2978" y="2019"/>
                  </a:lnTo>
                  <a:lnTo>
                    <a:pt x="2997" y="1996"/>
                  </a:lnTo>
                  <a:lnTo>
                    <a:pt x="3019" y="1976"/>
                  </a:lnTo>
                  <a:lnTo>
                    <a:pt x="3046" y="1960"/>
                  </a:lnTo>
                  <a:lnTo>
                    <a:pt x="3074" y="1950"/>
                  </a:lnTo>
                  <a:lnTo>
                    <a:pt x="3105" y="1942"/>
                  </a:lnTo>
                  <a:lnTo>
                    <a:pt x="3203" y="1930"/>
                  </a:lnTo>
                  <a:lnTo>
                    <a:pt x="3301" y="1915"/>
                  </a:lnTo>
                  <a:lnTo>
                    <a:pt x="3309" y="1912"/>
                  </a:lnTo>
                  <a:lnTo>
                    <a:pt x="3315" y="1905"/>
                  </a:lnTo>
                  <a:lnTo>
                    <a:pt x="3318" y="1896"/>
                  </a:lnTo>
                  <a:lnTo>
                    <a:pt x="3318" y="1584"/>
                  </a:lnTo>
                  <a:lnTo>
                    <a:pt x="3315" y="1575"/>
                  </a:lnTo>
                  <a:lnTo>
                    <a:pt x="3309" y="1568"/>
                  </a:lnTo>
                  <a:lnTo>
                    <a:pt x="3301" y="1565"/>
                  </a:lnTo>
                  <a:lnTo>
                    <a:pt x="3203" y="1550"/>
                  </a:lnTo>
                  <a:lnTo>
                    <a:pt x="3105" y="1538"/>
                  </a:lnTo>
                  <a:lnTo>
                    <a:pt x="3074" y="1530"/>
                  </a:lnTo>
                  <a:lnTo>
                    <a:pt x="3046" y="1520"/>
                  </a:lnTo>
                  <a:lnTo>
                    <a:pt x="3019" y="1504"/>
                  </a:lnTo>
                  <a:lnTo>
                    <a:pt x="2997" y="1484"/>
                  </a:lnTo>
                  <a:lnTo>
                    <a:pt x="2978" y="1461"/>
                  </a:lnTo>
                  <a:lnTo>
                    <a:pt x="2962" y="1434"/>
                  </a:lnTo>
                  <a:lnTo>
                    <a:pt x="2952" y="1405"/>
                  </a:lnTo>
                  <a:lnTo>
                    <a:pt x="2928" y="1331"/>
                  </a:lnTo>
                  <a:lnTo>
                    <a:pt x="2901" y="1259"/>
                  </a:lnTo>
                  <a:lnTo>
                    <a:pt x="2869" y="1188"/>
                  </a:lnTo>
                  <a:lnTo>
                    <a:pt x="2834" y="1120"/>
                  </a:lnTo>
                  <a:lnTo>
                    <a:pt x="2821" y="1091"/>
                  </a:lnTo>
                  <a:lnTo>
                    <a:pt x="2812" y="1063"/>
                  </a:lnTo>
                  <a:lnTo>
                    <a:pt x="2810" y="1032"/>
                  </a:lnTo>
                  <a:lnTo>
                    <a:pt x="2812" y="1003"/>
                  </a:lnTo>
                  <a:lnTo>
                    <a:pt x="2819" y="973"/>
                  </a:lnTo>
                  <a:lnTo>
                    <a:pt x="2831" y="945"/>
                  </a:lnTo>
                  <a:lnTo>
                    <a:pt x="2848" y="919"/>
                  </a:lnTo>
                  <a:lnTo>
                    <a:pt x="2908" y="839"/>
                  </a:lnTo>
                  <a:lnTo>
                    <a:pt x="2967" y="760"/>
                  </a:lnTo>
                  <a:lnTo>
                    <a:pt x="2971" y="752"/>
                  </a:lnTo>
                  <a:lnTo>
                    <a:pt x="2971" y="742"/>
                  </a:lnTo>
                  <a:lnTo>
                    <a:pt x="2965" y="735"/>
                  </a:lnTo>
                  <a:lnTo>
                    <a:pt x="2745" y="515"/>
                  </a:lnTo>
                  <a:lnTo>
                    <a:pt x="2738" y="509"/>
                  </a:lnTo>
                  <a:lnTo>
                    <a:pt x="2728" y="509"/>
                  </a:lnTo>
                  <a:lnTo>
                    <a:pt x="2720" y="513"/>
                  </a:lnTo>
                  <a:lnTo>
                    <a:pt x="2641" y="572"/>
                  </a:lnTo>
                  <a:lnTo>
                    <a:pt x="2561" y="632"/>
                  </a:lnTo>
                  <a:lnTo>
                    <a:pt x="2535" y="649"/>
                  </a:lnTo>
                  <a:lnTo>
                    <a:pt x="2507" y="661"/>
                  </a:lnTo>
                  <a:lnTo>
                    <a:pt x="2477" y="668"/>
                  </a:lnTo>
                  <a:lnTo>
                    <a:pt x="2448" y="670"/>
                  </a:lnTo>
                  <a:lnTo>
                    <a:pt x="2417" y="668"/>
                  </a:lnTo>
                  <a:lnTo>
                    <a:pt x="2389" y="659"/>
                  </a:lnTo>
                  <a:lnTo>
                    <a:pt x="2360" y="646"/>
                  </a:lnTo>
                  <a:lnTo>
                    <a:pt x="2292" y="611"/>
                  </a:lnTo>
                  <a:lnTo>
                    <a:pt x="2221" y="579"/>
                  </a:lnTo>
                  <a:lnTo>
                    <a:pt x="2149" y="552"/>
                  </a:lnTo>
                  <a:lnTo>
                    <a:pt x="2075" y="528"/>
                  </a:lnTo>
                  <a:lnTo>
                    <a:pt x="2046" y="518"/>
                  </a:lnTo>
                  <a:lnTo>
                    <a:pt x="2019" y="502"/>
                  </a:lnTo>
                  <a:lnTo>
                    <a:pt x="1996" y="483"/>
                  </a:lnTo>
                  <a:lnTo>
                    <a:pt x="1976" y="461"/>
                  </a:lnTo>
                  <a:lnTo>
                    <a:pt x="1960" y="434"/>
                  </a:lnTo>
                  <a:lnTo>
                    <a:pt x="1950" y="406"/>
                  </a:lnTo>
                  <a:lnTo>
                    <a:pt x="1942" y="375"/>
                  </a:lnTo>
                  <a:lnTo>
                    <a:pt x="1930" y="277"/>
                  </a:lnTo>
                  <a:lnTo>
                    <a:pt x="1915" y="179"/>
                  </a:lnTo>
                  <a:lnTo>
                    <a:pt x="1912" y="171"/>
                  </a:lnTo>
                  <a:lnTo>
                    <a:pt x="1905" y="165"/>
                  </a:lnTo>
                  <a:lnTo>
                    <a:pt x="1896" y="162"/>
                  </a:lnTo>
                  <a:lnTo>
                    <a:pt x="1584" y="162"/>
                  </a:lnTo>
                  <a:close/>
                  <a:moveTo>
                    <a:pt x="1584" y="0"/>
                  </a:moveTo>
                  <a:lnTo>
                    <a:pt x="1896" y="0"/>
                  </a:lnTo>
                  <a:lnTo>
                    <a:pt x="1929" y="3"/>
                  </a:lnTo>
                  <a:lnTo>
                    <a:pt x="1959" y="12"/>
                  </a:lnTo>
                  <a:lnTo>
                    <a:pt x="1989" y="25"/>
                  </a:lnTo>
                  <a:lnTo>
                    <a:pt x="2014" y="44"/>
                  </a:lnTo>
                  <a:lnTo>
                    <a:pt x="2036" y="67"/>
                  </a:lnTo>
                  <a:lnTo>
                    <a:pt x="2055" y="94"/>
                  </a:lnTo>
                  <a:lnTo>
                    <a:pt x="2068" y="123"/>
                  </a:lnTo>
                  <a:lnTo>
                    <a:pt x="2076" y="155"/>
                  </a:lnTo>
                  <a:lnTo>
                    <a:pt x="2090" y="254"/>
                  </a:lnTo>
                  <a:lnTo>
                    <a:pt x="2104" y="354"/>
                  </a:lnTo>
                  <a:lnTo>
                    <a:pt x="2105" y="360"/>
                  </a:lnTo>
                  <a:lnTo>
                    <a:pt x="2107" y="364"/>
                  </a:lnTo>
                  <a:lnTo>
                    <a:pt x="2110" y="367"/>
                  </a:lnTo>
                  <a:lnTo>
                    <a:pt x="2113" y="370"/>
                  </a:lnTo>
                  <a:lnTo>
                    <a:pt x="2118" y="371"/>
                  </a:lnTo>
                  <a:lnTo>
                    <a:pt x="2202" y="398"/>
                  </a:lnTo>
                  <a:lnTo>
                    <a:pt x="2283" y="428"/>
                  </a:lnTo>
                  <a:lnTo>
                    <a:pt x="2363" y="464"/>
                  </a:lnTo>
                  <a:lnTo>
                    <a:pt x="2440" y="505"/>
                  </a:lnTo>
                  <a:lnTo>
                    <a:pt x="2448" y="507"/>
                  </a:lnTo>
                  <a:lnTo>
                    <a:pt x="2455" y="507"/>
                  </a:lnTo>
                  <a:lnTo>
                    <a:pt x="2462" y="503"/>
                  </a:lnTo>
                  <a:lnTo>
                    <a:pt x="2543" y="442"/>
                  </a:lnTo>
                  <a:lnTo>
                    <a:pt x="2623" y="382"/>
                  </a:lnTo>
                  <a:lnTo>
                    <a:pt x="2648" y="366"/>
                  </a:lnTo>
                  <a:lnTo>
                    <a:pt x="2674" y="355"/>
                  </a:lnTo>
                  <a:lnTo>
                    <a:pt x="2703" y="349"/>
                  </a:lnTo>
                  <a:lnTo>
                    <a:pt x="2730" y="347"/>
                  </a:lnTo>
                  <a:lnTo>
                    <a:pt x="2759" y="349"/>
                  </a:lnTo>
                  <a:lnTo>
                    <a:pt x="2787" y="355"/>
                  </a:lnTo>
                  <a:lnTo>
                    <a:pt x="2814" y="366"/>
                  </a:lnTo>
                  <a:lnTo>
                    <a:pt x="2838" y="381"/>
                  </a:lnTo>
                  <a:lnTo>
                    <a:pt x="2860" y="400"/>
                  </a:lnTo>
                  <a:lnTo>
                    <a:pt x="3080" y="620"/>
                  </a:lnTo>
                  <a:lnTo>
                    <a:pt x="3099" y="642"/>
                  </a:lnTo>
                  <a:lnTo>
                    <a:pt x="3114" y="666"/>
                  </a:lnTo>
                  <a:lnTo>
                    <a:pt x="3125" y="693"/>
                  </a:lnTo>
                  <a:lnTo>
                    <a:pt x="3131" y="721"/>
                  </a:lnTo>
                  <a:lnTo>
                    <a:pt x="3133" y="750"/>
                  </a:lnTo>
                  <a:lnTo>
                    <a:pt x="3131" y="777"/>
                  </a:lnTo>
                  <a:lnTo>
                    <a:pt x="3125" y="806"/>
                  </a:lnTo>
                  <a:lnTo>
                    <a:pt x="3114" y="832"/>
                  </a:lnTo>
                  <a:lnTo>
                    <a:pt x="3098" y="857"/>
                  </a:lnTo>
                  <a:lnTo>
                    <a:pt x="3038" y="937"/>
                  </a:lnTo>
                  <a:lnTo>
                    <a:pt x="2977" y="1018"/>
                  </a:lnTo>
                  <a:lnTo>
                    <a:pt x="2973" y="1025"/>
                  </a:lnTo>
                  <a:lnTo>
                    <a:pt x="2973" y="1032"/>
                  </a:lnTo>
                  <a:lnTo>
                    <a:pt x="2975" y="1040"/>
                  </a:lnTo>
                  <a:lnTo>
                    <a:pt x="3016" y="1117"/>
                  </a:lnTo>
                  <a:lnTo>
                    <a:pt x="3052" y="1197"/>
                  </a:lnTo>
                  <a:lnTo>
                    <a:pt x="3082" y="1278"/>
                  </a:lnTo>
                  <a:lnTo>
                    <a:pt x="3109" y="1362"/>
                  </a:lnTo>
                  <a:lnTo>
                    <a:pt x="3110" y="1367"/>
                  </a:lnTo>
                  <a:lnTo>
                    <a:pt x="3113" y="1370"/>
                  </a:lnTo>
                  <a:lnTo>
                    <a:pt x="3116" y="1373"/>
                  </a:lnTo>
                  <a:lnTo>
                    <a:pt x="3120" y="1375"/>
                  </a:lnTo>
                  <a:lnTo>
                    <a:pt x="3126" y="1376"/>
                  </a:lnTo>
                  <a:lnTo>
                    <a:pt x="3226" y="1390"/>
                  </a:lnTo>
                  <a:lnTo>
                    <a:pt x="3325" y="1404"/>
                  </a:lnTo>
                  <a:lnTo>
                    <a:pt x="3357" y="1412"/>
                  </a:lnTo>
                  <a:lnTo>
                    <a:pt x="3386" y="1425"/>
                  </a:lnTo>
                  <a:lnTo>
                    <a:pt x="3413" y="1444"/>
                  </a:lnTo>
                  <a:lnTo>
                    <a:pt x="3436" y="1466"/>
                  </a:lnTo>
                  <a:lnTo>
                    <a:pt x="3455" y="1491"/>
                  </a:lnTo>
                  <a:lnTo>
                    <a:pt x="3468" y="1521"/>
                  </a:lnTo>
                  <a:lnTo>
                    <a:pt x="3477" y="1551"/>
                  </a:lnTo>
                  <a:lnTo>
                    <a:pt x="3480" y="1584"/>
                  </a:lnTo>
                  <a:lnTo>
                    <a:pt x="3480" y="1896"/>
                  </a:lnTo>
                  <a:lnTo>
                    <a:pt x="3477" y="1929"/>
                  </a:lnTo>
                  <a:lnTo>
                    <a:pt x="3468" y="1959"/>
                  </a:lnTo>
                  <a:lnTo>
                    <a:pt x="3455" y="1989"/>
                  </a:lnTo>
                  <a:lnTo>
                    <a:pt x="3436" y="2014"/>
                  </a:lnTo>
                  <a:lnTo>
                    <a:pt x="3413" y="2036"/>
                  </a:lnTo>
                  <a:lnTo>
                    <a:pt x="3386" y="2055"/>
                  </a:lnTo>
                  <a:lnTo>
                    <a:pt x="3357" y="2068"/>
                  </a:lnTo>
                  <a:lnTo>
                    <a:pt x="3325" y="2076"/>
                  </a:lnTo>
                  <a:lnTo>
                    <a:pt x="3226" y="2090"/>
                  </a:lnTo>
                  <a:lnTo>
                    <a:pt x="3126" y="2104"/>
                  </a:lnTo>
                  <a:lnTo>
                    <a:pt x="3120" y="2105"/>
                  </a:lnTo>
                  <a:lnTo>
                    <a:pt x="3116" y="2107"/>
                  </a:lnTo>
                  <a:lnTo>
                    <a:pt x="3113" y="2110"/>
                  </a:lnTo>
                  <a:lnTo>
                    <a:pt x="3110" y="2113"/>
                  </a:lnTo>
                  <a:lnTo>
                    <a:pt x="3109" y="2118"/>
                  </a:lnTo>
                  <a:lnTo>
                    <a:pt x="3082" y="2202"/>
                  </a:lnTo>
                  <a:lnTo>
                    <a:pt x="3052" y="2283"/>
                  </a:lnTo>
                  <a:lnTo>
                    <a:pt x="3016" y="2363"/>
                  </a:lnTo>
                  <a:lnTo>
                    <a:pt x="2975" y="2440"/>
                  </a:lnTo>
                  <a:lnTo>
                    <a:pt x="2973" y="2448"/>
                  </a:lnTo>
                  <a:lnTo>
                    <a:pt x="2973" y="2455"/>
                  </a:lnTo>
                  <a:lnTo>
                    <a:pt x="2977" y="2462"/>
                  </a:lnTo>
                  <a:lnTo>
                    <a:pt x="3038" y="2543"/>
                  </a:lnTo>
                  <a:lnTo>
                    <a:pt x="3098" y="2623"/>
                  </a:lnTo>
                  <a:lnTo>
                    <a:pt x="3114" y="2648"/>
                  </a:lnTo>
                  <a:lnTo>
                    <a:pt x="3125" y="2674"/>
                  </a:lnTo>
                  <a:lnTo>
                    <a:pt x="3131" y="2703"/>
                  </a:lnTo>
                  <a:lnTo>
                    <a:pt x="3133" y="2730"/>
                  </a:lnTo>
                  <a:lnTo>
                    <a:pt x="3131" y="2759"/>
                  </a:lnTo>
                  <a:lnTo>
                    <a:pt x="3125" y="2786"/>
                  </a:lnTo>
                  <a:lnTo>
                    <a:pt x="3114" y="2814"/>
                  </a:lnTo>
                  <a:lnTo>
                    <a:pt x="3099" y="2838"/>
                  </a:lnTo>
                  <a:lnTo>
                    <a:pt x="3080" y="2860"/>
                  </a:lnTo>
                  <a:lnTo>
                    <a:pt x="2860" y="3080"/>
                  </a:lnTo>
                  <a:lnTo>
                    <a:pt x="2838" y="3099"/>
                  </a:lnTo>
                  <a:lnTo>
                    <a:pt x="2814" y="3114"/>
                  </a:lnTo>
                  <a:lnTo>
                    <a:pt x="2786" y="3125"/>
                  </a:lnTo>
                  <a:lnTo>
                    <a:pt x="2759" y="3131"/>
                  </a:lnTo>
                  <a:lnTo>
                    <a:pt x="2730" y="3133"/>
                  </a:lnTo>
                  <a:lnTo>
                    <a:pt x="2703" y="3131"/>
                  </a:lnTo>
                  <a:lnTo>
                    <a:pt x="2674" y="3125"/>
                  </a:lnTo>
                  <a:lnTo>
                    <a:pt x="2648" y="3114"/>
                  </a:lnTo>
                  <a:lnTo>
                    <a:pt x="2623" y="3098"/>
                  </a:lnTo>
                  <a:lnTo>
                    <a:pt x="2543" y="3038"/>
                  </a:lnTo>
                  <a:lnTo>
                    <a:pt x="2462" y="2977"/>
                  </a:lnTo>
                  <a:lnTo>
                    <a:pt x="2455" y="2973"/>
                  </a:lnTo>
                  <a:lnTo>
                    <a:pt x="2448" y="2973"/>
                  </a:lnTo>
                  <a:lnTo>
                    <a:pt x="2440" y="2975"/>
                  </a:lnTo>
                  <a:lnTo>
                    <a:pt x="2363" y="3016"/>
                  </a:lnTo>
                  <a:lnTo>
                    <a:pt x="2283" y="3052"/>
                  </a:lnTo>
                  <a:lnTo>
                    <a:pt x="2202" y="3082"/>
                  </a:lnTo>
                  <a:lnTo>
                    <a:pt x="2118" y="3109"/>
                  </a:lnTo>
                  <a:lnTo>
                    <a:pt x="2113" y="3110"/>
                  </a:lnTo>
                  <a:lnTo>
                    <a:pt x="2110" y="3113"/>
                  </a:lnTo>
                  <a:lnTo>
                    <a:pt x="2107" y="3116"/>
                  </a:lnTo>
                  <a:lnTo>
                    <a:pt x="2105" y="3120"/>
                  </a:lnTo>
                  <a:lnTo>
                    <a:pt x="2104" y="3126"/>
                  </a:lnTo>
                  <a:lnTo>
                    <a:pt x="2090" y="3226"/>
                  </a:lnTo>
                  <a:lnTo>
                    <a:pt x="2076" y="3325"/>
                  </a:lnTo>
                  <a:lnTo>
                    <a:pt x="2068" y="3357"/>
                  </a:lnTo>
                  <a:lnTo>
                    <a:pt x="2055" y="3386"/>
                  </a:lnTo>
                  <a:lnTo>
                    <a:pt x="2036" y="3413"/>
                  </a:lnTo>
                  <a:lnTo>
                    <a:pt x="2014" y="3436"/>
                  </a:lnTo>
                  <a:lnTo>
                    <a:pt x="1989" y="3455"/>
                  </a:lnTo>
                  <a:lnTo>
                    <a:pt x="1959" y="3468"/>
                  </a:lnTo>
                  <a:lnTo>
                    <a:pt x="1929" y="3477"/>
                  </a:lnTo>
                  <a:lnTo>
                    <a:pt x="1896" y="3480"/>
                  </a:lnTo>
                  <a:lnTo>
                    <a:pt x="1584" y="3480"/>
                  </a:lnTo>
                  <a:lnTo>
                    <a:pt x="1551" y="3477"/>
                  </a:lnTo>
                  <a:lnTo>
                    <a:pt x="1521" y="3468"/>
                  </a:lnTo>
                  <a:lnTo>
                    <a:pt x="1491" y="3455"/>
                  </a:lnTo>
                  <a:lnTo>
                    <a:pt x="1466" y="3436"/>
                  </a:lnTo>
                  <a:lnTo>
                    <a:pt x="1444" y="3413"/>
                  </a:lnTo>
                  <a:lnTo>
                    <a:pt x="1425" y="3386"/>
                  </a:lnTo>
                  <a:lnTo>
                    <a:pt x="1412" y="3357"/>
                  </a:lnTo>
                  <a:lnTo>
                    <a:pt x="1404" y="3325"/>
                  </a:lnTo>
                  <a:lnTo>
                    <a:pt x="1390" y="3226"/>
                  </a:lnTo>
                  <a:lnTo>
                    <a:pt x="1376" y="3126"/>
                  </a:lnTo>
                  <a:lnTo>
                    <a:pt x="1375" y="3120"/>
                  </a:lnTo>
                  <a:lnTo>
                    <a:pt x="1373" y="3116"/>
                  </a:lnTo>
                  <a:lnTo>
                    <a:pt x="1370" y="3113"/>
                  </a:lnTo>
                  <a:lnTo>
                    <a:pt x="1367" y="3110"/>
                  </a:lnTo>
                  <a:lnTo>
                    <a:pt x="1362" y="3109"/>
                  </a:lnTo>
                  <a:lnTo>
                    <a:pt x="1278" y="3082"/>
                  </a:lnTo>
                  <a:lnTo>
                    <a:pt x="1197" y="3052"/>
                  </a:lnTo>
                  <a:lnTo>
                    <a:pt x="1117" y="3016"/>
                  </a:lnTo>
                  <a:lnTo>
                    <a:pt x="1040" y="2975"/>
                  </a:lnTo>
                  <a:lnTo>
                    <a:pt x="1032" y="2973"/>
                  </a:lnTo>
                  <a:lnTo>
                    <a:pt x="1025" y="2973"/>
                  </a:lnTo>
                  <a:lnTo>
                    <a:pt x="1018" y="2977"/>
                  </a:lnTo>
                  <a:lnTo>
                    <a:pt x="937" y="3038"/>
                  </a:lnTo>
                  <a:lnTo>
                    <a:pt x="857" y="3098"/>
                  </a:lnTo>
                  <a:lnTo>
                    <a:pt x="832" y="3114"/>
                  </a:lnTo>
                  <a:lnTo>
                    <a:pt x="806" y="3125"/>
                  </a:lnTo>
                  <a:lnTo>
                    <a:pt x="777" y="3131"/>
                  </a:lnTo>
                  <a:lnTo>
                    <a:pt x="750" y="3134"/>
                  </a:lnTo>
                  <a:lnTo>
                    <a:pt x="721" y="3131"/>
                  </a:lnTo>
                  <a:lnTo>
                    <a:pt x="693" y="3125"/>
                  </a:lnTo>
                  <a:lnTo>
                    <a:pt x="666" y="3114"/>
                  </a:lnTo>
                  <a:lnTo>
                    <a:pt x="642" y="3099"/>
                  </a:lnTo>
                  <a:lnTo>
                    <a:pt x="620" y="3080"/>
                  </a:lnTo>
                  <a:lnTo>
                    <a:pt x="400" y="2860"/>
                  </a:lnTo>
                  <a:lnTo>
                    <a:pt x="381" y="2838"/>
                  </a:lnTo>
                  <a:lnTo>
                    <a:pt x="366" y="2814"/>
                  </a:lnTo>
                  <a:lnTo>
                    <a:pt x="355" y="2787"/>
                  </a:lnTo>
                  <a:lnTo>
                    <a:pt x="349" y="2759"/>
                  </a:lnTo>
                  <a:lnTo>
                    <a:pt x="346" y="2730"/>
                  </a:lnTo>
                  <a:lnTo>
                    <a:pt x="349" y="2703"/>
                  </a:lnTo>
                  <a:lnTo>
                    <a:pt x="355" y="2674"/>
                  </a:lnTo>
                  <a:lnTo>
                    <a:pt x="366" y="2648"/>
                  </a:lnTo>
                  <a:lnTo>
                    <a:pt x="382" y="2623"/>
                  </a:lnTo>
                  <a:lnTo>
                    <a:pt x="442" y="2543"/>
                  </a:lnTo>
                  <a:lnTo>
                    <a:pt x="503" y="2462"/>
                  </a:lnTo>
                  <a:lnTo>
                    <a:pt x="507" y="2455"/>
                  </a:lnTo>
                  <a:lnTo>
                    <a:pt x="507" y="2448"/>
                  </a:lnTo>
                  <a:lnTo>
                    <a:pt x="505" y="2440"/>
                  </a:lnTo>
                  <a:lnTo>
                    <a:pt x="464" y="2363"/>
                  </a:lnTo>
                  <a:lnTo>
                    <a:pt x="428" y="2283"/>
                  </a:lnTo>
                  <a:lnTo>
                    <a:pt x="398" y="2202"/>
                  </a:lnTo>
                  <a:lnTo>
                    <a:pt x="371" y="2118"/>
                  </a:lnTo>
                  <a:lnTo>
                    <a:pt x="370" y="2113"/>
                  </a:lnTo>
                  <a:lnTo>
                    <a:pt x="367" y="2110"/>
                  </a:lnTo>
                  <a:lnTo>
                    <a:pt x="364" y="2107"/>
                  </a:lnTo>
                  <a:lnTo>
                    <a:pt x="360" y="2105"/>
                  </a:lnTo>
                  <a:lnTo>
                    <a:pt x="354" y="2104"/>
                  </a:lnTo>
                  <a:lnTo>
                    <a:pt x="254" y="2090"/>
                  </a:lnTo>
                  <a:lnTo>
                    <a:pt x="155" y="2076"/>
                  </a:lnTo>
                  <a:lnTo>
                    <a:pt x="123" y="2068"/>
                  </a:lnTo>
                  <a:lnTo>
                    <a:pt x="94" y="2055"/>
                  </a:lnTo>
                  <a:lnTo>
                    <a:pt x="67" y="2036"/>
                  </a:lnTo>
                  <a:lnTo>
                    <a:pt x="44" y="2014"/>
                  </a:lnTo>
                  <a:lnTo>
                    <a:pt x="25" y="1989"/>
                  </a:lnTo>
                  <a:lnTo>
                    <a:pt x="12" y="1959"/>
                  </a:lnTo>
                  <a:lnTo>
                    <a:pt x="3" y="1929"/>
                  </a:lnTo>
                  <a:lnTo>
                    <a:pt x="0" y="1896"/>
                  </a:lnTo>
                  <a:lnTo>
                    <a:pt x="0" y="1584"/>
                  </a:lnTo>
                  <a:lnTo>
                    <a:pt x="3" y="1551"/>
                  </a:lnTo>
                  <a:lnTo>
                    <a:pt x="12" y="1521"/>
                  </a:lnTo>
                  <a:lnTo>
                    <a:pt x="25" y="1491"/>
                  </a:lnTo>
                  <a:lnTo>
                    <a:pt x="44" y="1466"/>
                  </a:lnTo>
                  <a:lnTo>
                    <a:pt x="67" y="1444"/>
                  </a:lnTo>
                  <a:lnTo>
                    <a:pt x="94" y="1425"/>
                  </a:lnTo>
                  <a:lnTo>
                    <a:pt x="123" y="1412"/>
                  </a:lnTo>
                  <a:lnTo>
                    <a:pt x="155" y="1404"/>
                  </a:lnTo>
                  <a:lnTo>
                    <a:pt x="254" y="1390"/>
                  </a:lnTo>
                  <a:lnTo>
                    <a:pt x="354" y="1376"/>
                  </a:lnTo>
                  <a:lnTo>
                    <a:pt x="360" y="1375"/>
                  </a:lnTo>
                  <a:lnTo>
                    <a:pt x="364" y="1373"/>
                  </a:lnTo>
                  <a:lnTo>
                    <a:pt x="367" y="1370"/>
                  </a:lnTo>
                  <a:lnTo>
                    <a:pt x="370" y="1367"/>
                  </a:lnTo>
                  <a:lnTo>
                    <a:pt x="371" y="1362"/>
                  </a:lnTo>
                  <a:lnTo>
                    <a:pt x="398" y="1278"/>
                  </a:lnTo>
                  <a:lnTo>
                    <a:pt x="428" y="1197"/>
                  </a:lnTo>
                  <a:lnTo>
                    <a:pt x="464" y="1117"/>
                  </a:lnTo>
                  <a:lnTo>
                    <a:pt x="505" y="1040"/>
                  </a:lnTo>
                  <a:lnTo>
                    <a:pt x="507" y="1032"/>
                  </a:lnTo>
                  <a:lnTo>
                    <a:pt x="507" y="1025"/>
                  </a:lnTo>
                  <a:lnTo>
                    <a:pt x="503" y="1018"/>
                  </a:lnTo>
                  <a:lnTo>
                    <a:pt x="442" y="937"/>
                  </a:lnTo>
                  <a:lnTo>
                    <a:pt x="382" y="857"/>
                  </a:lnTo>
                  <a:lnTo>
                    <a:pt x="366" y="832"/>
                  </a:lnTo>
                  <a:lnTo>
                    <a:pt x="355" y="806"/>
                  </a:lnTo>
                  <a:lnTo>
                    <a:pt x="349" y="777"/>
                  </a:lnTo>
                  <a:lnTo>
                    <a:pt x="346" y="750"/>
                  </a:lnTo>
                  <a:lnTo>
                    <a:pt x="349" y="721"/>
                  </a:lnTo>
                  <a:lnTo>
                    <a:pt x="355" y="694"/>
                  </a:lnTo>
                  <a:lnTo>
                    <a:pt x="366" y="666"/>
                  </a:lnTo>
                  <a:lnTo>
                    <a:pt x="381" y="642"/>
                  </a:lnTo>
                  <a:lnTo>
                    <a:pt x="400" y="620"/>
                  </a:lnTo>
                  <a:lnTo>
                    <a:pt x="620" y="400"/>
                  </a:lnTo>
                  <a:lnTo>
                    <a:pt x="642" y="381"/>
                  </a:lnTo>
                  <a:lnTo>
                    <a:pt x="666" y="366"/>
                  </a:lnTo>
                  <a:lnTo>
                    <a:pt x="693" y="355"/>
                  </a:lnTo>
                  <a:lnTo>
                    <a:pt x="721" y="349"/>
                  </a:lnTo>
                  <a:lnTo>
                    <a:pt x="750" y="347"/>
                  </a:lnTo>
                  <a:lnTo>
                    <a:pt x="777" y="349"/>
                  </a:lnTo>
                  <a:lnTo>
                    <a:pt x="806" y="355"/>
                  </a:lnTo>
                  <a:lnTo>
                    <a:pt x="832" y="366"/>
                  </a:lnTo>
                  <a:lnTo>
                    <a:pt x="857" y="382"/>
                  </a:lnTo>
                  <a:lnTo>
                    <a:pt x="937" y="442"/>
                  </a:lnTo>
                  <a:lnTo>
                    <a:pt x="1018" y="503"/>
                  </a:lnTo>
                  <a:lnTo>
                    <a:pt x="1025" y="507"/>
                  </a:lnTo>
                  <a:lnTo>
                    <a:pt x="1032" y="507"/>
                  </a:lnTo>
                  <a:lnTo>
                    <a:pt x="1040" y="505"/>
                  </a:lnTo>
                  <a:lnTo>
                    <a:pt x="1117" y="464"/>
                  </a:lnTo>
                  <a:lnTo>
                    <a:pt x="1197" y="428"/>
                  </a:lnTo>
                  <a:lnTo>
                    <a:pt x="1278" y="398"/>
                  </a:lnTo>
                  <a:lnTo>
                    <a:pt x="1362" y="371"/>
                  </a:lnTo>
                  <a:lnTo>
                    <a:pt x="1367" y="370"/>
                  </a:lnTo>
                  <a:lnTo>
                    <a:pt x="1370" y="367"/>
                  </a:lnTo>
                  <a:lnTo>
                    <a:pt x="1373" y="364"/>
                  </a:lnTo>
                  <a:lnTo>
                    <a:pt x="1375" y="360"/>
                  </a:lnTo>
                  <a:lnTo>
                    <a:pt x="1376" y="354"/>
                  </a:lnTo>
                  <a:lnTo>
                    <a:pt x="1390" y="254"/>
                  </a:lnTo>
                  <a:lnTo>
                    <a:pt x="1404" y="155"/>
                  </a:lnTo>
                  <a:lnTo>
                    <a:pt x="1412" y="123"/>
                  </a:lnTo>
                  <a:lnTo>
                    <a:pt x="1425" y="94"/>
                  </a:lnTo>
                  <a:lnTo>
                    <a:pt x="1444" y="67"/>
                  </a:lnTo>
                  <a:lnTo>
                    <a:pt x="1466" y="44"/>
                  </a:lnTo>
                  <a:lnTo>
                    <a:pt x="1491" y="25"/>
                  </a:lnTo>
                  <a:lnTo>
                    <a:pt x="1521" y="12"/>
                  </a:lnTo>
                  <a:lnTo>
                    <a:pt x="1551" y="3"/>
                  </a:lnTo>
                  <a:lnTo>
                    <a:pt x="15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33">
              <a:extLst>
                <a:ext uri="{FF2B5EF4-FFF2-40B4-BE49-F238E27FC236}">
                  <a16:creationId xmlns:a16="http://schemas.microsoft.com/office/drawing/2014/main" id="{DC7BCDBD-2A3F-447E-86AF-AE8D2EEBDCE1}"/>
                </a:ext>
              </a:extLst>
            </p:cNvPr>
            <p:cNvSpPr>
              <a:spLocks noEditPoints="1"/>
            </p:cNvSpPr>
            <p:nvPr/>
          </p:nvSpPr>
          <p:spPr bwMode="auto">
            <a:xfrm>
              <a:off x="-847725" y="2957513"/>
              <a:ext cx="600075" cy="600075"/>
            </a:xfrm>
            <a:custGeom>
              <a:avLst/>
              <a:gdLst>
                <a:gd name="T0" fmla="*/ 636 w 1510"/>
                <a:gd name="T1" fmla="*/ 174 h 1510"/>
                <a:gd name="T2" fmla="*/ 472 w 1510"/>
                <a:gd name="T3" fmla="*/ 234 h 1510"/>
                <a:gd name="T4" fmla="*/ 336 w 1510"/>
                <a:gd name="T5" fmla="*/ 336 h 1510"/>
                <a:gd name="T6" fmla="*/ 234 w 1510"/>
                <a:gd name="T7" fmla="*/ 472 h 1510"/>
                <a:gd name="T8" fmla="*/ 174 w 1510"/>
                <a:gd name="T9" fmla="*/ 636 h 1510"/>
                <a:gd name="T10" fmla="*/ 166 w 1510"/>
                <a:gd name="T11" fmla="*/ 815 h 1510"/>
                <a:gd name="T12" fmla="*/ 209 w 1510"/>
                <a:gd name="T13" fmla="*/ 986 h 1510"/>
                <a:gd name="T14" fmla="*/ 297 w 1510"/>
                <a:gd name="T15" fmla="*/ 1131 h 1510"/>
                <a:gd name="T16" fmla="*/ 424 w 1510"/>
                <a:gd name="T17" fmla="*/ 1246 h 1510"/>
                <a:gd name="T18" fmla="*/ 579 w 1510"/>
                <a:gd name="T19" fmla="*/ 1321 h 1510"/>
                <a:gd name="T20" fmla="*/ 755 w 1510"/>
                <a:gd name="T21" fmla="*/ 1348 h 1510"/>
                <a:gd name="T22" fmla="*/ 931 w 1510"/>
                <a:gd name="T23" fmla="*/ 1321 h 1510"/>
                <a:gd name="T24" fmla="*/ 1086 w 1510"/>
                <a:gd name="T25" fmla="*/ 1246 h 1510"/>
                <a:gd name="T26" fmla="*/ 1213 w 1510"/>
                <a:gd name="T27" fmla="*/ 1131 h 1510"/>
                <a:gd name="T28" fmla="*/ 1301 w 1510"/>
                <a:gd name="T29" fmla="*/ 986 h 1510"/>
                <a:gd name="T30" fmla="*/ 1344 w 1510"/>
                <a:gd name="T31" fmla="*/ 815 h 1510"/>
                <a:gd name="T32" fmla="*/ 1336 w 1510"/>
                <a:gd name="T33" fmla="*/ 636 h 1510"/>
                <a:gd name="T34" fmla="*/ 1276 w 1510"/>
                <a:gd name="T35" fmla="*/ 472 h 1510"/>
                <a:gd name="T36" fmla="*/ 1174 w 1510"/>
                <a:gd name="T37" fmla="*/ 336 h 1510"/>
                <a:gd name="T38" fmla="*/ 1038 w 1510"/>
                <a:gd name="T39" fmla="*/ 234 h 1510"/>
                <a:gd name="T40" fmla="*/ 874 w 1510"/>
                <a:gd name="T41" fmla="*/ 174 h 1510"/>
                <a:gd name="T42" fmla="*/ 755 w 1510"/>
                <a:gd name="T43" fmla="*/ 0 h 1510"/>
                <a:gd name="T44" fmla="*/ 955 w 1510"/>
                <a:gd name="T45" fmla="*/ 26 h 1510"/>
                <a:gd name="T46" fmla="*/ 1136 w 1510"/>
                <a:gd name="T47" fmla="*/ 103 h 1510"/>
                <a:gd name="T48" fmla="*/ 1289 w 1510"/>
                <a:gd name="T49" fmla="*/ 221 h 1510"/>
                <a:gd name="T50" fmla="*/ 1407 w 1510"/>
                <a:gd name="T51" fmla="*/ 374 h 1510"/>
                <a:gd name="T52" fmla="*/ 1484 w 1510"/>
                <a:gd name="T53" fmla="*/ 555 h 1510"/>
                <a:gd name="T54" fmla="*/ 1510 w 1510"/>
                <a:gd name="T55" fmla="*/ 755 h 1510"/>
                <a:gd name="T56" fmla="*/ 1484 w 1510"/>
                <a:gd name="T57" fmla="*/ 955 h 1510"/>
                <a:gd name="T58" fmla="*/ 1407 w 1510"/>
                <a:gd name="T59" fmla="*/ 1136 h 1510"/>
                <a:gd name="T60" fmla="*/ 1289 w 1510"/>
                <a:gd name="T61" fmla="*/ 1289 h 1510"/>
                <a:gd name="T62" fmla="*/ 1136 w 1510"/>
                <a:gd name="T63" fmla="*/ 1407 h 1510"/>
                <a:gd name="T64" fmla="*/ 955 w 1510"/>
                <a:gd name="T65" fmla="*/ 1484 h 1510"/>
                <a:gd name="T66" fmla="*/ 755 w 1510"/>
                <a:gd name="T67" fmla="*/ 1510 h 1510"/>
                <a:gd name="T68" fmla="*/ 555 w 1510"/>
                <a:gd name="T69" fmla="*/ 1484 h 1510"/>
                <a:gd name="T70" fmla="*/ 374 w 1510"/>
                <a:gd name="T71" fmla="*/ 1407 h 1510"/>
                <a:gd name="T72" fmla="*/ 221 w 1510"/>
                <a:gd name="T73" fmla="*/ 1289 h 1510"/>
                <a:gd name="T74" fmla="*/ 103 w 1510"/>
                <a:gd name="T75" fmla="*/ 1136 h 1510"/>
                <a:gd name="T76" fmla="*/ 26 w 1510"/>
                <a:gd name="T77" fmla="*/ 955 h 1510"/>
                <a:gd name="T78" fmla="*/ 0 w 1510"/>
                <a:gd name="T79" fmla="*/ 755 h 1510"/>
                <a:gd name="T80" fmla="*/ 26 w 1510"/>
                <a:gd name="T81" fmla="*/ 555 h 1510"/>
                <a:gd name="T82" fmla="*/ 103 w 1510"/>
                <a:gd name="T83" fmla="*/ 374 h 1510"/>
                <a:gd name="T84" fmla="*/ 221 w 1510"/>
                <a:gd name="T85" fmla="*/ 221 h 1510"/>
                <a:gd name="T86" fmla="*/ 374 w 1510"/>
                <a:gd name="T87" fmla="*/ 103 h 1510"/>
                <a:gd name="T88" fmla="*/ 555 w 1510"/>
                <a:gd name="T89" fmla="*/ 26 h 1510"/>
                <a:gd name="T90" fmla="*/ 755 w 1510"/>
                <a:gd name="T91" fmla="*/ 0 h 1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10" h="1510">
                  <a:moveTo>
                    <a:pt x="755" y="162"/>
                  </a:moveTo>
                  <a:lnTo>
                    <a:pt x="695" y="166"/>
                  </a:lnTo>
                  <a:lnTo>
                    <a:pt x="636" y="174"/>
                  </a:lnTo>
                  <a:lnTo>
                    <a:pt x="579" y="189"/>
                  </a:lnTo>
                  <a:lnTo>
                    <a:pt x="524" y="209"/>
                  </a:lnTo>
                  <a:lnTo>
                    <a:pt x="472" y="234"/>
                  </a:lnTo>
                  <a:lnTo>
                    <a:pt x="424" y="264"/>
                  </a:lnTo>
                  <a:lnTo>
                    <a:pt x="379" y="297"/>
                  </a:lnTo>
                  <a:lnTo>
                    <a:pt x="336" y="336"/>
                  </a:lnTo>
                  <a:lnTo>
                    <a:pt x="297" y="379"/>
                  </a:lnTo>
                  <a:lnTo>
                    <a:pt x="264" y="424"/>
                  </a:lnTo>
                  <a:lnTo>
                    <a:pt x="234" y="472"/>
                  </a:lnTo>
                  <a:lnTo>
                    <a:pt x="209" y="524"/>
                  </a:lnTo>
                  <a:lnTo>
                    <a:pt x="189" y="579"/>
                  </a:lnTo>
                  <a:lnTo>
                    <a:pt x="174" y="636"/>
                  </a:lnTo>
                  <a:lnTo>
                    <a:pt x="166" y="695"/>
                  </a:lnTo>
                  <a:lnTo>
                    <a:pt x="162" y="755"/>
                  </a:lnTo>
                  <a:lnTo>
                    <a:pt x="166" y="815"/>
                  </a:lnTo>
                  <a:lnTo>
                    <a:pt x="174" y="874"/>
                  </a:lnTo>
                  <a:lnTo>
                    <a:pt x="189" y="931"/>
                  </a:lnTo>
                  <a:lnTo>
                    <a:pt x="209" y="986"/>
                  </a:lnTo>
                  <a:lnTo>
                    <a:pt x="234" y="1038"/>
                  </a:lnTo>
                  <a:lnTo>
                    <a:pt x="264" y="1086"/>
                  </a:lnTo>
                  <a:lnTo>
                    <a:pt x="297" y="1131"/>
                  </a:lnTo>
                  <a:lnTo>
                    <a:pt x="336" y="1174"/>
                  </a:lnTo>
                  <a:lnTo>
                    <a:pt x="379" y="1213"/>
                  </a:lnTo>
                  <a:lnTo>
                    <a:pt x="424" y="1246"/>
                  </a:lnTo>
                  <a:lnTo>
                    <a:pt x="472" y="1276"/>
                  </a:lnTo>
                  <a:lnTo>
                    <a:pt x="524" y="1301"/>
                  </a:lnTo>
                  <a:lnTo>
                    <a:pt x="579" y="1321"/>
                  </a:lnTo>
                  <a:lnTo>
                    <a:pt x="636" y="1336"/>
                  </a:lnTo>
                  <a:lnTo>
                    <a:pt x="695" y="1344"/>
                  </a:lnTo>
                  <a:lnTo>
                    <a:pt x="755" y="1348"/>
                  </a:lnTo>
                  <a:lnTo>
                    <a:pt x="815" y="1344"/>
                  </a:lnTo>
                  <a:lnTo>
                    <a:pt x="874" y="1336"/>
                  </a:lnTo>
                  <a:lnTo>
                    <a:pt x="931" y="1321"/>
                  </a:lnTo>
                  <a:lnTo>
                    <a:pt x="986" y="1301"/>
                  </a:lnTo>
                  <a:lnTo>
                    <a:pt x="1038" y="1276"/>
                  </a:lnTo>
                  <a:lnTo>
                    <a:pt x="1086" y="1246"/>
                  </a:lnTo>
                  <a:lnTo>
                    <a:pt x="1131" y="1213"/>
                  </a:lnTo>
                  <a:lnTo>
                    <a:pt x="1174" y="1174"/>
                  </a:lnTo>
                  <a:lnTo>
                    <a:pt x="1213" y="1131"/>
                  </a:lnTo>
                  <a:lnTo>
                    <a:pt x="1246" y="1086"/>
                  </a:lnTo>
                  <a:lnTo>
                    <a:pt x="1276" y="1038"/>
                  </a:lnTo>
                  <a:lnTo>
                    <a:pt x="1301" y="986"/>
                  </a:lnTo>
                  <a:lnTo>
                    <a:pt x="1321" y="931"/>
                  </a:lnTo>
                  <a:lnTo>
                    <a:pt x="1336" y="874"/>
                  </a:lnTo>
                  <a:lnTo>
                    <a:pt x="1344" y="815"/>
                  </a:lnTo>
                  <a:lnTo>
                    <a:pt x="1348" y="755"/>
                  </a:lnTo>
                  <a:lnTo>
                    <a:pt x="1344" y="695"/>
                  </a:lnTo>
                  <a:lnTo>
                    <a:pt x="1336" y="636"/>
                  </a:lnTo>
                  <a:lnTo>
                    <a:pt x="1321" y="579"/>
                  </a:lnTo>
                  <a:lnTo>
                    <a:pt x="1301" y="524"/>
                  </a:lnTo>
                  <a:lnTo>
                    <a:pt x="1276" y="472"/>
                  </a:lnTo>
                  <a:lnTo>
                    <a:pt x="1246" y="424"/>
                  </a:lnTo>
                  <a:lnTo>
                    <a:pt x="1213" y="379"/>
                  </a:lnTo>
                  <a:lnTo>
                    <a:pt x="1174" y="336"/>
                  </a:lnTo>
                  <a:lnTo>
                    <a:pt x="1131" y="297"/>
                  </a:lnTo>
                  <a:lnTo>
                    <a:pt x="1086" y="264"/>
                  </a:lnTo>
                  <a:lnTo>
                    <a:pt x="1038" y="234"/>
                  </a:lnTo>
                  <a:lnTo>
                    <a:pt x="986" y="209"/>
                  </a:lnTo>
                  <a:lnTo>
                    <a:pt x="931" y="189"/>
                  </a:lnTo>
                  <a:lnTo>
                    <a:pt x="874" y="174"/>
                  </a:lnTo>
                  <a:lnTo>
                    <a:pt x="815" y="166"/>
                  </a:lnTo>
                  <a:lnTo>
                    <a:pt x="755" y="162"/>
                  </a:lnTo>
                  <a:close/>
                  <a:moveTo>
                    <a:pt x="755" y="0"/>
                  </a:moveTo>
                  <a:lnTo>
                    <a:pt x="824" y="3"/>
                  </a:lnTo>
                  <a:lnTo>
                    <a:pt x="891" y="12"/>
                  </a:lnTo>
                  <a:lnTo>
                    <a:pt x="955" y="26"/>
                  </a:lnTo>
                  <a:lnTo>
                    <a:pt x="1019" y="47"/>
                  </a:lnTo>
                  <a:lnTo>
                    <a:pt x="1079" y="73"/>
                  </a:lnTo>
                  <a:lnTo>
                    <a:pt x="1136" y="103"/>
                  </a:lnTo>
                  <a:lnTo>
                    <a:pt x="1191" y="138"/>
                  </a:lnTo>
                  <a:lnTo>
                    <a:pt x="1241" y="177"/>
                  </a:lnTo>
                  <a:lnTo>
                    <a:pt x="1289" y="221"/>
                  </a:lnTo>
                  <a:lnTo>
                    <a:pt x="1333" y="269"/>
                  </a:lnTo>
                  <a:lnTo>
                    <a:pt x="1372" y="319"/>
                  </a:lnTo>
                  <a:lnTo>
                    <a:pt x="1407" y="374"/>
                  </a:lnTo>
                  <a:lnTo>
                    <a:pt x="1437" y="431"/>
                  </a:lnTo>
                  <a:lnTo>
                    <a:pt x="1463" y="491"/>
                  </a:lnTo>
                  <a:lnTo>
                    <a:pt x="1484" y="555"/>
                  </a:lnTo>
                  <a:lnTo>
                    <a:pt x="1498" y="619"/>
                  </a:lnTo>
                  <a:lnTo>
                    <a:pt x="1507" y="686"/>
                  </a:lnTo>
                  <a:lnTo>
                    <a:pt x="1510" y="755"/>
                  </a:lnTo>
                  <a:lnTo>
                    <a:pt x="1507" y="824"/>
                  </a:lnTo>
                  <a:lnTo>
                    <a:pt x="1498" y="891"/>
                  </a:lnTo>
                  <a:lnTo>
                    <a:pt x="1484" y="955"/>
                  </a:lnTo>
                  <a:lnTo>
                    <a:pt x="1463" y="1019"/>
                  </a:lnTo>
                  <a:lnTo>
                    <a:pt x="1437" y="1079"/>
                  </a:lnTo>
                  <a:lnTo>
                    <a:pt x="1407" y="1136"/>
                  </a:lnTo>
                  <a:lnTo>
                    <a:pt x="1372" y="1191"/>
                  </a:lnTo>
                  <a:lnTo>
                    <a:pt x="1333" y="1241"/>
                  </a:lnTo>
                  <a:lnTo>
                    <a:pt x="1289" y="1289"/>
                  </a:lnTo>
                  <a:lnTo>
                    <a:pt x="1241" y="1333"/>
                  </a:lnTo>
                  <a:lnTo>
                    <a:pt x="1191" y="1372"/>
                  </a:lnTo>
                  <a:lnTo>
                    <a:pt x="1136" y="1407"/>
                  </a:lnTo>
                  <a:lnTo>
                    <a:pt x="1079" y="1437"/>
                  </a:lnTo>
                  <a:lnTo>
                    <a:pt x="1019" y="1463"/>
                  </a:lnTo>
                  <a:lnTo>
                    <a:pt x="955" y="1484"/>
                  </a:lnTo>
                  <a:lnTo>
                    <a:pt x="891" y="1498"/>
                  </a:lnTo>
                  <a:lnTo>
                    <a:pt x="824" y="1507"/>
                  </a:lnTo>
                  <a:lnTo>
                    <a:pt x="755" y="1510"/>
                  </a:lnTo>
                  <a:lnTo>
                    <a:pt x="686" y="1507"/>
                  </a:lnTo>
                  <a:lnTo>
                    <a:pt x="619" y="1498"/>
                  </a:lnTo>
                  <a:lnTo>
                    <a:pt x="555" y="1484"/>
                  </a:lnTo>
                  <a:lnTo>
                    <a:pt x="491" y="1463"/>
                  </a:lnTo>
                  <a:lnTo>
                    <a:pt x="431" y="1437"/>
                  </a:lnTo>
                  <a:lnTo>
                    <a:pt x="374" y="1407"/>
                  </a:lnTo>
                  <a:lnTo>
                    <a:pt x="319" y="1372"/>
                  </a:lnTo>
                  <a:lnTo>
                    <a:pt x="269" y="1333"/>
                  </a:lnTo>
                  <a:lnTo>
                    <a:pt x="221" y="1289"/>
                  </a:lnTo>
                  <a:lnTo>
                    <a:pt x="177" y="1241"/>
                  </a:lnTo>
                  <a:lnTo>
                    <a:pt x="138" y="1191"/>
                  </a:lnTo>
                  <a:lnTo>
                    <a:pt x="103" y="1136"/>
                  </a:lnTo>
                  <a:lnTo>
                    <a:pt x="73" y="1079"/>
                  </a:lnTo>
                  <a:lnTo>
                    <a:pt x="47" y="1019"/>
                  </a:lnTo>
                  <a:lnTo>
                    <a:pt x="26" y="955"/>
                  </a:lnTo>
                  <a:lnTo>
                    <a:pt x="12" y="891"/>
                  </a:lnTo>
                  <a:lnTo>
                    <a:pt x="3" y="824"/>
                  </a:lnTo>
                  <a:lnTo>
                    <a:pt x="0" y="755"/>
                  </a:lnTo>
                  <a:lnTo>
                    <a:pt x="3" y="686"/>
                  </a:lnTo>
                  <a:lnTo>
                    <a:pt x="12" y="619"/>
                  </a:lnTo>
                  <a:lnTo>
                    <a:pt x="26" y="555"/>
                  </a:lnTo>
                  <a:lnTo>
                    <a:pt x="47" y="491"/>
                  </a:lnTo>
                  <a:lnTo>
                    <a:pt x="73" y="431"/>
                  </a:lnTo>
                  <a:lnTo>
                    <a:pt x="103" y="374"/>
                  </a:lnTo>
                  <a:lnTo>
                    <a:pt x="138" y="319"/>
                  </a:lnTo>
                  <a:lnTo>
                    <a:pt x="177" y="269"/>
                  </a:lnTo>
                  <a:lnTo>
                    <a:pt x="221" y="221"/>
                  </a:lnTo>
                  <a:lnTo>
                    <a:pt x="269" y="177"/>
                  </a:lnTo>
                  <a:lnTo>
                    <a:pt x="319" y="138"/>
                  </a:lnTo>
                  <a:lnTo>
                    <a:pt x="374" y="103"/>
                  </a:lnTo>
                  <a:lnTo>
                    <a:pt x="431" y="73"/>
                  </a:lnTo>
                  <a:lnTo>
                    <a:pt x="491" y="47"/>
                  </a:lnTo>
                  <a:lnTo>
                    <a:pt x="555" y="26"/>
                  </a:lnTo>
                  <a:lnTo>
                    <a:pt x="619" y="12"/>
                  </a:lnTo>
                  <a:lnTo>
                    <a:pt x="686" y="3"/>
                  </a:lnTo>
                  <a:lnTo>
                    <a:pt x="7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6" name="Inhaltsplatzhalter 4">
            <a:extLst>
              <a:ext uri="{FF2B5EF4-FFF2-40B4-BE49-F238E27FC236}">
                <a16:creationId xmlns:a16="http://schemas.microsoft.com/office/drawing/2014/main" id="{7135C701-ADEA-401C-83A5-ECE7453109B4}"/>
              </a:ext>
            </a:extLst>
          </p:cNvPr>
          <p:cNvSpPr txBox="1">
            <a:spLocks/>
          </p:cNvSpPr>
          <p:nvPr/>
        </p:nvSpPr>
        <p:spPr>
          <a:xfrm>
            <a:off x="914081" y="2674720"/>
            <a:ext cx="1723294" cy="1080296"/>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30000"/>
              </a:lnSpc>
              <a:buNone/>
            </a:pPr>
            <a:r>
              <a:rPr lang="en-US" sz="1400" b="1" dirty="0">
                <a:solidFill>
                  <a:schemeClr val="accent1"/>
                </a:solidFill>
                <a:latin typeface="+mj-lt"/>
              </a:rPr>
              <a:t>Problem #1</a:t>
            </a:r>
            <a:br>
              <a:rPr lang="en-US" sz="1400" b="1" dirty="0">
                <a:solidFill>
                  <a:schemeClr val="bg1">
                    <a:lumMod val="50000"/>
                  </a:schemeClr>
                </a:solidFill>
                <a:latin typeface="+mj-lt"/>
              </a:rPr>
            </a:br>
            <a:r>
              <a:rPr lang="en-US" sz="1000" dirty="0">
                <a:solidFill>
                  <a:schemeClr val="bg1">
                    <a:lumMod val="50000"/>
                  </a:schemeClr>
                </a:solidFill>
                <a:latin typeface="+mn-lt"/>
              </a:rPr>
              <a:t>This is a sample text. You simply add your own text and description here. This text is fully editable. </a:t>
            </a:r>
            <a:endParaRPr lang="en-US" sz="1050" dirty="0">
              <a:solidFill>
                <a:schemeClr val="bg1">
                  <a:lumMod val="50000"/>
                </a:schemeClr>
              </a:solidFill>
              <a:latin typeface="+mn-lt"/>
            </a:endParaRPr>
          </a:p>
        </p:txBody>
      </p:sp>
      <p:sp>
        <p:nvSpPr>
          <p:cNvPr id="92" name="Oval 91">
            <a:extLst>
              <a:ext uri="{FF2B5EF4-FFF2-40B4-BE49-F238E27FC236}">
                <a16:creationId xmlns:a16="http://schemas.microsoft.com/office/drawing/2014/main" id="{FAE75CF9-F882-4FDF-B4DC-3F57712FD7A0}"/>
              </a:ext>
            </a:extLst>
          </p:cNvPr>
          <p:cNvSpPr/>
          <p:nvPr/>
        </p:nvSpPr>
        <p:spPr bwMode="auto">
          <a:xfrm>
            <a:off x="1098350" y="1242160"/>
            <a:ext cx="1354756" cy="1354756"/>
          </a:xfrm>
          <a:prstGeom prst="ellipse">
            <a:avLst/>
          </a:prstGeom>
          <a:solidFill>
            <a:schemeClr val="accent1"/>
          </a:solidFill>
          <a:ln w="28575">
            <a:noFill/>
            <a:round/>
            <a:headEnd/>
            <a:tailEnd/>
          </a:ln>
        </p:spPr>
        <p:txBody>
          <a:bodyPr vert="horz" wrap="square" lIns="91440" tIns="45720" rIns="91440" bIns="45720" numCol="1" rtlCol="0" anchor="t" anchorCtr="0" compatLnSpc="1">
            <a:prstTxWarp prst="textNoShape">
              <a:avLst/>
            </a:prstTxWarp>
          </a:bodyPr>
          <a:lstStyle/>
          <a:p>
            <a:pPr algn="ctr"/>
            <a:endParaRPr lang="en-US" dirty="0"/>
          </a:p>
        </p:txBody>
      </p:sp>
      <p:grpSp>
        <p:nvGrpSpPr>
          <p:cNvPr id="98" name="Group 97">
            <a:extLst>
              <a:ext uri="{FF2B5EF4-FFF2-40B4-BE49-F238E27FC236}">
                <a16:creationId xmlns:a16="http://schemas.microsoft.com/office/drawing/2014/main" id="{5639A4C5-0052-4028-946B-EA8E5E9FB8D9}"/>
              </a:ext>
            </a:extLst>
          </p:cNvPr>
          <p:cNvGrpSpPr/>
          <p:nvPr/>
        </p:nvGrpSpPr>
        <p:grpSpPr>
          <a:xfrm>
            <a:off x="1508127" y="1666534"/>
            <a:ext cx="535202" cy="506008"/>
            <a:chOff x="415925" y="3217863"/>
            <a:chExt cx="436563" cy="412750"/>
          </a:xfrm>
          <a:solidFill>
            <a:schemeClr val="bg1"/>
          </a:solidFill>
        </p:grpSpPr>
        <p:sp>
          <p:nvSpPr>
            <p:cNvPr id="99" name="Freeform 16">
              <a:extLst>
                <a:ext uri="{FF2B5EF4-FFF2-40B4-BE49-F238E27FC236}">
                  <a16:creationId xmlns:a16="http://schemas.microsoft.com/office/drawing/2014/main" id="{5BFEFFFB-3E81-4320-B19B-0963853D9FFB}"/>
                </a:ext>
              </a:extLst>
            </p:cNvPr>
            <p:cNvSpPr>
              <a:spLocks noEditPoints="1"/>
            </p:cNvSpPr>
            <p:nvPr/>
          </p:nvSpPr>
          <p:spPr bwMode="auto">
            <a:xfrm>
              <a:off x="517525" y="3217863"/>
              <a:ext cx="233363" cy="231775"/>
            </a:xfrm>
            <a:custGeom>
              <a:avLst/>
              <a:gdLst>
                <a:gd name="T0" fmla="*/ 761 w 1768"/>
                <a:gd name="T1" fmla="*/ 241 h 1756"/>
                <a:gd name="T2" fmla="*/ 591 w 1768"/>
                <a:gd name="T3" fmla="*/ 299 h 1756"/>
                <a:gd name="T4" fmla="*/ 446 w 1768"/>
                <a:gd name="T5" fmla="*/ 399 h 1756"/>
                <a:gd name="T6" fmla="*/ 332 w 1768"/>
                <a:gd name="T7" fmla="*/ 534 h 1756"/>
                <a:gd name="T8" fmla="*/ 259 w 1768"/>
                <a:gd name="T9" fmla="*/ 696 h 1756"/>
                <a:gd name="T10" fmla="*/ 233 w 1768"/>
                <a:gd name="T11" fmla="*/ 877 h 1756"/>
                <a:gd name="T12" fmla="*/ 259 w 1768"/>
                <a:gd name="T13" fmla="*/ 1058 h 1756"/>
                <a:gd name="T14" fmla="*/ 332 w 1768"/>
                <a:gd name="T15" fmla="*/ 1219 h 1756"/>
                <a:gd name="T16" fmla="*/ 446 w 1768"/>
                <a:gd name="T17" fmla="*/ 1353 h 1756"/>
                <a:gd name="T18" fmla="*/ 591 w 1768"/>
                <a:gd name="T19" fmla="*/ 1453 h 1756"/>
                <a:gd name="T20" fmla="*/ 761 w 1768"/>
                <a:gd name="T21" fmla="*/ 1511 h 1756"/>
                <a:gd name="T22" fmla="*/ 946 w 1768"/>
                <a:gd name="T23" fmla="*/ 1520 h 1756"/>
                <a:gd name="T24" fmla="*/ 1124 w 1768"/>
                <a:gd name="T25" fmla="*/ 1478 h 1756"/>
                <a:gd name="T26" fmla="*/ 1278 w 1768"/>
                <a:gd name="T27" fmla="*/ 1391 h 1756"/>
                <a:gd name="T28" fmla="*/ 1403 w 1768"/>
                <a:gd name="T29" fmla="*/ 1267 h 1756"/>
                <a:gd name="T30" fmla="*/ 1489 w 1768"/>
                <a:gd name="T31" fmla="*/ 1114 h 1756"/>
                <a:gd name="T32" fmla="*/ 1533 w 1768"/>
                <a:gd name="T33" fmla="*/ 939 h 1756"/>
                <a:gd name="T34" fmla="*/ 1524 w 1768"/>
                <a:gd name="T35" fmla="*/ 754 h 1756"/>
                <a:gd name="T36" fmla="*/ 1465 w 1768"/>
                <a:gd name="T37" fmla="*/ 585 h 1756"/>
                <a:gd name="T38" fmla="*/ 1364 w 1768"/>
                <a:gd name="T39" fmla="*/ 440 h 1756"/>
                <a:gd name="T40" fmla="*/ 1229 w 1768"/>
                <a:gd name="T41" fmla="*/ 328 h 1756"/>
                <a:gd name="T42" fmla="*/ 1066 w 1768"/>
                <a:gd name="T43" fmla="*/ 255 h 1756"/>
                <a:gd name="T44" fmla="*/ 884 w 1768"/>
                <a:gd name="T45" fmla="*/ 229 h 1756"/>
                <a:gd name="T46" fmla="*/ 1028 w 1768"/>
                <a:gd name="T47" fmla="*/ 12 h 1756"/>
                <a:gd name="T48" fmla="*/ 1228 w 1768"/>
                <a:gd name="T49" fmla="*/ 69 h 1756"/>
                <a:gd name="T50" fmla="*/ 1407 w 1768"/>
                <a:gd name="T51" fmla="*/ 169 h 1756"/>
                <a:gd name="T52" fmla="*/ 1556 w 1768"/>
                <a:gd name="T53" fmla="*/ 305 h 1756"/>
                <a:gd name="T54" fmla="*/ 1670 w 1768"/>
                <a:gd name="T55" fmla="*/ 473 h 1756"/>
                <a:gd name="T56" fmla="*/ 1743 w 1768"/>
                <a:gd name="T57" fmla="*/ 666 h 1756"/>
                <a:gd name="T58" fmla="*/ 1768 w 1768"/>
                <a:gd name="T59" fmla="*/ 877 h 1756"/>
                <a:gd name="T60" fmla="*/ 1743 w 1768"/>
                <a:gd name="T61" fmla="*/ 1088 h 1756"/>
                <a:gd name="T62" fmla="*/ 1670 w 1768"/>
                <a:gd name="T63" fmla="*/ 1280 h 1756"/>
                <a:gd name="T64" fmla="*/ 1556 w 1768"/>
                <a:gd name="T65" fmla="*/ 1448 h 1756"/>
                <a:gd name="T66" fmla="*/ 1407 w 1768"/>
                <a:gd name="T67" fmla="*/ 1586 h 1756"/>
                <a:gd name="T68" fmla="*/ 1228 w 1768"/>
                <a:gd name="T69" fmla="*/ 1687 h 1756"/>
                <a:gd name="T70" fmla="*/ 1028 w 1768"/>
                <a:gd name="T71" fmla="*/ 1744 h 1756"/>
                <a:gd name="T72" fmla="*/ 811 w 1768"/>
                <a:gd name="T73" fmla="*/ 1753 h 1756"/>
                <a:gd name="T74" fmla="*/ 605 w 1768"/>
                <a:gd name="T75" fmla="*/ 1711 h 1756"/>
                <a:gd name="T76" fmla="*/ 419 w 1768"/>
                <a:gd name="T77" fmla="*/ 1624 h 1756"/>
                <a:gd name="T78" fmla="*/ 258 w 1768"/>
                <a:gd name="T79" fmla="*/ 1496 h 1756"/>
                <a:gd name="T80" fmla="*/ 132 w 1768"/>
                <a:gd name="T81" fmla="*/ 1338 h 1756"/>
                <a:gd name="T82" fmla="*/ 45 w 1768"/>
                <a:gd name="T83" fmla="*/ 1153 h 1756"/>
                <a:gd name="T84" fmla="*/ 3 w 1768"/>
                <a:gd name="T85" fmla="*/ 948 h 1756"/>
                <a:gd name="T86" fmla="*/ 11 w 1768"/>
                <a:gd name="T87" fmla="*/ 735 h 1756"/>
                <a:gd name="T88" fmla="*/ 69 w 1768"/>
                <a:gd name="T89" fmla="*/ 536 h 1756"/>
                <a:gd name="T90" fmla="*/ 170 w 1768"/>
                <a:gd name="T91" fmla="*/ 359 h 1756"/>
                <a:gd name="T92" fmla="*/ 309 w 1768"/>
                <a:gd name="T93" fmla="*/ 211 h 1756"/>
                <a:gd name="T94" fmla="*/ 478 w 1768"/>
                <a:gd name="T95" fmla="*/ 98 h 1756"/>
                <a:gd name="T96" fmla="*/ 671 w 1768"/>
                <a:gd name="T97" fmla="*/ 26 h 1756"/>
                <a:gd name="T98" fmla="*/ 884 w 1768"/>
                <a:gd name="T99" fmla="*/ 0 h 1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68" h="1756">
                  <a:moveTo>
                    <a:pt x="884" y="229"/>
                  </a:moveTo>
                  <a:lnTo>
                    <a:pt x="821" y="232"/>
                  </a:lnTo>
                  <a:lnTo>
                    <a:pt x="761" y="241"/>
                  </a:lnTo>
                  <a:lnTo>
                    <a:pt x="702" y="255"/>
                  </a:lnTo>
                  <a:lnTo>
                    <a:pt x="645" y="274"/>
                  </a:lnTo>
                  <a:lnTo>
                    <a:pt x="591" y="299"/>
                  </a:lnTo>
                  <a:lnTo>
                    <a:pt x="539" y="328"/>
                  </a:lnTo>
                  <a:lnTo>
                    <a:pt x="491" y="361"/>
                  </a:lnTo>
                  <a:lnTo>
                    <a:pt x="446" y="399"/>
                  </a:lnTo>
                  <a:lnTo>
                    <a:pt x="403" y="440"/>
                  </a:lnTo>
                  <a:lnTo>
                    <a:pt x="366" y="485"/>
                  </a:lnTo>
                  <a:lnTo>
                    <a:pt x="332" y="534"/>
                  </a:lnTo>
                  <a:lnTo>
                    <a:pt x="303" y="585"/>
                  </a:lnTo>
                  <a:lnTo>
                    <a:pt x="279" y="639"/>
                  </a:lnTo>
                  <a:lnTo>
                    <a:pt x="259" y="696"/>
                  </a:lnTo>
                  <a:lnTo>
                    <a:pt x="244" y="754"/>
                  </a:lnTo>
                  <a:lnTo>
                    <a:pt x="236" y="815"/>
                  </a:lnTo>
                  <a:lnTo>
                    <a:pt x="233" y="877"/>
                  </a:lnTo>
                  <a:lnTo>
                    <a:pt x="236" y="939"/>
                  </a:lnTo>
                  <a:lnTo>
                    <a:pt x="244" y="999"/>
                  </a:lnTo>
                  <a:lnTo>
                    <a:pt x="259" y="1058"/>
                  </a:lnTo>
                  <a:lnTo>
                    <a:pt x="279" y="1114"/>
                  </a:lnTo>
                  <a:lnTo>
                    <a:pt x="303" y="1168"/>
                  </a:lnTo>
                  <a:lnTo>
                    <a:pt x="332" y="1219"/>
                  </a:lnTo>
                  <a:lnTo>
                    <a:pt x="366" y="1267"/>
                  </a:lnTo>
                  <a:lnTo>
                    <a:pt x="403" y="1312"/>
                  </a:lnTo>
                  <a:lnTo>
                    <a:pt x="446" y="1353"/>
                  </a:lnTo>
                  <a:lnTo>
                    <a:pt x="491" y="1391"/>
                  </a:lnTo>
                  <a:lnTo>
                    <a:pt x="539" y="1424"/>
                  </a:lnTo>
                  <a:lnTo>
                    <a:pt x="591" y="1453"/>
                  </a:lnTo>
                  <a:lnTo>
                    <a:pt x="645" y="1478"/>
                  </a:lnTo>
                  <a:lnTo>
                    <a:pt x="702" y="1497"/>
                  </a:lnTo>
                  <a:lnTo>
                    <a:pt x="761" y="1511"/>
                  </a:lnTo>
                  <a:lnTo>
                    <a:pt x="821" y="1520"/>
                  </a:lnTo>
                  <a:lnTo>
                    <a:pt x="884" y="1523"/>
                  </a:lnTo>
                  <a:lnTo>
                    <a:pt x="946" y="1520"/>
                  </a:lnTo>
                  <a:lnTo>
                    <a:pt x="1008" y="1511"/>
                  </a:lnTo>
                  <a:lnTo>
                    <a:pt x="1066" y="1497"/>
                  </a:lnTo>
                  <a:lnTo>
                    <a:pt x="1124" y="1478"/>
                  </a:lnTo>
                  <a:lnTo>
                    <a:pt x="1177" y="1453"/>
                  </a:lnTo>
                  <a:lnTo>
                    <a:pt x="1229" y="1424"/>
                  </a:lnTo>
                  <a:lnTo>
                    <a:pt x="1278" y="1391"/>
                  </a:lnTo>
                  <a:lnTo>
                    <a:pt x="1323" y="1353"/>
                  </a:lnTo>
                  <a:lnTo>
                    <a:pt x="1364" y="1312"/>
                  </a:lnTo>
                  <a:lnTo>
                    <a:pt x="1403" y="1267"/>
                  </a:lnTo>
                  <a:lnTo>
                    <a:pt x="1436" y="1219"/>
                  </a:lnTo>
                  <a:lnTo>
                    <a:pt x="1465" y="1168"/>
                  </a:lnTo>
                  <a:lnTo>
                    <a:pt x="1489" y="1114"/>
                  </a:lnTo>
                  <a:lnTo>
                    <a:pt x="1509" y="1058"/>
                  </a:lnTo>
                  <a:lnTo>
                    <a:pt x="1524" y="999"/>
                  </a:lnTo>
                  <a:lnTo>
                    <a:pt x="1533" y="939"/>
                  </a:lnTo>
                  <a:lnTo>
                    <a:pt x="1536" y="877"/>
                  </a:lnTo>
                  <a:lnTo>
                    <a:pt x="1533" y="815"/>
                  </a:lnTo>
                  <a:lnTo>
                    <a:pt x="1524" y="754"/>
                  </a:lnTo>
                  <a:lnTo>
                    <a:pt x="1509" y="696"/>
                  </a:lnTo>
                  <a:lnTo>
                    <a:pt x="1489" y="639"/>
                  </a:lnTo>
                  <a:lnTo>
                    <a:pt x="1465" y="585"/>
                  </a:lnTo>
                  <a:lnTo>
                    <a:pt x="1436" y="534"/>
                  </a:lnTo>
                  <a:lnTo>
                    <a:pt x="1403" y="485"/>
                  </a:lnTo>
                  <a:lnTo>
                    <a:pt x="1364" y="440"/>
                  </a:lnTo>
                  <a:lnTo>
                    <a:pt x="1323" y="399"/>
                  </a:lnTo>
                  <a:lnTo>
                    <a:pt x="1278" y="361"/>
                  </a:lnTo>
                  <a:lnTo>
                    <a:pt x="1229" y="328"/>
                  </a:lnTo>
                  <a:lnTo>
                    <a:pt x="1177" y="299"/>
                  </a:lnTo>
                  <a:lnTo>
                    <a:pt x="1124" y="274"/>
                  </a:lnTo>
                  <a:lnTo>
                    <a:pt x="1066" y="255"/>
                  </a:lnTo>
                  <a:lnTo>
                    <a:pt x="1008" y="241"/>
                  </a:lnTo>
                  <a:lnTo>
                    <a:pt x="946" y="232"/>
                  </a:lnTo>
                  <a:lnTo>
                    <a:pt x="884" y="229"/>
                  </a:lnTo>
                  <a:close/>
                  <a:moveTo>
                    <a:pt x="884" y="0"/>
                  </a:moveTo>
                  <a:lnTo>
                    <a:pt x="956" y="3"/>
                  </a:lnTo>
                  <a:lnTo>
                    <a:pt x="1028" y="12"/>
                  </a:lnTo>
                  <a:lnTo>
                    <a:pt x="1096" y="25"/>
                  </a:lnTo>
                  <a:lnTo>
                    <a:pt x="1164" y="45"/>
                  </a:lnTo>
                  <a:lnTo>
                    <a:pt x="1228" y="69"/>
                  </a:lnTo>
                  <a:lnTo>
                    <a:pt x="1291" y="98"/>
                  </a:lnTo>
                  <a:lnTo>
                    <a:pt x="1350" y="131"/>
                  </a:lnTo>
                  <a:lnTo>
                    <a:pt x="1407" y="169"/>
                  </a:lnTo>
                  <a:lnTo>
                    <a:pt x="1460" y="210"/>
                  </a:lnTo>
                  <a:lnTo>
                    <a:pt x="1509" y="256"/>
                  </a:lnTo>
                  <a:lnTo>
                    <a:pt x="1556" y="305"/>
                  </a:lnTo>
                  <a:lnTo>
                    <a:pt x="1598" y="358"/>
                  </a:lnTo>
                  <a:lnTo>
                    <a:pt x="1636" y="414"/>
                  </a:lnTo>
                  <a:lnTo>
                    <a:pt x="1670" y="473"/>
                  </a:lnTo>
                  <a:lnTo>
                    <a:pt x="1699" y="535"/>
                  </a:lnTo>
                  <a:lnTo>
                    <a:pt x="1724" y="599"/>
                  </a:lnTo>
                  <a:lnTo>
                    <a:pt x="1743" y="666"/>
                  </a:lnTo>
                  <a:lnTo>
                    <a:pt x="1757" y="734"/>
                  </a:lnTo>
                  <a:lnTo>
                    <a:pt x="1766" y="805"/>
                  </a:lnTo>
                  <a:lnTo>
                    <a:pt x="1768" y="877"/>
                  </a:lnTo>
                  <a:lnTo>
                    <a:pt x="1766" y="949"/>
                  </a:lnTo>
                  <a:lnTo>
                    <a:pt x="1757" y="1019"/>
                  </a:lnTo>
                  <a:lnTo>
                    <a:pt x="1743" y="1088"/>
                  </a:lnTo>
                  <a:lnTo>
                    <a:pt x="1724" y="1154"/>
                  </a:lnTo>
                  <a:lnTo>
                    <a:pt x="1699" y="1218"/>
                  </a:lnTo>
                  <a:lnTo>
                    <a:pt x="1670" y="1280"/>
                  </a:lnTo>
                  <a:lnTo>
                    <a:pt x="1636" y="1339"/>
                  </a:lnTo>
                  <a:lnTo>
                    <a:pt x="1598" y="1395"/>
                  </a:lnTo>
                  <a:lnTo>
                    <a:pt x="1556" y="1448"/>
                  </a:lnTo>
                  <a:lnTo>
                    <a:pt x="1509" y="1497"/>
                  </a:lnTo>
                  <a:lnTo>
                    <a:pt x="1460" y="1543"/>
                  </a:lnTo>
                  <a:lnTo>
                    <a:pt x="1407" y="1586"/>
                  </a:lnTo>
                  <a:lnTo>
                    <a:pt x="1350" y="1624"/>
                  </a:lnTo>
                  <a:lnTo>
                    <a:pt x="1291" y="1658"/>
                  </a:lnTo>
                  <a:lnTo>
                    <a:pt x="1228" y="1687"/>
                  </a:lnTo>
                  <a:lnTo>
                    <a:pt x="1164" y="1711"/>
                  </a:lnTo>
                  <a:lnTo>
                    <a:pt x="1096" y="1730"/>
                  </a:lnTo>
                  <a:lnTo>
                    <a:pt x="1028" y="1744"/>
                  </a:lnTo>
                  <a:lnTo>
                    <a:pt x="956" y="1753"/>
                  </a:lnTo>
                  <a:lnTo>
                    <a:pt x="884" y="1756"/>
                  </a:lnTo>
                  <a:lnTo>
                    <a:pt x="811" y="1753"/>
                  </a:lnTo>
                  <a:lnTo>
                    <a:pt x="741" y="1744"/>
                  </a:lnTo>
                  <a:lnTo>
                    <a:pt x="671" y="1730"/>
                  </a:lnTo>
                  <a:lnTo>
                    <a:pt x="605" y="1711"/>
                  </a:lnTo>
                  <a:lnTo>
                    <a:pt x="539" y="1686"/>
                  </a:lnTo>
                  <a:lnTo>
                    <a:pt x="478" y="1657"/>
                  </a:lnTo>
                  <a:lnTo>
                    <a:pt x="419" y="1624"/>
                  </a:lnTo>
                  <a:lnTo>
                    <a:pt x="362" y="1585"/>
                  </a:lnTo>
                  <a:lnTo>
                    <a:pt x="309" y="1542"/>
                  </a:lnTo>
                  <a:lnTo>
                    <a:pt x="258" y="1496"/>
                  </a:lnTo>
                  <a:lnTo>
                    <a:pt x="212" y="1447"/>
                  </a:lnTo>
                  <a:lnTo>
                    <a:pt x="170" y="1394"/>
                  </a:lnTo>
                  <a:lnTo>
                    <a:pt x="132" y="1338"/>
                  </a:lnTo>
                  <a:lnTo>
                    <a:pt x="98" y="1279"/>
                  </a:lnTo>
                  <a:lnTo>
                    <a:pt x="69" y="1217"/>
                  </a:lnTo>
                  <a:lnTo>
                    <a:pt x="45" y="1153"/>
                  </a:lnTo>
                  <a:lnTo>
                    <a:pt x="26" y="1087"/>
                  </a:lnTo>
                  <a:lnTo>
                    <a:pt x="11" y="1018"/>
                  </a:lnTo>
                  <a:lnTo>
                    <a:pt x="3" y="948"/>
                  </a:lnTo>
                  <a:lnTo>
                    <a:pt x="0" y="877"/>
                  </a:lnTo>
                  <a:lnTo>
                    <a:pt x="3" y="805"/>
                  </a:lnTo>
                  <a:lnTo>
                    <a:pt x="11" y="735"/>
                  </a:lnTo>
                  <a:lnTo>
                    <a:pt x="26" y="667"/>
                  </a:lnTo>
                  <a:lnTo>
                    <a:pt x="45" y="600"/>
                  </a:lnTo>
                  <a:lnTo>
                    <a:pt x="69" y="536"/>
                  </a:lnTo>
                  <a:lnTo>
                    <a:pt x="98" y="474"/>
                  </a:lnTo>
                  <a:lnTo>
                    <a:pt x="132" y="415"/>
                  </a:lnTo>
                  <a:lnTo>
                    <a:pt x="170" y="359"/>
                  </a:lnTo>
                  <a:lnTo>
                    <a:pt x="212" y="306"/>
                  </a:lnTo>
                  <a:lnTo>
                    <a:pt x="258" y="257"/>
                  </a:lnTo>
                  <a:lnTo>
                    <a:pt x="309" y="211"/>
                  </a:lnTo>
                  <a:lnTo>
                    <a:pt x="362" y="169"/>
                  </a:lnTo>
                  <a:lnTo>
                    <a:pt x="419" y="132"/>
                  </a:lnTo>
                  <a:lnTo>
                    <a:pt x="478" y="98"/>
                  </a:lnTo>
                  <a:lnTo>
                    <a:pt x="539" y="69"/>
                  </a:lnTo>
                  <a:lnTo>
                    <a:pt x="605" y="45"/>
                  </a:lnTo>
                  <a:lnTo>
                    <a:pt x="671" y="26"/>
                  </a:lnTo>
                  <a:lnTo>
                    <a:pt x="741" y="12"/>
                  </a:lnTo>
                  <a:lnTo>
                    <a:pt x="811" y="3"/>
                  </a:lnTo>
                  <a:lnTo>
                    <a:pt x="8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100" name="Freeform 17">
              <a:extLst>
                <a:ext uri="{FF2B5EF4-FFF2-40B4-BE49-F238E27FC236}">
                  <a16:creationId xmlns:a16="http://schemas.microsoft.com/office/drawing/2014/main" id="{DD6177EE-069E-4A25-A554-4E850BA67FFE}"/>
                </a:ext>
              </a:extLst>
            </p:cNvPr>
            <p:cNvSpPr>
              <a:spLocks noEditPoints="1"/>
            </p:cNvSpPr>
            <p:nvPr/>
          </p:nvSpPr>
          <p:spPr bwMode="auto">
            <a:xfrm>
              <a:off x="415925" y="3470275"/>
              <a:ext cx="436563" cy="160338"/>
            </a:xfrm>
            <a:custGeom>
              <a:avLst/>
              <a:gdLst>
                <a:gd name="T0" fmla="*/ 1036 w 3305"/>
                <a:gd name="T1" fmla="*/ 235 h 1219"/>
                <a:gd name="T2" fmla="*/ 894 w 3305"/>
                <a:gd name="T3" fmla="*/ 259 h 1219"/>
                <a:gd name="T4" fmla="*/ 763 w 3305"/>
                <a:gd name="T5" fmla="*/ 304 h 1219"/>
                <a:gd name="T6" fmla="*/ 640 w 3305"/>
                <a:gd name="T7" fmla="*/ 368 h 1219"/>
                <a:gd name="T8" fmla="*/ 530 w 3305"/>
                <a:gd name="T9" fmla="*/ 451 h 1219"/>
                <a:gd name="T10" fmla="*/ 435 w 3305"/>
                <a:gd name="T11" fmla="*/ 549 h 1219"/>
                <a:gd name="T12" fmla="*/ 356 w 3305"/>
                <a:gd name="T13" fmla="*/ 660 h 1219"/>
                <a:gd name="T14" fmla="*/ 295 w 3305"/>
                <a:gd name="T15" fmla="*/ 785 h 1219"/>
                <a:gd name="T16" fmla="*/ 254 w 3305"/>
                <a:gd name="T17" fmla="*/ 918 h 1219"/>
                <a:gd name="T18" fmla="*/ 3063 w 3305"/>
                <a:gd name="T19" fmla="*/ 987 h 1219"/>
                <a:gd name="T20" fmla="*/ 3033 w 3305"/>
                <a:gd name="T21" fmla="*/ 849 h 1219"/>
                <a:gd name="T22" fmla="*/ 2983 w 3305"/>
                <a:gd name="T23" fmla="*/ 720 h 1219"/>
                <a:gd name="T24" fmla="*/ 2912 w 3305"/>
                <a:gd name="T25" fmla="*/ 602 h 1219"/>
                <a:gd name="T26" fmla="*/ 2824 w 3305"/>
                <a:gd name="T27" fmla="*/ 497 h 1219"/>
                <a:gd name="T28" fmla="*/ 2722 w 3305"/>
                <a:gd name="T29" fmla="*/ 406 h 1219"/>
                <a:gd name="T30" fmla="*/ 2606 w 3305"/>
                <a:gd name="T31" fmla="*/ 333 h 1219"/>
                <a:gd name="T32" fmla="*/ 2478 w 3305"/>
                <a:gd name="T33" fmla="*/ 278 h 1219"/>
                <a:gd name="T34" fmla="*/ 2340 w 3305"/>
                <a:gd name="T35" fmla="*/ 244 h 1219"/>
                <a:gd name="T36" fmla="*/ 2195 w 3305"/>
                <a:gd name="T37" fmla="*/ 232 h 1219"/>
                <a:gd name="T38" fmla="*/ 1110 w 3305"/>
                <a:gd name="T39" fmla="*/ 0 h 1219"/>
                <a:gd name="T40" fmla="*/ 2278 w 3305"/>
                <a:gd name="T41" fmla="*/ 3 h 1219"/>
                <a:gd name="T42" fmla="*/ 2439 w 3305"/>
                <a:gd name="T43" fmla="*/ 27 h 1219"/>
                <a:gd name="T44" fmla="*/ 2591 w 3305"/>
                <a:gd name="T45" fmla="*/ 73 h 1219"/>
                <a:gd name="T46" fmla="*/ 2733 w 3305"/>
                <a:gd name="T47" fmla="*/ 139 h 1219"/>
                <a:gd name="T48" fmla="*/ 2864 w 3305"/>
                <a:gd name="T49" fmla="*/ 223 h 1219"/>
                <a:gd name="T50" fmla="*/ 2981 w 3305"/>
                <a:gd name="T51" fmla="*/ 324 h 1219"/>
                <a:gd name="T52" fmla="*/ 3081 w 3305"/>
                <a:gd name="T53" fmla="*/ 440 h 1219"/>
                <a:gd name="T54" fmla="*/ 3167 w 3305"/>
                <a:gd name="T55" fmla="*/ 570 h 1219"/>
                <a:gd name="T56" fmla="*/ 3232 w 3305"/>
                <a:gd name="T57" fmla="*/ 710 h 1219"/>
                <a:gd name="T58" fmla="*/ 3279 w 3305"/>
                <a:gd name="T59" fmla="*/ 862 h 1219"/>
                <a:gd name="T60" fmla="*/ 3302 w 3305"/>
                <a:gd name="T61" fmla="*/ 1021 h 1219"/>
                <a:gd name="T62" fmla="*/ 3302 w 3305"/>
                <a:gd name="T63" fmla="*/ 1130 h 1219"/>
                <a:gd name="T64" fmla="*/ 3280 w 3305"/>
                <a:gd name="T65" fmla="*/ 1176 h 1219"/>
                <a:gd name="T66" fmla="*/ 3240 w 3305"/>
                <a:gd name="T67" fmla="*/ 1207 h 1219"/>
                <a:gd name="T68" fmla="*/ 3188 w 3305"/>
                <a:gd name="T69" fmla="*/ 1219 h 1219"/>
                <a:gd name="T70" fmla="*/ 90 w 3305"/>
                <a:gd name="T71" fmla="*/ 1216 h 1219"/>
                <a:gd name="T72" fmla="*/ 43 w 3305"/>
                <a:gd name="T73" fmla="*/ 1194 h 1219"/>
                <a:gd name="T74" fmla="*/ 12 w 3305"/>
                <a:gd name="T75" fmla="*/ 1154 h 1219"/>
                <a:gd name="T76" fmla="*/ 0 w 3305"/>
                <a:gd name="T77" fmla="*/ 1103 h 1219"/>
                <a:gd name="T78" fmla="*/ 12 w 3305"/>
                <a:gd name="T79" fmla="*/ 940 h 1219"/>
                <a:gd name="T80" fmla="*/ 47 w 3305"/>
                <a:gd name="T81" fmla="*/ 785 h 1219"/>
                <a:gd name="T82" fmla="*/ 104 w 3305"/>
                <a:gd name="T83" fmla="*/ 638 h 1219"/>
                <a:gd name="T84" fmla="*/ 179 w 3305"/>
                <a:gd name="T85" fmla="*/ 502 h 1219"/>
                <a:gd name="T86" fmla="*/ 273 w 3305"/>
                <a:gd name="T87" fmla="*/ 379 h 1219"/>
                <a:gd name="T88" fmla="*/ 383 w 3305"/>
                <a:gd name="T89" fmla="*/ 271 h 1219"/>
                <a:gd name="T90" fmla="*/ 507 w 3305"/>
                <a:gd name="T91" fmla="*/ 178 h 1219"/>
                <a:gd name="T92" fmla="*/ 643 w 3305"/>
                <a:gd name="T93" fmla="*/ 103 h 1219"/>
                <a:gd name="T94" fmla="*/ 790 w 3305"/>
                <a:gd name="T95" fmla="*/ 47 h 1219"/>
                <a:gd name="T96" fmla="*/ 946 w 3305"/>
                <a:gd name="T97" fmla="*/ 12 h 1219"/>
                <a:gd name="T98" fmla="*/ 1110 w 3305"/>
                <a:gd name="T9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05" h="1219">
                  <a:moveTo>
                    <a:pt x="1110" y="232"/>
                  </a:moveTo>
                  <a:lnTo>
                    <a:pt x="1036" y="235"/>
                  </a:lnTo>
                  <a:lnTo>
                    <a:pt x="965" y="244"/>
                  </a:lnTo>
                  <a:lnTo>
                    <a:pt x="894" y="259"/>
                  </a:lnTo>
                  <a:lnTo>
                    <a:pt x="827" y="278"/>
                  </a:lnTo>
                  <a:lnTo>
                    <a:pt x="763" y="304"/>
                  </a:lnTo>
                  <a:lnTo>
                    <a:pt x="700" y="334"/>
                  </a:lnTo>
                  <a:lnTo>
                    <a:pt x="640" y="368"/>
                  </a:lnTo>
                  <a:lnTo>
                    <a:pt x="583" y="407"/>
                  </a:lnTo>
                  <a:lnTo>
                    <a:pt x="530" y="451"/>
                  </a:lnTo>
                  <a:lnTo>
                    <a:pt x="480" y="498"/>
                  </a:lnTo>
                  <a:lnTo>
                    <a:pt x="435" y="549"/>
                  </a:lnTo>
                  <a:lnTo>
                    <a:pt x="393" y="603"/>
                  </a:lnTo>
                  <a:lnTo>
                    <a:pt x="356" y="660"/>
                  </a:lnTo>
                  <a:lnTo>
                    <a:pt x="322" y="721"/>
                  </a:lnTo>
                  <a:lnTo>
                    <a:pt x="295" y="785"/>
                  </a:lnTo>
                  <a:lnTo>
                    <a:pt x="272" y="850"/>
                  </a:lnTo>
                  <a:lnTo>
                    <a:pt x="254" y="918"/>
                  </a:lnTo>
                  <a:lnTo>
                    <a:pt x="242" y="987"/>
                  </a:lnTo>
                  <a:lnTo>
                    <a:pt x="3063" y="987"/>
                  </a:lnTo>
                  <a:lnTo>
                    <a:pt x="3051" y="917"/>
                  </a:lnTo>
                  <a:lnTo>
                    <a:pt x="3033" y="849"/>
                  </a:lnTo>
                  <a:lnTo>
                    <a:pt x="3011" y="784"/>
                  </a:lnTo>
                  <a:lnTo>
                    <a:pt x="2983" y="720"/>
                  </a:lnTo>
                  <a:lnTo>
                    <a:pt x="2949" y="659"/>
                  </a:lnTo>
                  <a:lnTo>
                    <a:pt x="2912" y="602"/>
                  </a:lnTo>
                  <a:lnTo>
                    <a:pt x="2871" y="547"/>
                  </a:lnTo>
                  <a:lnTo>
                    <a:pt x="2824" y="497"/>
                  </a:lnTo>
                  <a:lnTo>
                    <a:pt x="2775" y="450"/>
                  </a:lnTo>
                  <a:lnTo>
                    <a:pt x="2722" y="406"/>
                  </a:lnTo>
                  <a:lnTo>
                    <a:pt x="2665" y="368"/>
                  </a:lnTo>
                  <a:lnTo>
                    <a:pt x="2606" y="333"/>
                  </a:lnTo>
                  <a:lnTo>
                    <a:pt x="2543" y="303"/>
                  </a:lnTo>
                  <a:lnTo>
                    <a:pt x="2478" y="278"/>
                  </a:lnTo>
                  <a:lnTo>
                    <a:pt x="2410" y="258"/>
                  </a:lnTo>
                  <a:lnTo>
                    <a:pt x="2340" y="244"/>
                  </a:lnTo>
                  <a:lnTo>
                    <a:pt x="2268" y="235"/>
                  </a:lnTo>
                  <a:lnTo>
                    <a:pt x="2195" y="232"/>
                  </a:lnTo>
                  <a:lnTo>
                    <a:pt x="1110" y="232"/>
                  </a:lnTo>
                  <a:close/>
                  <a:moveTo>
                    <a:pt x="1110" y="0"/>
                  </a:moveTo>
                  <a:lnTo>
                    <a:pt x="2195" y="0"/>
                  </a:lnTo>
                  <a:lnTo>
                    <a:pt x="2278" y="3"/>
                  </a:lnTo>
                  <a:lnTo>
                    <a:pt x="2359" y="12"/>
                  </a:lnTo>
                  <a:lnTo>
                    <a:pt x="2439" y="27"/>
                  </a:lnTo>
                  <a:lnTo>
                    <a:pt x="2516" y="47"/>
                  </a:lnTo>
                  <a:lnTo>
                    <a:pt x="2591" y="73"/>
                  </a:lnTo>
                  <a:lnTo>
                    <a:pt x="2663" y="103"/>
                  </a:lnTo>
                  <a:lnTo>
                    <a:pt x="2733" y="139"/>
                  </a:lnTo>
                  <a:lnTo>
                    <a:pt x="2799" y="178"/>
                  </a:lnTo>
                  <a:lnTo>
                    <a:pt x="2864" y="223"/>
                  </a:lnTo>
                  <a:lnTo>
                    <a:pt x="2923" y="271"/>
                  </a:lnTo>
                  <a:lnTo>
                    <a:pt x="2981" y="324"/>
                  </a:lnTo>
                  <a:lnTo>
                    <a:pt x="3033" y="380"/>
                  </a:lnTo>
                  <a:lnTo>
                    <a:pt x="3081" y="440"/>
                  </a:lnTo>
                  <a:lnTo>
                    <a:pt x="3127" y="503"/>
                  </a:lnTo>
                  <a:lnTo>
                    <a:pt x="3167" y="570"/>
                  </a:lnTo>
                  <a:lnTo>
                    <a:pt x="3202" y="639"/>
                  </a:lnTo>
                  <a:lnTo>
                    <a:pt x="3232" y="710"/>
                  </a:lnTo>
                  <a:lnTo>
                    <a:pt x="3259" y="786"/>
                  </a:lnTo>
                  <a:lnTo>
                    <a:pt x="3279" y="862"/>
                  </a:lnTo>
                  <a:lnTo>
                    <a:pt x="3293" y="941"/>
                  </a:lnTo>
                  <a:lnTo>
                    <a:pt x="3302" y="1021"/>
                  </a:lnTo>
                  <a:lnTo>
                    <a:pt x="3305" y="1103"/>
                  </a:lnTo>
                  <a:lnTo>
                    <a:pt x="3302" y="1130"/>
                  </a:lnTo>
                  <a:lnTo>
                    <a:pt x="3294" y="1154"/>
                  </a:lnTo>
                  <a:lnTo>
                    <a:pt x="3280" y="1176"/>
                  </a:lnTo>
                  <a:lnTo>
                    <a:pt x="3262" y="1194"/>
                  </a:lnTo>
                  <a:lnTo>
                    <a:pt x="3240" y="1207"/>
                  </a:lnTo>
                  <a:lnTo>
                    <a:pt x="3215" y="1216"/>
                  </a:lnTo>
                  <a:lnTo>
                    <a:pt x="3188" y="1219"/>
                  </a:lnTo>
                  <a:lnTo>
                    <a:pt x="117" y="1219"/>
                  </a:lnTo>
                  <a:lnTo>
                    <a:pt x="90" y="1216"/>
                  </a:lnTo>
                  <a:lnTo>
                    <a:pt x="65" y="1207"/>
                  </a:lnTo>
                  <a:lnTo>
                    <a:pt x="43" y="1194"/>
                  </a:lnTo>
                  <a:lnTo>
                    <a:pt x="25" y="1176"/>
                  </a:lnTo>
                  <a:lnTo>
                    <a:pt x="12" y="1154"/>
                  </a:lnTo>
                  <a:lnTo>
                    <a:pt x="3" y="1130"/>
                  </a:lnTo>
                  <a:lnTo>
                    <a:pt x="0" y="1103"/>
                  </a:lnTo>
                  <a:lnTo>
                    <a:pt x="3" y="1021"/>
                  </a:lnTo>
                  <a:lnTo>
                    <a:pt x="12" y="940"/>
                  </a:lnTo>
                  <a:lnTo>
                    <a:pt x="27" y="861"/>
                  </a:lnTo>
                  <a:lnTo>
                    <a:pt x="47" y="785"/>
                  </a:lnTo>
                  <a:lnTo>
                    <a:pt x="73" y="709"/>
                  </a:lnTo>
                  <a:lnTo>
                    <a:pt x="104" y="638"/>
                  </a:lnTo>
                  <a:lnTo>
                    <a:pt x="139" y="568"/>
                  </a:lnTo>
                  <a:lnTo>
                    <a:pt x="179" y="502"/>
                  </a:lnTo>
                  <a:lnTo>
                    <a:pt x="224" y="439"/>
                  </a:lnTo>
                  <a:lnTo>
                    <a:pt x="273" y="379"/>
                  </a:lnTo>
                  <a:lnTo>
                    <a:pt x="326" y="323"/>
                  </a:lnTo>
                  <a:lnTo>
                    <a:pt x="383" y="271"/>
                  </a:lnTo>
                  <a:lnTo>
                    <a:pt x="443" y="222"/>
                  </a:lnTo>
                  <a:lnTo>
                    <a:pt x="507" y="178"/>
                  </a:lnTo>
                  <a:lnTo>
                    <a:pt x="573" y="138"/>
                  </a:lnTo>
                  <a:lnTo>
                    <a:pt x="643" y="103"/>
                  </a:lnTo>
                  <a:lnTo>
                    <a:pt x="715" y="72"/>
                  </a:lnTo>
                  <a:lnTo>
                    <a:pt x="790" y="47"/>
                  </a:lnTo>
                  <a:lnTo>
                    <a:pt x="867" y="27"/>
                  </a:lnTo>
                  <a:lnTo>
                    <a:pt x="946" y="12"/>
                  </a:lnTo>
                  <a:lnTo>
                    <a:pt x="1027" y="3"/>
                  </a:lnTo>
                  <a:lnTo>
                    <a:pt x="11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a:p>
          </p:txBody>
        </p:sp>
      </p:grpSp>
      <p:sp>
        <p:nvSpPr>
          <p:cNvPr id="101" name="Freeform 36">
            <a:extLst>
              <a:ext uri="{FF2B5EF4-FFF2-40B4-BE49-F238E27FC236}">
                <a16:creationId xmlns:a16="http://schemas.microsoft.com/office/drawing/2014/main" id="{64741D15-406F-4110-8677-143AC93B4DFB}"/>
              </a:ext>
            </a:extLst>
          </p:cNvPr>
          <p:cNvSpPr/>
          <p:nvPr/>
        </p:nvSpPr>
        <p:spPr bwMode="auto">
          <a:xfrm>
            <a:off x="1435303" y="3849340"/>
            <a:ext cx="680850" cy="680850"/>
          </a:xfrm>
          <a:custGeom>
            <a:avLst/>
            <a:gdLst>
              <a:gd name="connsiteX0" fmla="*/ 680692 w 1361384"/>
              <a:gd name="connsiteY0" fmla="*/ 0 h 1361384"/>
              <a:gd name="connsiteX1" fmla="*/ 806418 w 1361384"/>
              <a:gd name="connsiteY1" fmla="*/ 52077 h 1361384"/>
              <a:gd name="connsiteX2" fmla="*/ 1309307 w 1361384"/>
              <a:gd name="connsiteY2" fmla="*/ 554966 h 1361384"/>
              <a:gd name="connsiteX3" fmla="*/ 1309307 w 1361384"/>
              <a:gd name="connsiteY3" fmla="*/ 806419 h 1361384"/>
              <a:gd name="connsiteX4" fmla="*/ 806418 w 1361384"/>
              <a:gd name="connsiteY4" fmla="*/ 1309307 h 1361384"/>
              <a:gd name="connsiteX5" fmla="*/ 554966 w 1361384"/>
              <a:gd name="connsiteY5" fmla="*/ 1309307 h 1361384"/>
              <a:gd name="connsiteX6" fmla="*/ 52077 w 1361384"/>
              <a:gd name="connsiteY6" fmla="*/ 806419 h 1361384"/>
              <a:gd name="connsiteX7" fmla="*/ 52077 w 1361384"/>
              <a:gd name="connsiteY7" fmla="*/ 554966 h 1361384"/>
              <a:gd name="connsiteX8" fmla="*/ 554966 w 1361384"/>
              <a:gd name="connsiteY8" fmla="*/ 52077 h 1361384"/>
              <a:gd name="connsiteX9" fmla="*/ 680692 w 1361384"/>
              <a:gd name="connsiteY9" fmla="*/ 0 h 1361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1384" h="1361384">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1"/>
          </a:solidFill>
          <a:ln w="12700">
            <a:solidFill>
              <a:schemeClr val="bg1"/>
            </a:solidFill>
            <a:round/>
            <a:headEnd/>
            <a:tailEnd/>
          </a:ln>
        </p:spPr>
        <p:txBody>
          <a:bodyPr vert="horz" wrap="square" lIns="91440" tIns="45720" rIns="91440" bIns="45720" numCol="1" rtlCol="0" anchor="ctr" anchorCtr="0" compatLnSpc="1">
            <a:prstTxWarp prst="textNoShape">
              <a:avLst/>
            </a:prstTxWarp>
          </a:bodyPr>
          <a:lstStyle/>
          <a:p>
            <a:pPr algn="ctr"/>
            <a:r>
              <a:rPr lang="en-US" b="1" dirty="0">
                <a:solidFill>
                  <a:schemeClr val="bg1"/>
                </a:solidFill>
              </a:rPr>
              <a:t>01</a:t>
            </a:r>
          </a:p>
        </p:txBody>
      </p:sp>
      <p:sp>
        <p:nvSpPr>
          <p:cNvPr id="102" name="Freeform 50">
            <a:extLst>
              <a:ext uri="{FF2B5EF4-FFF2-40B4-BE49-F238E27FC236}">
                <a16:creationId xmlns:a16="http://schemas.microsoft.com/office/drawing/2014/main" id="{B66F0126-123D-4955-B08C-3F3F80D5B18A}"/>
              </a:ext>
            </a:extLst>
          </p:cNvPr>
          <p:cNvSpPr/>
          <p:nvPr/>
        </p:nvSpPr>
        <p:spPr bwMode="auto">
          <a:xfrm>
            <a:off x="4231575" y="3849340"/>
            <a:ext cx="680850" cy="680850"/>
          </a:xfrm>
          <a:custGeom>
            <a:avLst/>
            <a:gdLst>
              <a:gd name="connsiteX0" fmla="*/ 680692 w 1361384"/>
              <a:gd name="connsiteY0" fmla="*/ 0 h 1361384"/>
              <a:gd name="connsiteX1" fmla="*/ 806418 w 1361384"/>
              <a:gd name="connsiteY1" fmla="*/ 52077 h 1361384"/>
              <a:gd name="connsiteX2" fmla="*/ 1309307 w 1361384"/>
              <a:gd name="connsiteY2" fmla="*/ 554966 h 1361384"/>
              <a:gd name="connsiteX3" fmla="*/ 1309307 w 1361384"/>
              <a:gd name="connsiteY3" fmla="*/ 806419 h 1361384"/>
              <a:gd name="connsiteX4" fmla="*/ 806418 w 1361384"/>
              <a:gd name="connsiteY4" fmla="*/ 1309307 h 1361384"/>
              <a:gd name="connsiteX5" fmla="*/ 554966 w 1361384"/>
              <a:gd name="connsiteY5" fmla="*/ 1309307 h 1361384"/>
              <a:gd name="connsiteX6" fmla="*/ 52077 w 1361384"/>
              <a:gd name="connsiteY6" fmla="*/ 806419 h 1361384"/>
              <a:gd name="connsiteX7" fmla="*/ 52077 w 1361384"/>
              <a:gd name="connsiteY7" fmla="*/ 554966 h 1361384"/>
              <a:gd name="connsiteX8" fmla="*/ 554966 w 1361384"/>
              <a:gd name="connsiteY8" fmla="*/ 52077 h 1361384"/>
              <a:gd name="connsiteX9" fmla="*/ 680692 w 1361384"/>
              <a:gd name="connsiteY9" fmla="*/ 0 h 1361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1384" h="1361384">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2"/>
          </a:solidFill>
          <a:ln w="12700">
            <a:solidFill>
              <a:schemeClr val="bg1"/>
            </a:solidFill>
            <a:round/>
            <a:headEnd/>
            <a:tailEnd/>
          </a:ln>
        </p:spPr>
        <p:txBody>
          <a:bodyPr vert="horz" wrap="square" lIns="91440" tIns="45720" rIns="91440" bIns="45720" numCol="1" rtlCol="0" anchor="ctr" anchorCtr="0" compatLnSpc="1">
            <a:prstTxWarp prst="textNoShape">
              <a:avLst/>
            </a:prstTxWarp>
          </a:bodyPr>
          <a:lstStyle/>
          <a:p>
            <a:pPr algn="ctr"/>
            <a:r>
              <a:rPr lang="en-US" b="1" dirty="0">
                <a:solidFill>
                  <a:schemeClr val="bg1"/>
                </a:solidFill>
              </a:rPr>
              <a:t>02</a:t>
            </a:r>
          </a:p>
        </p:txBody>
      </p:sp>
      <p:sp>
        <p:nvSpPr>
          <p:cNvPr id="72" name="Inhaltsplatzhalter 4">
            <a:extLst>
              <a:ext uri="{FF2B5EF4-FFF2-40B4-BE49-F238E27FC236}">
                <a16:creationId xmlns:a16="http://schemas.microsoft.com/office/drawing/2014/main" id="{0B11F202-BBB0-4EC6-8224-8172E2AA21BA}"/>
              </a:ext>
            </a:extLst>
          </p:cNvPr>
          <p:cNvSpPr txBox="1">
            <a:spLocks/>
          </p:cNvSpPr>
          <p:nvPr/>
        </p:nvSpPr>
        <p:spPr>
          <a:xfrm>
            <a:off x="6492989" y="2674720"/>
            <a:ext cx="1723294" cy="1080296"/>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30000"/>
              </a:lnSpc>
              <a:buNone/>
            </a:pPr>
            <a:r>
              <a:rPr lang="en-US" sz="1400" b="1" dirty="0">
                <a:solidFill>
                  <a:schemeClr val="accent3"/>
                </a:solidFill>
                <a:latin typeface="+mj-lt"/>
              </a:rPr>
              <a:t>Problem #3</a:t>
            </a:r>
            <a:br>
              <a:rPr lang="en-US" sz="1400" b="1" dirty="0">
                <a:solidFill>
                  <a:schemeClr val="bg1">
                    <a:lumMod val="50000"/>
                  </a:schemeClr>
                </a:solidFill>
                <a:latin typeface="+mj-lt"/>
              </a:rPr>
            </a:br>
            <a:r>
              <a:rPr lang="en-US" sz="1000" dirty="0">
                <a:solidFill>
                  <a:schemeClr val="bg1">
                    <a:lumMod val="50000"/>
                  </a:schemeClr>
                </a:solidFill>
                <a:latin typeface="+mn-lt"/>
              </a:rPr>
              <a:t>This is a sample text. You simply add your own text and description here. This text is fully editable. </a:t>
            </a:r>
            <a:endParaRPr lang="en-US" sz="1050" dirty="0">
              <a:solidFill>
                <a:schemeClr val="bg1">
                  <a:lumMod val="50000"/>
                </a:schemeClr>
              </a:solidFill>
              <a:latin typeface="+mn-lt"/>
            </a:endParaRPr>
          </a:p>
        </p:txBody>
      </p:sp>
      <p:sp>
        <p:nvSpPr>
          <p:cNvPr id="93" name="Oval 92">
            <a:extLst>
              <a:ext uri="{FF2B5EF4-FFF2-40B4-BE49-F238E27FC236}">
                <a16:creationId xmlns:a16="http://schemas.microsoft.com/office/drawing/2014/main" id="{C8E09662-8D1F-4F7F-AB4A-8C27DA32C065}"/>
              </a:ext>
            </a:extLst>
          </p:cNvPr>
          <p:cNvSpPr/>
          <p:nvPr/>
        </p:nvSpPr>
        <p:spPr bwMode="auto">
          <a:xfrm>
            <a:off x="6677258" y="1242160"/>
            <a:ext cx="1354756" cy="1354756"/>
          </a:xfrm>
          <a:prstGeom prst="ellipse">
            <a:avLst/>
          </a:prstGeom>
          <a:solidFill>
            <a:schemeClr val="accent3"/>
          </a:solidFill>
          <a:ln w="2857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97" name="Freeform 6">
            <a:extLst>
              <a:ext uri="{FF2B5EF4-FFF2-40B4-BE49-F238E27FC236}">
                <a16:creationId xmlns:a16="http://schemas.microsoft.com/office/drawing/2014/main" id="{1F22CEDE-FAFC-4E5F-9103-50BC8B609855}"/>
              </a:ext>
            </a:extLst>
          </p:cNvPr>
          <p:cNvSpPr>
            <a:spLocks noEditPoints="1"/>
          </p:cNvSpPr>
          <p:nvPr/>
        </p:nvSpPr>
        <p:spPr bwMode="auto">
          <a:xfrm>
            <a:off x="7084927" y="1639924"/>
            <a:ext cx="539418" cy="559228"/>
          </a:xfrm>
          <a:custGeom>
            <a:avLst/>
            <a:gdLst>
              <a:gd name="T0" fmla="*/ 1096 w 3186"/>
              <a:gd name="T1" fmla="*/ 376 h 3299"/>
              <a:gd name="T2" fmla="*/ 815 w 3186"/>
              <a:gd name="T3" fmla="*/ 495 h 3299"/>
              <a:gd name="T4" fmla="*/ 586 w 3186"/>
              <a:gd name="T5" fmla="*/ 692 h 3299"/>
              <a:gd name="T6" fmla="*/ 426 w 3186"/>
              <a:gd name="T7" fmla="*/ 949 h 3299"/>
              <a:gd name="T8" fmla="*/ 352 w 3186"/>
              <a:gd name="T9" fmla="*/ 1251 h 3299"/>
              <a:gd name="T10" fmla="*/ 376 w 3186"/>
              <a:gd name="T11" fmla="*/ 1568 h 3299"/>
              <a:gd name="T12" fmla="*/ 496 w 3186"/>
              <a:gd name="T13" fmla="*/ 1849 h 3299"/>
              <a:gd name="T14" fmla="*/ 692 w 3186"/>
              <a:gd name="T15" fmla="*/ 2079 h 3299"/>
              <a:gd name="T16" fmla="*/ 950 w 3186"/>
              <a:gd name="T17" fmla="*/ 2239 h 3299"/>
              <a:gd name="T18" fmla="*/ 1252 w 3186"/>
              <a:gd name="T19" fmla="*/ 2313 h 3299"/>
              <a:gd name="T20" fmla="*/ 1569 w 3186"/>
              <a:gd name="T21" fmla="*/ 2288 h 3299"/>
              <a:gd name="T22" fmla="*/ 1851 w 3186"/>
              <a:gd name="T23" fmla="*/ 2169 h 3299"/>
              <a:gd name="T24" fmla="*/ 2080 w 3186"/>
              <a:gd name="T25" fmla="*/ 1972 h 3299"/>
              <a:gd name="T26" fmla="*/ 2240 w 3186"/>
              <a:gd name="T27" fmla="*/ 1714 h 3299"/>
              <a:gd name="T28" fmla="*/ 2314 w 3186"/>
              <a:gd name="T29" fmla="*/ 1412 h 3299"/>
              <a:gd name="T30" fmla="*/ 2289 w 3186"/>
              <a:gd name="T31" fmla="*/ 1096 h 3299"/>
              <a:gd name="T32" fmla="*/ 2170 w 3186"/>
              <a:gd name="T33" fmla="*/ 813 h 3299"/>
              <a:gd name="T34" fmla="*/ 1973 w 3186"/>
              <a:gd name="T35" fmla="*/ 584 h 3299"/>
              <a:gd name="T36" fmla="*/ 1715 w 3186"/>
              <a:gd name="T37" fmla="*/ 425 h 3299"/>
              <a:gd name="T38" fmla="*/ 1413 w 3186"/>
              <a:gd name="T39" fmla="*/ 350 h 3299"/>
              <a:gd name="T40" fmla="*/ 1513 w 3186"/>
              <a:gd name="T41" fmla="*/ 12 h 3299"/>
              <a:gd name="T42" fmla="*/ 1851 w 3186"/>
              <a:gd name="T43" fmla="*/ 105 h 3299"/>
              <a:gd name="T44" fmla="*/ 2146 w 3186"/>
              <a:gd name="T45" fmla="*/ 278 h 3299"/>
              <a:gd name="T46" fmla="*/ 2388 w 3186"/>
              <a:gd name="T47" fmla="*/ 518 h 3299"/>
              <a:gd name="T48" fmla="*/ 2561 w 3186"/>
              <a:gd name="T49" fmla="*/ 813 h 3299"/>
              <a:gd name="T50" fmla="*/ 2653 w 3186"/>
              <a:gd name="T51" fmla="*/ 1151 h 3299"/>
              <a:gd name="T52" fmla="*/ 2655 w 3186"/>
              <a:gd name="T53" fmla="*/ 1502 h 3299"/>
              <a:gd name="T54" fmla="*/ 2570 w 3186"/>
              <a:gd name="T55" fmla="*/ 1827 h 3299"/>
              <a:gd name="T56" fmla="*/ 2405 w 3186"/>
              <a:gd name="T57" fmla="*/ 2122 h 3299"/>
              <a:gd name="T58" fmla="*/ 3173 w 3186"/>
              <a:gd name="T59" fmla="*/ 3056 h 3299"/>
              <a:gd name="T60" fmla="*/ 3180 w 3186"/>
              <a:gd name="T61" fmla="*/ 3172 h 3299"/>
              <a:gd name="T62" fmla="*/ 3113 w 3186"/>
              <a:gd name="T63" fmla="*/ 3267 h 3299"/>
              <a:gd name="T64" fmla="*/ 3013 w 3186"/>
              <a:gd name="T65" fmla="*/ 3299 h 3299"/>
              <a:gd name="T66" fmla="*/ 2909 w 3186"/>
              <a:gd name="T67" fmla="*/ 3264 h 3299"/>
              <a:gd name="T68" fmla="*/ 1957 w 3186"/>
              <a:gd name="T69" fmla="*/ 2508 h 3299"/>
              <a:gd name="T70" fmla="*/ 1655 w 3186"/>
              <a:gd name="T71" fmla="*/ 2625 h 3299"/>
              <a:gd name="T72" fmla="*/ 1333 w 3186"/>
              <a:gd name="T73" fmla="*/ 2664 h 3299"/>
              <a:gd name="T74" fmla="*/ 979 w 3186"/>
              <a:gd name="T75" fmla="*/ 2616 h 3299"/>
              <a:gd name="T76" fmla="*/ 661 w 3186"/>
              <a:gd name="T77" fmla="*/ 2481 h 3299"/>
              <a:gd name="T78" fmla="*/ 391 w 3186"/>
              <a:gd name="T79" fmla="*/ 2273 h 3299"/>
              <a:gd name="T80" fmla="*/ 183 w 3186"/>
              <a:gd name="T81" fmla="*/ 2003 h 3299"/>
              <a:gd name="T82" fmla="*/ 48 w 3186"/>
              <a:gd name="T83" fmla="*/ 1685 h 3299"/>
              <a:gd name="T84" fmla="*/ 0 w 3186"/>
              <a:gd name="T85" fmla="*/ 1332 h 3299"/>
              <a:gd name="T86" fmla="*/ 48 w 3186"/>
              <a:gd name="T87" fmla="*/ 978 h 3299"/>
              <a:gd name="T88" fmla="*/ 183 w 3186"/>
              <a:gd name="T89" fmla="*/ 660 h 3299"/>
              <a:gd name="T90" fmla="*/ 391 w 3186"/>
              <a:gd name="T91" fmla="*/ 391 h 3299"/>
              <a:gd name="T92" fmla="*/ 661 w 3186"/>
              <a:gd name="T93" fmla="*/ 182 h 3299"/>
              <a:gd name="T94" fmla="*/ 979 w 3186"/>
              <a:gd name="T95" fmla="*/ 47 h 3299"/>
              <a:gd name="T96" fmla="*/ 1333 w 3186"/>
              <a:gd name="T97" fmla="*/ 0 h 3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186" h="3299">
                <a:moveTo>
                  <a:pt x="1333" y="347"/>
                </a:moveTo>
                <a:lnTo>
                  <a:pt x="1252" y="350"/>
                </a:lnTo>
                <a:lnTo>
                  <a:pt x="1173" y="361"/>
                </a:lnTo>
                <a:lnTo>
                  <a:pt x="1096" y="376"/>
                </a:lnTo>
                <a:lnTo>
                  <a:pt x="1022" y="398"/>
                </a:lnTo>
                <a:lnTo>
                  <a:pt x="950" y="425"/>
                </a:lnTo>
                <a:lnTo>
                  <a:pt x="881" y="458"/>
                </a:lnTo>
                <a:lnTo>
                  <a:pt x="815" y="495"/>
                </a:lnTo>
                <a:lnTo>
                  <a:pt x="752" y="538"/>
                </a:lnTo>
                <a:lnTo>
                  <a:pt x="692" y="584"/>
                </a:lnTo>
                <a:lnTo>
                  <a:pt x="636" y="636"/>
                </a:lnTo>
                <a:lnTo>
                  <a:pt x="586" y="692"/>
                </a:lnTo>
                <a:lnTo>
                  <a:pt x="538" y="750"/>
                </a:lnTo>
                <a:lnTo>
                  <a:pt x="496" y="813"/>
                </a:lnTo>
                <a:lnTo>
                  <a:pt x="458" y="879"/>
                </a:lnTo>
                <a:lnTo>
                  <a:pt x="426" y="949"/>
                </a:lnTo>
                <a:lnTo>
                  <a:pt x="398" y="1021"/>
                </a:lnTo>
                <a:lnTo>
                  <a:pt x="376" y="1096"/>
                </a:lnTo>
                <a:lnTo>
                  <a:pt x="361" y="1172"/>
                </a:lnTo>
                <a:lnTo>
                  <a:pt x="352" y="1251"/>
                </a:lnTo>
                <a:lnTo>
                  <a:pt x="348" y="1332"/>
                </a:lnTo>
                <a:lnTo>
                  <a:pt x="352" y="1412"/>
                </a:lnTo>
                <a:lnTo>
                  <a:pt x="361" y="1492"/>
                </a:lnTo>
                <a:lnTo>
                  <a:pt x="376" y="1568"/>
                </a:lnTo>
                <a:lnTo>
                  <a:pt x="398" y="1642"/>
                </a:lnTo>
                <a:lnTo>
                  <a:pt x="426" y="1714"/>
                </a:lnTo>
                <a:lnTo>
                  <a:pt x="458" y="1783"/>
                </a:lnTo>
                <a:lnTo>
                  <a:pt x="496" y="1849"/>
                </a:lnTo>
                <a:lnTo>
                  <a:pt x="538" y="1912"/>
                </a:lnTo>
                <a:lnTo>
                  <a:pt x="586" y="1972"/>
                </a:lnTo>
                <a:lnTo>
                  <a:pt x="636" y="2028"/>
                </a:lnTo>
                <a:lnTo>
                  <a:pt x="692" y="2079"/>
                </a:lnTo>
                <a:lnTo>
                  <a:pt x="752" y="2126"/>
                </a:lnTo>
                <a:lnTo>
                  <a:pt x="815" y="2169"/>
                </a:lnTo>
                <a:lnTo>
                  <a:pt x="881" y="2206"/>
                </a:lnTo>
                <a:lnTo>
                  <a:pt x="950" y="2239"/>
                </a:lnTo>
                <a:lnTo>
                  <a:pt x="1022" y="2266"/>
                </a:lnTo>
                <a:lnTo>
                  <a:pt x="1096" y="2288"/>
                </a:lnTo>
                <a:lnTo>
                  <a:pt x="1173" y="2303"/>
                </a:lnTo>
                <a:lnTo>
                  <a:pt x="1252" y="2313"/>
                </a:lnTo>
                <a:lnTo>
                  <a:pt x="1333" y="2316"/>
                </a:lnTo>
                <a:lnTo>
                  <a:pt x="1413" y="2313"/>
                </a:lnTo>
                <a:lnTo>
                  <a:pt x="1492" y="2303"/>
                </a:lnTo>
                <a:lnTo>
                  <a:pt x="1569" y="2288"/>
                </a:lnTo>
                <a:lnTo>
                  <a:pt x="1644" y="2266"/>
                </a:lnTo>
                <a:lnTo>
                  <a:pt x="1715" y="2239"/>
                </a:lnTo>
                <a:lnTo>
                  <a:pt x="1785" y="2206"/>
                </a:lnTo>
                <a:lnTo>
                  <a:pt x="1851" y="2169"/>
                </a:lnTo>
                <a:lnTo>
                  <a:pt x="1914" y="2126"/>
                </a:lnTo>
                <a:lnTo>
                  <a:pt x="1973" y="2079"/>
                </a:lnTo>
                <a:lnTo>
                  <a:pt x="2029" y="2028"/>
                </a:lnTo>
                <a:lnTo>
                  <a:pt x="2080" y="1972"/>
                </a:lnTo>
                <a:lnTo>
                  <a:pt x="2128" y="1912"/>
                </a:lnTo>
                <a:lnTo>
                  <a:pt x="2170" y="1849"/>
                </a:lnTo>
                <a:lnTo>
                  <a:pt x="2207" y="1783"/>
                </a:lnTo>
                <a:lnTo>
                  <a:pt x="2240" y="1714"/>
                </a:lnTo>
                <a:lnTo>
                  <a:pt x="2267" y="1642"/>
                </a:lnTo>
                <a:lnTo>
                  <a:pt x="2289" y="1568"/>
                </a:lnTo>
                <a:lnTo>
                  <a:pt x="2305" y="1492"/>
                </a:lnTo>
                <a:lnTo>
                  <a:pt x="2314" y="1412"/>
                </a:lnTo>
                <a:lnTo>
                  <a:pt x="2318" y="1332"/>
                </a:lnTo>
                <a:lnTo>
                  <a:pt x="2314" y="1251"/>
                </a:lnTo>
                <a:lnTo>
                  <a:pt x="2305" y="1172"/>
                </a:lnTo>
                <a:lnTo>
                  <a:pt x="2289" y="1096"/>
                </a:lnTo>
                <a:lnTo>
                  <a:pt x="2267" y="1021"/>
                </a:lnTo>
                <a:lnTo>
                  <a:pt x="2240" y="949"/>
                </a:lnTo>
                <a:lnTo>
                  <a:pt x="2207" y="879"/>
                </a:lnTo>
                <a:lnTo>
                  <a:pt x="2170" y="813"/>
                </a:lnTo>
                <a:lnTo>
                  <a:pt x="2128" y="750"/>
                </a:lnTo>
                <a:lnTo>
                  <a:pt x="2080" y="692"/>
                </a:lnTo>
                <a:lnTo>
                  <a:pt x="2029" y="636"/>
                </a:lnTo>
                <a:lnTo>
                  <a:pt x="1973" y="584"/>
                </a:lnTo>
                <a:lnTo>
                  <a:pt x="1914" y="538"/>
                </a:lnTo>
                <a:lnTo>
                  <a:pt x="1851" y="495"/>
                </a:lnTo>
                <a:lnTo>
                  <a:pt x="1785" y="458"/>
                </a:lnTo>
                <a:lnTo>
                  <a:pt x="1715" y="425"/>
                </a:lnTo>
                <a:lnTo>
                  <a:pt x="1644" y="398"/>
                </a:lnTo>
                <a:lnTo>
                  <a:pt x="1569" y="376"/>
                </a:lnTo>
                <a:lnTo>
                  <a:pt x="1492" y="361"/>
                </a:lnTo>
                <a:lnTo>
                  <a:pt x="1413" y="350"/>
                </a:lnTo>
                <a:lnTo>
                  <a:pt x="1333" y="347"/>
                </a:lnTo>
                <a:close/>
                <a:moveTo>
                  <a:pt x="1333" y="0"/>
                </a:moveTo>
                <a:lnTo>
                  <a:pt x="1423" y="3"/>
                </a:lnTo>
                <a:lnTo>
                  <a:pt x="1513" y="12"/>
                </a:lnTo>
                <a:lnTo>
                  <a:pt x="1601" y="27"/>
                </a:lnTo>
                <a:lnTo>
                  <a:pt x="1686" y="47"/>
                </a:lnTo>
                <a:lnTo>
                  <a:pt x="1770" y="73"/>
                </a:lnTo>
                <a:lnTo>
                  <a:pt x="1851" y="105"/>
                </a:lnTo>
                <a:lnTo>
                  <a:pt x="1930" y="141"/>
                </a:lnTo>
                <a:lnTo>
                  <a:pt x="2005" y="182"/>
                </a:lnTo>
                <a:lnTo>
                  <a:pt x="2077" y="228"/>
                </a:lnTo>
                <a:lnTo>
                  <a:pt x="2146" y="278"/>
                </a:lnTo>
                <a:lnTo>
                  <a:pt x="2212" y="332"/>
                </a:lnTo>
                <a:lnTo>
                  <a:pt x="2274" y="391"/>
                </a:lnTo>
                <a:lnTo>
                  <a:pt x="2333" y="452"/>
                </a:lnTo>
                <a:lnTo>
                  <a:pt x="2388" y="518"/>
                </a:lnTo>
                <a:lnTo>
                  <a:pt x="2437" y="588"/>
                </a:lnTo>
                <a:lnTo>
                  <a:pt x="2484" y="660"/>
                </a:lnTo>
                <a:lnTo>
                  <a:pt x="2524" y="736"/>
                </a:lnTo>
                <a:lnTo>
                  <a:pt x="2561" y="813"/>
                </a:lnTo>
                <a:lnTo>
                  <a:pt x="2592" y="895"/>
                </a:lnTo>
                <a:lnTo>
                  <a:pt x="2618" y="978"/>
                </a:lnTo>
                <a:lnTo>
                  <a:pt x="2638" y="1064"/>
                </a:lnTo>
                <a:lnTo>
                  <a:pt x="2653" y="1151"/>
                </a:lnTo>
                <a:lnTo>
                  <a:pt x="2662" y="1241"/>
                </a:lnTo>
                <a:lnTo>
                  <a:pt x="2665" y="1332"/>
                </a:lnTo>
                <a:lnTo>
                  <a:pt x="2663" y="1417"/>
                </a:lnTo>
                <a:lnTo>
                  <a:pt x="2655" y="1502"/>
                </a:lnTo>
                <a:lnTo>
                  <a:pt x="2641" y="1585"/>
                </a:lnTo>
                <a:lnTo>
                  <a:pt x="2623" y="1667"/>
                </a:lnTo>
                <a:lnTo>
                  <a:pt x="2598" y="1748"/>
                </a:lnTo>
                <a:lnTo>
                  <a:pt x="2570" y="1827"/>
                </a:lnTo>
                <a:lnTo>
                  <a:pt x="2536" y="1904"/>
                </a:lnTo>
                <a:lnTo>
                  <a:pt x="2497" y="1979"/>
                </a:lnTo>
                <a:lnTo>
                  <a:pt x="2454" y="2051"/>
                </a:lnTo>
                <a:lnTo>
                  <a:pt x="2405" y="2122"/>
                </a:lnTo>
                <a:lnTo>
                  <a:pt x="2353" y="2189"/>
                </a:lnTo>
                <a:lnTo>
                  <a:pt x="3137" y="3004"/>
                </a:lnTo>
                <a:lnTo>
                  <a:pt x="3158" y="3029"/>
                </a:lnTo>
                <a:lnTo>
                  <a:pt x="3173" y="3056"/>
                </a:lnTo>
                <a:lnTo>
                  <a:pt x="3182" y="3084"/>
                </a:lnTo>
                <a:lnTo>
                  <a:pt x="3186" y="3113"/>
                </a:lnTo>
                <a:lnTo>
                  <a:pt x="3186" y="3143"/>
                </a:lnTo>
                <a:lnTo>
                  <a:pt x="3180" y="3172"/>
                </a:lnTo>
                <a:lnTo>
                  <a:pt x="3169" y="3200"/>
                </a:lnTo>
                <a:lnTo>
                  <a:pt x="3154" y="3227"/>
                </a:lnTo>
                <a:lnTo>
                  <a:pt x="3133" y="3250"/>
                </a:lnTo>
                <a:lnTo>
                  <a:pt x="3113" y="3267"/>
                </a:lnTo>
                <a:lnTo>
                  <a:pt x="3090" y="3280"/>
                </a:lnTo>
                <a:lnTo>
                  <a:pt x="3065" y="3291"/>
                </a:lnTo>
                <a:lnTo>
                  <a:pt x="3040" y="3297"/>
                </a:lnTo>
                <a:lnTo>
                  <a:pt x="3013" y="3299"/>
                </a:lnTo>
                <a:lnTo>
                  <a:pt x="2985" y="3297"/>
                </a:lnTo>
                <a:lnTo>
                  <a:pt x="2958" y="3290"/>
                </a:lnTo>
                <a:lnTo>
                  <a:pt x="2932" y="3279"/>
                </a:lnTo>
                <a:lnTo>
                  <a:pt x="2909" y="3264"/>
                </a:lnTo>
                <a:lnTo>
                  <a:pt x="2888" y="3245"/>
                </a:lnTo>
                <a:lnTo>
                  <a:pt x="2096" y="2423"/>
                </a:lnTo>
                <a:lnTo>
                  <a:pt x="2028" y="2468"/>
                </a:lnTo>
                <a:lnTo>
                  <a:pt x="1957" y="2508"/>
                </a:lnTo>
                <a:lnTo>
                  <a:pt x="1884" y="2544"/>
                </a:lnTo>
                <a:lnTo>
                  <a:pt x="1810" y="2576"/>
                </a:lnTo>
                <a:lnTo>
                  <a:pt x="1734" y="2602"/>
                </a:lnTo>
                <a:lnTo>
                  <a:pt x="1655" y="2625"/>
                </a:lnTo>
                <a:lnTo>
                  <a:pt x="1577" y="2641"/>
                </a:lnTo>
                <a:lnTo>
                  <a:pt x="1497" y="2653"/>
                </a:lnTo>
                <a:lnTo>
                  <a:pt x="1415" y="2661"/>
                </a:lnTo>
                <a:lnTo>
                  <a:pt x="1333" y="2664"/>
                </a:lnTo>
                <a:lnTo>
                  <a:pt x="1242" y="2661"/>
                </a:lnTo>
                <a:lnTo>
                  <a:pt x="1152" y="2651"/>
                </a:lnTo>
                <a:lnTo>
                  <a:pt x="1064" y="2637"/>
                </a:lnTo>
                <a:lnTo>
                  <a:pt x="979" y="2616"/>
                </a:lnTo>
                <a:lnTo>
                  <a:pt x="895" y="2590"/>
                </a:lnTo>
                <a:lnTo>
                  <a:pt x="815" y="2559"/>
                </a:lnTo>
                <a:lnTo>
                  <a:pt x="736" y="2523"/>
                </a:lnTo>
                <a:lnTo>
                  <a:pt x="661" y="2481"/>
                </a:lnTo>
                <a:lnTo>
                  <a:pt x="588" y="2436"/>
                </a:lnTo>
                <a:lnTo>
                  <a:pt x="519" y="2385"/>
                </a:lnTo>
                <a:lnTo>
                  <a:pt x="453" y="2332"/>
                </a:lnTo>
                <a:lnTo>
                  <a:pt x="391" y="2273"/>
                </a:lnTo>
                <a:lnTo>
                  <a:pt x="333" y="2211"/>
                </a:lnTo>
                <a:lnTo>
                  <a:pt x="278" y="2145"/>
                </a:lnTo>
                <a:lnTo>
                  <a:pt x="228" y="2076"/>
                </a:lnTo>
                <a:lnTo>
                  <a:pt x="183" y="2003"/>
                </a:lnTo>
                <a:lnTo>
                  <a:pt x="141" y="1928"/>
                </a:lnTo>
                <a:lnTo>
                  <a:pt x="105" y="1849"/>
                </a:lnTo>
                <a:lnTo>
                  <a:pt x="74" y="1769"/>
                </a:lnTo>
                <a:lnTo>
                  <a:pt x="48" y="1685"/>
                </a:lnTo>
                <a:lnTo>
                  <a:pt x="28" y="1600"/>
                </a:lnTo>
                <a:lnTo>
                  <a:pt x="12" y="1512"/>
                </a:lnTo>
                <a:lnTo>
                  <a:pt x="3" y="1423"/>
                </a:lnTo>
                <a:lnTo>
                  <a:pt x="0" y="1332"/>
                </a:lnTo>
                <a:lnTo>
                  <a:pt x="3" y="1241"/>
                </a:lnTo>
                <a:lnTo>
                  <a:pt x="12" y="1151"/>
                </a:lnTo>
                <a:lnTo>
                  <a:pt x="28" y="1064"/>
                </a:lnTo>
                <a:lnTo>
                  <a:pt x="48" y="978"/>
                </a:lnTo>
                <a:lnTo>
                  <a:pt x="74" y="895"/>
                </a:lnTo>
                <a:lnTo>
                  <a:pt x="105" y="813"/>
                </a:lnTo>
                <a:lnTo>
                  <a:pt x="141" y="736"/>
                </a:lnTo>
                <a:lnTo>
                  <a:pt x="183" y="660"/>
                </a:lnTo>
                <a:lnTo>
                  <a:pt x="228" y="588"/>
                </a:lnTo>
                <a:lnTo>
                  <a:pt x="278" y="518"/>
                </a:lnTo>
                <a:lnTo>
                  <a:pt x="333" y="452"/>
                </a:lnTo>
                <a:lnTo>
                  <a:pt x="391" y="391"/>
                </a:lnTo>
                <a:lnTo>
                  <a:pt x="453" y="332"/>
                </a:lnTo>
                <a:lnTo>
                  <a:pt x="519" y="278"/>
                </a:lnTo>
                <a:lnTo>
                  <a:pt x="588" y="228"/>
                </a:lnTo>
                <a:lnTo>
                  <a:pt x="661" y="182"/>
                </a:lnTo>
                <a:lnTo>
                  <a:pt x="736" y="141"/>
                </a:lnTo>
                <a:lnTo>
                  <a:pt x="815" y="105"/>
                </a:lnTo>
                <a:lnTo>
                  <a:pt x="895" y="73"/>
                </a:lnTo>
                <a:lnTo>
                  <a:pt x="979" y="47"/>
                </a:lnTo>
                <a:lnTo>
                  <a:pt x="1064" y="27"/>
                </a:lnTo>
                <a:lnTo>
                  <a:pt x="1152" y="12"/>
                </a:lnTo>
                <a:lnTo>
                  <a:pt x="1242" y="3"/>
                </a:lnTo>
                <a:lnTo>
                  <a:pt x="133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55">
            <a:extLst>
              <a:ext uri="{FF2B5EF4-FFF2-40B4-BE49-F238E27FC236}">
                <a16:creationId xmlns:a16="http://schemas.microsoft.com/office/drawing/2014/main" id="{BF73F80E-9142-4588-985B-AE4FC0C182F3}"/>
              </a:ext>
            </a:extLst>
          </p:cNvPr>
          <p:cNvSpPr/>
          <p:nvPr/>
        </p:nvSpPr>
        <p:spPr bwMode="auto">
          <a:xfrm>
            <a:off x="7014211" y="3849340"/>
            <a:ext cx="680850" cy="680850"/>
          </a:xfrm>
          <a:custGeom>
            <a:avLst/>
            <a:gdLst>
              <a:gd name="connsiteX0" fmla="*/ 680692 w 1361384"/>
              <a:gd name="connsiteY0" fmla="*/ 0 h 1361384"/>
              <a:gd name="connsiteX1" fmla="*/ 806418 w 1361384"/>
              <a:gd name="connsiteY1" fmla="*/ 52077 h 1361384"/>
              <a:gd name="connsiteX2" fmla="*/ 1309307 w 1361384"/>
              <a:gd name="connsiteY2" fmla="*/ 554966 h 1361384"/>
              <a:gd name="connsiteX3" fmla="*/ 1309307 w 1361384"/>
              <a:gd name="connsiteY3" fmla="*/ 806419 h 1361384"/>
              <a:gd name="connsiteX4" fmla="*/ 806418 w 1361384"/>
              <a:gd name="connsiteY4" fmla="*/ 1309307 h 1361384"/>
              <a:gd name="connsiteX5" fmla="*/ 554966 w 1361384"/>
              <a:gd name="connsiteY5" fmla="*/ 1309307 h 1361384"/>
              <a:gd name="connsiteX6" fmla="*/ 52077 w 1361384"/>
              <a:gd name="connsiteY6" fmla="*/ 806419 h 1361384"/>
              <a:gd name="connsiteX7" fmla="*/ 52077 w 1361384"/>
              <a:gd name="connsiteY7" fmla="*/ 554966 h 1361384"/>
              <a:gd name="connsiteX8" fmla="*/ 554966 w 1361384"/>
              <a:gd name="connsiteY8" fmla="*/ 52077 h 1361384"/>
              <a:gd name="connsiteX9" fmla="*/ 680692 w 1361384"/>
              <a:gd name="connsiteY9" fmla="*/ 0 h 1361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1384" h="1361384">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3"/>
          </a:solidFill>
          <a:ln w="12700">
            <a:solidFill>
              <a:schemeClr val="bg1"/>
            </a:solidFill>
            <a:round/>
            <a:headEnd/>
            <a:tailEnd/>
          </a:ln>
        </p:spPr>
        <p:txBody>
          <a:bodyPr vert="horz" wrap="square" lIns="91440" tIns="45720" rIns="91440" bIns="45720" numCol="1" rtlCol="0" anchor="ctr" anchorCtr="0" compatLnSpc="1">
            <a:prstTxWarp prst="textNoShape">
              <a:avLst/>
            </a:prstTxWarp>
          </a:bodyPr>
          <a:lstStyle/>
          <a:p>
            <a:pPr algn="ctr"/>
            <a:r>
              <a:rPr lang="en-US" b="1" dirty="0">
                <a:solidFill>
                  <a:schemeClr val="bg1"/>
                </a:solidFill>
              </a:rPr>
              <a:t>03</a:t>
            </a:r>
          </a:p>
        </p:txBody>
      </p:sp>
    </p:spTree>
    <p:extLst>
      <p:ext uri="{BB962C8B-B14F-4D97-AF65-F5344CB8AC3E}">
        <p14:creationId xmlns:p14="http://schemas.microsoft.com/office/powerpoint/2010/main" val="322375133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54000" fill="hold" grpId="0" nodeType="after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500" fill="hold"/>
                                        <p:tgtEl>
                                          <p:spTgt spid="92"/>
                                        </p:tgtEl>
                                        <p:attrNameLst>
                                          <p:attrName>ppt_x</p:attrName>
                                        </p:attrNameLst>
                                      </p:cBhvr>
                                      <p:tavLst>
                                        <p:tav tm="0">
                                          <p:val>
                                            <p:strVal val="#ppt_x"/>
                                          </p:val>
                                        </p:tav>
                                        <p:tav tm="100000">
                                          <p:val>
                                            <p:strVal val="#ppt_x"/>
                                          </p:val>
                                        </p:tav>
                                      </p:tavLst>
                                    </p:anim>
                                    <p:anim calcmode="lin" valueType="num">
                                      <p:cBhvr additive="base">
                                        <p:cTn id="8" dur="500" fill="hold"/>
                                        <p:tgtEl>
                                          <p:spTgt spid="92"/>
                                        </p:tgtEl>
                                        <p:attrNameLst>
                                          <p:attrName>ppt_y</p:attrName>
                                        </p:attrNameLst>
                                      </p:cBhvr>
                                      <p:tavLst>
                                        <p:tav tm="0">
                                          <p:val>
                                            <p:strVal val="1+#ppt_h/2"/>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98"/>
                                        </p:tgtEl>
                                        <p:attrNameLst>
                                          <p:attrName>style.visibility</p:attrName>
                                        </p:attrNameLst>
                                      </p:cBhvr>
                                      <p:to>
                                        <p:strVal val="visible"/>
                                      </p:to>
                                    </p:set>
                                    <p:anim calcmode="lin" valueType="num">
                                      <p:cBhvr>
                                        <p:cTn id="11" dur="500" fill="hold"/>
                                        <p:tgtEl>
                                          <p:spTgt spid="98"/>
                                        </p:tgtEl>
                                        <p:attrNameLst>
                                          <p:attrName>ppt_w</p:attrName>
                                        </p:attrNameLst>
                                      </p:cBhvr>
                                      <p:tavLst>
                                        <p:tav tm="0">
                                          <p:val>
                                            <p:fltVal val="0"/>
                                          </p:val>
                                        </p:tav>
                                        <p:tav tm="100000">
                                          <p:val>
                                            <p:strVal val="#ppt_w"/>
                                          </p:val>
                                        </p:tav>
                                      </p:tavLst>
                                    </p:anim>
                                    <p:anim calcmode="lin" valueType="num">
                                      <p:cBhvr>
                                        <p:cTn id="12" dur="500" fill="hold"/>
                                        <p:tgtEl>
                                          <p:spTgt spid="98"/>
                                        </p:tgtEl>
                                        <p:attrNameLst>
                                          <p:attrName>ppt_h</p:attrName>
                                        </p:attrNameLst>
                                      </p:cBhvr>
                                      <p:tavLst>
                                        <p:tav tm="0">
                                          <p:val>
                                            <p:fltVal val="0"/>
                                          </p:val>
                                        </p:tav>
                                        <p:tav tm="100000">
                                          <p:val>
                                            <p:strVal val="#ppt_h"/>
                                          </p:val>
                                        </p:tav>
                                      </p:tavLst>
                                    </p:anim>
                                    <p:animEffect transition="in" filter="fade">
                                      <p:cBhvr>
                                        <p:cTn id="13" dur="500"/>
                                        <p:tgtEl>
                                          <p:spTgt spid="98"/>
                                        </p:tgtEl>
                                      </p:cBhvr>
                                    </p:animEffect>
                                  </p:childTnLst>
                                </p:cTn>
                              </p:par>
                            </p:childTnLst>
                          </p:cTn>
                        </p:par>
                        <p:par>
                          <p:cTn id="14" fill="hold">
                            <p:stCondLst>
                              <p:cond delay="500"/>
                            </p:stCondLst>
                            <p:childTnLst>
                              <p:par>
                                <p:cTn id="15" presetID="16" presetClass="entr" presetSubtype="37" fill="hold" grpId="0" nodeType="after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barn(outVertical)">
                                      <p:cBhvr>
                                        <p:cTn id="17" dur="500"/>
                                        <p:tgtEl>
                                          <p:spTgt spid="46"/>
                                        </p:tgtEl>
                                      </p:cBhvr>
                                    </p:animEffect>
                                  </p:childTnLst>
                                </p:cTn>
                              </p:par>
                              <p:par>
                                <p:cTn id="18" presetID="2" presetClass="entr" presetSubtype="4" accel="20000" decel="54000" fill="hold" grpId="0" nodeType="withEffect">
                                  <p:stCondLst>
                                    <p:cond delay="0"/>
                                  </p:stCondLst>
                                  <p:childTnLst>
                                    <p:set>
                                      <p:cBhvr>
                                        <p:cTn id="19" dur="1" fill="hold">
                                          <p:stCondLst>
                                            <p:cond delay="0"/>
                                          </p:stCondLst>
                                        </p:cTn>
                                        <p:tgtEl>
                                          <p:spTgt spid="101"/>
                                        </p:tgtEl>
                                        <p:attrNameLst>
                                          <p:attrName>style.visibility</p:attrName>
                                        </p:attrNameLst>
                                      </p:cBhvr>
                                      <p:to>
                                        <p:strVal val="visible"/>
                                      </p:to>
                                    </p:set>
                                    <p:anim calcmode="lin" valueType="num">
                                      <p:cBhvr additive="base">
                                        <p:cTn id="20" dur="500" fill="hold"/>
                                        <p:tgtEl>
                                          <p:spTgt spid="101"/>
                                        </p:tgtEl>
                                        <p:attrNameLst>
                                          <p:attrName>ppt_x</p:attrName>
                                        </p:attrNameLst>
                                      </p:cBhvr>
                                      <p:tavLst>
                                        <p:tav tm="0">
                                          <p:val>
                                            <p:strVal val="#ppt_x"/>
                                          </p:val>
                                        </p:tav>
                                        <p:tav tm="100000">
                                          <p:val>
                                            <p:strVal val="#ppt_x"/>
                                          </p:val>
                                        </p:tav>
                                      </p:tavLst>
                                    </p:anim>
                                    <p:anim calcmode="lin" valueType="num">
                                      <p:cBhvr additive="base">
                                        <p:cTn id="21" dur="500" fill="hold"/>
                                        <p:tgtEl>
                                          <p:spTgt spid="101"/>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4" accel="20000" decel="54000" fill="hold" grpId="0" nodeType="afterEffect">
                                  <p:stCondLst>
                                    <p:cond delay="0"/>
                                  </p:stCondLst>
                                  <p:childTnLst>
                                    <p:set>
                                      <p:cBhvr>
                                        <p:cTn id="24" dur="1" fill="hold">
                                          <p:stCondLst>
                                            <p:cond delay="0"/>
                                          </p:stCondLst>
                                        </p:cTn>
                                        <p:tgtEl>
                                          <p:spTgt spid="91"/>
                                        </p:tgtEl>
                                        <p:attrNameLst>
                                          <p:attrName>style.visibility</p:attrName>
                                        </p:attrNameLst>
                                      </p:cBhvr>
                                      <p:to>
                                        <p:strVal val="visible"/>
                                      </p:to>
                                    </p:set>
                                    <p:anim calcmode="lin" valueType="num">
                                      <p:cBhvr additive="base">
                                        <p:cTn id="25" dur="500" fill="hold"/>
                                        <p:tgtEl>
                                          <p:spTgt spid="91"/>
                                        </p:tgtEl>
                                        <p:attrNameLst>
                                          <p:attrName>ppt_x</p:attrName>
                                        </p:attrNameLst>
                                      </p:cBhvr>
                                      <p:tavLst>
                                        <p:tav tm="0">
                                          <p:val>
                                            <p:strVal val="#ppt_x"/>
                                          </p:val>
                                        </p:tav>
                                        <p:tav tm="100000">
                                          <p:val>
                                            <p:strVal val="#ppt_x"/>
                                          </p:val>
                                        </p:tav>
                                      </p:tavLst>
                                    </p:anim>
                                    <p:anim calcmode="lin" valueType="num">
                                      <p:cBhvr additive="base">
                                        <p:cTn id="26" dur="500" fill="hold"/>
                                        <p:tgtEl>
                                          <p:spTgt spid="91"/>
                                        </p:tgtEl>
                                        <p:attrNameLst>
                                          <p:attrName>ppt_y</p:attrName>
                                        </p:attrNameLst>
                                      </p:cBhvr>
                                      <p:tavLst>
                                        <p:tav tm="0">
                                          <p:val>
                                            <p:strVal val="1+#ppt_h/2"/>
                                          </p:val>
                                        </p:tav>
                                        <p:tav tm="100000">
                                          <p:val>
                                            <p:strVal val="#ppt_y"/>
                                          </p:val>
                                        </p:tav>
                                      </p:tavLst>
                                    </p:anim>
                                  </p:childTnLst>
                                </p:cTn>
                              </p:par>
                              <p:par>
                                <p:cTn id="27" presetID="53" presetClass="entr" presetSubtype="16" fill="hold" nodeType="withEffect">
                                  <p:stCondLst>
                                    <p:cond delay="0"/>
                                  </p:stCondLst>
                                  <p:childTnLst>
                                    <p:set>
                                      <p:cBhvr>
                                        <p:cTn id="28" dur="1" fill="hold">
                                          <p:stCondLst>
                                            <p:cond delay="0"/>
                                          </p:stCondLst>
                                        </p:cTn>
                                        <p:tgtEl>
                                          <p:spTgt spid="94"/>
                                        </p:tgtEl>
                                        <p:attrNameLst>
                                          <p:attrName>style.visibility</p:attrName>
                                        </p:attrNameLst>
                                      </p:cBhvr>
                                      <p:to>
                                        <p:strVal val="visible"/>
                                      </p:to>
                                    </p:set>
                                    <p:anim calcmode="lin" valueType="num">
                                      <p:cBhvr>
                                        <p:cTn id="29" dur="500" fill="hold"/>
                                        <p:tgtEl>
                                          <p:spTgt spid="94"/>
                                        </p:tgtEl>
                                        <p:attrNameLst>
                                          <p:attrName>ppt_w</p:attrName>
                                        </p:attrNameLst>
                                      </p:cBhvr>
                                      <p:tavLst>
                                        <p:tav tm="0">
                                          <p:val>
                                            <p:fltVal val="0"/>
                                          </p:val>
                                        </p:tav>
                                        <p:tav tm="100000">
                                          <p:val>
                                            <p:strVal val="#ppt_w"/>
                                          </p:val>
                                        </p:tav>
                                      </p:tavLst>
                                    </p:anim>
                                    <p:anim calcmode="lin" valueType="num">
                                      <p:cBhvr>
                                        <p:cTn id="30" dur="500" fill="hold"/>
                                        <p:tgtEl>
                                          <p:spTgt spid="94"/>
                                        </p:tgtEl>
                                        <p:attrNameLst>
                                          <p:attrName>ppt_h</p:attrName>
                                        </p:attrNameLst>
                                      </p:cBhvr>
                                      <p:tavLst>
                                        <p:tav tm="0">
                                          <p:val>
                                            <p:fltVal val="0"/>
                                          </p:val>
                                        </p:tav>
                                        <p:tav tm="100000">
                                          <p:val>
                                            <p:strVal val="#ppt_h"/>
                                          </p:val>
                                        </p:tav>
                                      </p:tavLst>
                                    </p:anim>
                                    <p:animEffect transition="in" filter="fade">
                                      <p:cBhvr>
                                        <p:cTn id="31" dur="500"/>
                                        <p:tgtEl>
                                          <p:spTgt spid="94"/>
                                        </p:tgtEl>
                                      </p:cBhvr>
                                    </p:animEffect>
                                  </p:childTnLst>
                                </p:cTn>
                              </p:par>
                            </p:childTnLst>
                          </p:cTn>
                        </p:par>
                        <p:par>
                          <p:cTn id="32" fill="hold">
                            <p:stCondLst>
                              <p:cond delay="1500"/>
                            </p:stCondLst>
                            <p:childTnLst>
                              <p:par>
                                <p:cTn id="33" presetID="16" presetClass="entr" presetSubtype="37" fill="hold" grpId="0" nodeType="after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barn(outVertical)">
                                      <p:cBhvr>
                                        <p:cTn id="35" dur="500"/>
                                        <p:tgtEl>
                                          <p:spTgt spid="48"/>
                                        </p:tgtEl>
                                      </p:cBhvr>
                                    </p:animEffect>
                                  </p:childTnLst>
                                </p:cTn>
                              </p:par>
                              <p:par>
                                <p:cTn id="36" presetID="2" presetClass="entr" presetSubtype="4" accel="20000" decel="54000" fill="hold" grpId="0" nodeType="withEffect">
                                  <p:stCondLst>
                                    <p:cond delay="0"/>
                                  </p:stCondLst>
                                  <p:childTnLst>
                                    <p:set>
                                      <p:cBhvr>
                                        <p:cTn id="37" dur="1" fill="hold">
                                          <p:stCondLst>
                                            <p:cond delay="0"/>
                                          </p:stCondLst>
                                        </p:cTn>
                                        <p:tgtEl>
                                          <p:spTgt spid="102"/>
                                        </p:tgtEl>
                                        <p:attrNameLst>
                                          <p:attrName>style.visibility</p:attrName>
                                        </p:attrNameLst>
                                      </p:cBhvr>
                                      <p:to>
                                        <p:strVal val="visible"/>
                                      </p:to>
                                    </p:set>
                                    <p:anim calcmode="lin" valueType="num">
                                      <p:cBhvr additive="base">
                                        <p:cTn id="38" dur="500" fill="hold"/>
                                        <p:tgtEl>
                                          <p:spTgt spid="102"/>
                                        </p:tgtEl>
                                        <p:attrNameLst>
                                          <p:attrName>ppt_x</p:attrName>
                                        </p:attrNameLst>
                                      </p:cBhvr>
                                      <p:tavLst>
                                        <p:tav tm="0">
                                          <p:val>
                                            <p:strVal val="#ppt_x"/>
                                          </p:val>
                                        </p:tav>
                                        <p:tav tm="100000">
                                          <p:val>
                                            <p:strVal val="#ppt_x"/>
                                          </p:val>
                                        </p:tav>
                                      </p:tavLst>
                                    </p:anim>
                                    <p:anim calcmode="lin" valueType="num">
                                      <p:cBhvr additive="base">
                                        <p:cTn id="39" dur="500" fill="hold"/>
                                        <p:tgtEl>
                                          <p:spTgt spid="102"/>
                                        </p:tgtEl>
                                        <p:attrNameLst>
                                          <p:attrName>ppt_y</p:attrName>
                                        </p:attrNameLst>
                                      </p:cBhvr>
                                      <p:tavLst>
                                        <p:tav tm="0">
                                          <p:val>
                                            <p:strVal val="1+#ppt_h/2"/>
                                          </p:val>
                                        </p:tav>
                                        <p:tav tm="100000">
                                          <p:val>
                                            <p:strVal val="#ppt_y"/>
                                          </p:val>
                                        </p:tav>
                                      </p:tavLst>
                                    </p:anim>
                                  </p:childTnLst>
                                </p:cTn>
                              </p:par>
                            </p:childTnLst>
                          </p:cTn>
                        </p:par>
                        <p:par>
                          <p:cTn id="40" fill="hold">
                            <p:stCondLst>
                              <p:cond delay="2000"/>
                            </p:stCondLst>
                            <p:childTnLst>
                              <p:par>
                                <p:cTn id="41" presetID="2" presetClass="entr" presetSubtype="4" accel="20000" decel="54000" fill="hold" grpId="0" nodeType="afterEffect">
                                  <p:stCondLst>
                                    <p:cond delay="0"/>
                                  </p:stCondLst>
                                  <p:childTnLst>
                                    <p:set>
                                      <p:cBhvr>
                                        <p:cTn id="42" dur="1" fill="hold">
                                          <p:stCondLst>
                                            <p:cond delay="0"/>
                                          </p:stCondLst>
                                        </p:cTn>
                                        <p:tgtEl>
                                          <p:spTgt spid="93"/>
                                        </p:tgtEl>
                                        <p:attrNameLst>
                                          <p:attrName>style.visibility</p:attrName>
                                        </p:attrNameLst>
                                      </p:cBhvr>
                                      <p:to>
                                        <p:strVal val="visible"/>
                                      </p:to>
                                    </p:set>
                                    <p:anim calcmode="lin" valueType="num">
                                      <p:cBhvr additive="base">
                                        <p:cTn id="43" dur="500" fill="hold"/>
                                        <p:tgtEl>
                                          <p:spTgt spid="93"/>
                                        </p:tgtEl>
                                        <p:attrNameLst>
                                          <p:attrName>ppt_x</p:attrName>
                                        </p:attrNameLst>
                                      </p:cBhvr>
                                      <p:tavLst>
                                        <p:tav tm="0">
                                          <p:val>
                                            <p:strVal val="#ppt_x"/>
                                          </p:val>
                                        </p:tav>
                                        <p:tav tm="100000">
                                          <p:val>
                                            <p:strVal val="#ppt_x"/>
                                          </p:val>
                                        </p:tav>
                                      </p:tavLst>
                                    </p:anim>
                                    <p:anim calcmode="lin" valueType="num">
                                      <p:cBhvr additive="base">
                                        <p:cTn id="44" dur="500" fill="hold"/>
                                        <p:tgtEl>
                                          <p:spTgt spid="93"/>
                                        </p:tgtEl>
                                        <p:attrNameLst>
                                          <p:attrName>ppt_y</p:attrName>
                                        </p:attrNameLst>
                                      </p:cBhvr>
                                      <p:tavLst>
                                        <p:tav tm="0">
                                          <p:val>
                                            <p:strVal val="1+#ppt_h/2"/>
                                          </p:val>
                                        </p:tav>
                                        <p:tav tm="100000">
                                          <p:val>
                                            <p:strVal val="#ppt_y"/>
                                          </p:val>
                                        </p:tav>
                                      </p:tavLst>
                                    </p:anim>
                                  </p:childTnLst>
                                </p:cTn>
                              </p:par>
                              <p:par>
                                <p:cTn id="45" presetID="53" presetClass="entr" presetSubtype="16" fill="hold" grpId="0" nodeType="withEffect">
                                  <p:stCondLst>
                                    <p:cond delay="0"/>
                                  </p:stCondLst>
                                  <p:childTnLst>
                                    <p:set>
                                      <p:cBhvr>
                                        <p:cTn id="46" dur="1" fill="hold">
                                          <p:stCondLst>
                                            <p:cond delay="0"/>
                                          </p:stCondLst>
                                        </p:cTn>
                                        <p:tgtEl>
                                          <p:spTgt spid="97"/>
                                        </p:tgtEl>
                                        <p:attrNameLst>
                                          <p:attrName>style.visibility</p:attrName>
                                        </p:attrNameLst>
                                      </p:cBhvr>
                                      <p:to>
                                        <p:strVal val="visible"/>
                                      </p:to>
                                    </p:set>
                                    <p:anim calcmode="lin" valueType="num">
                                      <p:cBhvr>
                                        <p:cTn id="47" dur="500" fill="hold"/>
                                        <p:tgtEl>
                                          <p:spTgt spid="97"/>
                                        </p:tgtEl>
                                        <p:attrNameLst>
                                          <p:attrName>ppt_w</p:attrName>
                                        </p:attrNameLst>
                                      </p:cBhvr>
                                      <p:tavLst>
                                        <p:tav tm="0">
                                          <p:val>
                                            <p:fltVal val="0"/>
                                          </p:val>
                                        </p:tav>
                                        <p:tav tm="100000">
                                          <p:val>
                                            <p:strVal val="#ppt_w"/>
                                          </p:val>
                                        </p:tav>
                                      </p:tavLst>
                                    </p:anim>
                                    <p:anim calcmode="lin" valueType="num">
                                      <p:cBhvr>
                                        <p:cTn id="48" dur="500" fill="hold"/>
                                        <p:tgtEl>
                                          <p:spTgt spid="97"/>
                                        </p:tgtEl>
                                        <p:attrNameLst>
                                          <p:attrName>ppt_h</p:attrName>
                                        </p:attrNameLst>
                                      </p:cBhvr>
                                      <p:tavLst>
                                        <p:tav tm="0">
                                          <p:val>
                                            <p:fltVal val="0"/>
                                          </p:val>
                                        </p:tav>
                                        <p:tav tm="100000">
                                          <p:val>
                                            <p:strVal val="#ppt_h"/>
                                          </p:val>
                                        </p:tav>
                                      </p:tavLst>
                                    </p:anim>
                                    <p:animEffect transition="in" filter="fade">
                                      <p:cBhvr>
                                        <p:cTn id="49" dur="500"/>
                                        <p:tgtEl>
                                          <p:spTgt spid="97"/>
                                        </p:tgtEl>
                                      </p:cBhvr>
                                    </p:animEffect>
                                  </p:childTnLst>
                                </p:cTn>
                              </p:par>
                            </p:childTnLst>
                          </p:cTn>
                        </p:par>
                        <p:par>
                          <p:cTn id="50" fill="hold">
                            <p:stCondLst>
                              <p:cond delay="2500"/>
                            </p:stCondLst>
                            <p:childTnLst>
                              <p:par>
                                <p:cTn id="51" presetID="16" presetClass="entr" presetSubtype="37" fill="hold" grpId="0" nodeType="afterEffect">
                                  <p:stCondLst>
                                    <p:cond delay="0"/>
                                  </p:stCondLst>
                                  <p:childTnLst>
                                    <p:set>
                                      <p:cBhvr>
                                        <p:cTn id="52" dur="1" fill="hold">
                                          <p:stCondLst>
                                            <p:cond delay="0"/>
                                          </p:stCondLst>
                                        </p:cTn>
                                        <p:tgtEl>
                                          <p:spTgt spid="72"/>
                                        </p:tgtEl>
                                        <p:attrNameLst>
                                          <p:attrName>style.visibility</p:attrName>
                                        </p:attrNameLst>
                                      </p:cBhvr>
                                      <p:to>
                                        <p:strVal val="visible"/>
                                      </p:to>
                                    </p:set>
                                    <p:animEffect transition="in" filter="barn(outVertical)">
                                      <p:cBhvr>
                                        <p:cTn id="53" dur="500"/>
                                        <p:tgtEl>
                                          <p:spTgt spid="72"/>
                                        </p:tgtEl>
                                      </p:cBhvr>
                                    </p:animEffect>
                                  </p:childTnLst>
                                </p:cTn>
                              </p:par>
                              <p:par>
                                <p:cTn id="54" presetID="2" presetClass="entr" presetSubtype="4" accel="20000" decel="54000" fill="hold" grpId="0" nodeType="withEffect">
                                  <p:stCondLst>
                                    <p:cond delay="0"/>
                                  </p:stCondLst>
                                  <p:childTnLst>
                                    <p:set>
                                      <p:cBhvr>
                                        <p:cTn id="55" dur="1" fill="hold">
                                          <p:stCondLst>
                                            <p:cond delay="0"/>
                                          </p:stCondLst>
                                        </p:cTn>
                                        <p:tgtEl>
                                          <p:spTgt spid="103"/>
                                        </p:tgtEl>
                                        <p:attrNameLst>
                                          <p:attrName>style.visibility</p:attrName>
                                        </p:attrNameLst>
                                      </p:cBhvr>
                                      <p:to>
                                        <p:strVal val="visible"/>
                                      </p:to>
                                    </p:set>
                                    <p:anim calcmode="lin" valueType="num">
                                      <p:cBhvr additive="base">
                                        <p:cTn id="56" dur="500" fill="hold"/>
                                        <p:tgtEl>
                                          <p:spTgt spid="103"/>
                                        </p:tgtEl>
                                        <p:attrNameLst>
                                          <p:attrName>ppt_x</p:attrName>
                                        </p:attrNameLst>
                                      </p:cBhvr>
                                      <p:tavLst>
                                        <p:tav tm="0">
                                          <p:val>
                                            <p:strVal val="#ppt_x"/>
                                          </p:val>
                                        </p:tav>
                                        <p:tav tm="100000">
                                          <p:val>
                                            <p:strVal val="#ppt_x"/>
                                          </p:val>
                                        </p:tav>
                                      </p:tavLst>
                                    </p:anim>
                                    <p:anim calcmode="lin" valueType="num">
                                      <p:cBhvr additive="base">
                                        <p:cTn id="57"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91" grpId="0" animBg="1"/>
      <p:bldP spid="46" grpId="0"/>
      <p:bldP spid="92" grpId="0" animBg="1"/>
      <p:bldP spid="101" grpId="0" animBg="1"/>
      <p:bldP spid="102" grpId="0" animBg="1"/>
      <p:bldP spid="72" grpId="0"/>
      <p:bldP spid="93" grpId="0" animBg="1"/>
      <p:bldP spid="97" grpId="0" animBg="1"/>
      <p:bldP spid="10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p:txBody>
          <a:bodyPr/>
          <a:lstStyle/>
          <a:p>
            <a:r>
              <a:rPr lang="en-US" dirty="0"/>
              <a:t>Explain the solution that your product / service will provide</a:t>
            </a:r>
          </a:p>
        </p:txBody>
      </p:sp>
      <p:sp>
        <p:nvSpPr>
          <p:cNvPr id="5" name="Title 4"/>
          <p:cNvSpPr>
            <a:spLocks noGrp="1"/>
          </p:cNvSpPr>
          <p:nvPr>
            <p:ph type="title"/>
          </p:nvPr>
        </p:nvSpPr>
        <p:spPr/>
        <p:txBody>
          <a:bodyPr/>
          <a:lstStyle/>
          <a:p>
            <a:r>
              <a:rPr lang="en-US" dirty="0"/>
              <a:t>The Solution</a:t>
            </a:r>
          </a:p>
        </p:txBody>
      </p:sp>
      <p:sp>
        <p:nvSpPr>
          <p:cNvPr id="23" name="Rounded Rectangle 1">
            <a:extLst>
              <a:ext uri="{FF2B5EF4-FFF2-40B4-BE49-F238E27FC236}">
                <a16:creationId xmlns:a16="http://schemas.microsoft.com/office/drawing/2014/main" id="{6FA7A3FF-BCDA-4EA1-9113-1E643E789D45}"/>
              </a:ext>
            </a:extLst>
          </p:cNvPr>
          <p:cNvSpPr/>
          <p:nvPr/>
        </p:nvSpPr>
        <p:spPr bwMode="auto">
          <a:xfrm>
            <a:off x="381000" y="1814926"/>
            <a:ext cx="2667000" cy="2373833"/>
          </a:xfrm>
          <a:prstGeom prst="roundRect">
            <a:avLst>
              <a:gd name="adj" fmla="val 2440"/>
            </a:avLst>
          </a:prstGeom>
          <a:solidFill>
            <a:schemeClr val="accent1"/>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26" name="Oval 25">
            <a:extLst>
              <a:ext uri="{FF2B5EF4-FFF2-40B4-BE49-F238E27FC236}">
                <a16:creationId xmlns:a16="http://schemas.microsoft.com/office/drawing/2014/main" id="{2F48B3A0-E0B1-4F5E-8680-968ED9346C50}"/>
              </a:ext>
            </a:extLst>
          </p:cNvPr>
          <p:cNvSpPr/>
          <p:nvPr/>
        </p:nvSpPr>
        <p:spPr bwMode="auto">
          <a:xfrm>
            <a:off x="1228725" y="1290798"/>
            <a:ext cx="971550" cy="971550"/>
          </a:xfrm>
          <a:prstGeom prst="ellipse">
            <a:avLst/>
          </a:prstGeom>
          <a:solidFill>
            <a:schemeClr val="accent1"/>
          </a:solidFill>
          <a:ln w="28575">
            <a:solidFill>
              <a:schemeClr val="bg1"/>
            </a:solid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27" name="Inhaltsplatzhalter 4">
            <a:extLst>
              <a:ext uri="{FF2B5EF4-FFF2-40B4-BE49-F238E27FC236}">
                <a16:creationId xmlns:a16="http://schemas.microsoft.com/office/drawing/2014/main" id="{0032FB5B-6C78-42CD-9A58-905EEE58C699}"/>
              </a:ext>
            </a:extLst>
          </p:cNvPr>
          <p:cNvSpPr txBox="1">
            <a:spLocks/>
          </p:cNvSpPr>
          <p:nvPr/>
        </p:nvSpPr>
        <p:spPr>
          <a:xfrm>
            <a:off x="457200" y="2402301"/>
            <a:ext cx="2495549" cy="1292277"/>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en-US" sz="1200" b="1" dirty="0">
                <a:latin typeface="+mj-lt"/>
              </a:rPr>
              <a:t>Solution #1</a:t>
            </a:r>
            <a:br>
              <a:rPr lang="en-US" sz="1000" dirty="0">
                <a:latin typeface="+mj-lt"/>
              </a:rPr>
            </a:br>
            <a:r>
              <a:rPr lang="en-US" sz="900" dirty="0">
                <a:latin typeface="+mj-lt"/>
              </a:rPr>
              <a:t> This is a sample text. You simply add your own text and description here. This text is fully editable. This is a sample text. You simply add your own text and description here. This text is fully editable. </a:t>
            </a:r>
          </a:p>
        </p:txBody>
      </p:sp>
      <p:sp>
        <p:nvSpPr>
          <p:cNvPr id="28" name="Freeform 6">
            <a:extLst>
              <a:ext uri="{FF2B5EF4-FFF2-40B4-BE49-F238E27FC236}">
                <a16:creationId xmlns:a16="http://schemas.microsoft.com/office/drawing/2014/main" id="{E23F8E84-DF34-4D0E-B790-5F01D1641200}"/>
              </a:ext>
            </a:extLst>
          </p:cNvPr>
          <p:cNvSpPr>
            <a:spLocks noEditPoints="1"/>
          </p:cNvSpPr>
          <p:nvPr/>
        </p:nvSpPr>
        <p:spPr bwMode="auto">
          <a:xfrm flipH="1">
            <a:off x="1465504" y="1529326"/>
            <a:ext cx="497992" cy="494494"/>
          </a:xfrm>
          <a:custGeom>
            <a:avLst/>
            <a:gdLst>
              <a:gd name="T0" fmla="*/ 2120 w 3986"/>
              <a:gd name="T1" fmla="*/ 444 h 3956"/>
              <a:gd name="T2" fmla="*/ 1803 w 3986"/>
              <a:gd name="T3" fmla="*/ 559 h 3956"/>
              <a:gd name="T4" fmla="*/ 1524 w 3986"/>
              <a:gd name="T5" fmla="*/ 765 h 3956"/>
              <a:gd name="T6" fmla="*/ 1316 w 3986"/>
              <a:gd name="T7" fmla="*/ 1043 h 3956"/>
              <a:gd name="T8" fmla="*/ 1200 w 3986"/>
              <a:gd name="T9" fmla="*/ 1358 h 3956"/>
              <a:gd name="T10" fmla="*/ 1177 w 3986"/>
              <a:gd name="T11" fmla="*/ 1688 h 3956"/>
              <a:gd name="T12" fmla="*/ 1246 w 3986"/>
              <a:gd name="T13" fmla="*/ 2012 h 3956"/>
              <a:gd name="T14" fmla="*/ 1408 w 3986"/>
              <a:gd name="T15" fmla="*/ 2311 h 3956"/>
              <a:gd name="T16" fmla="*/ 1658 w 3986"/>
              <a:gd name="T17" fmla="*/ 2558 h 3956"/>
              <a:gd name="T18" fmla="*/ 1959 w 3986"/>
              <a:gd name="T19" fmla="*/ 2719 h 3956"/>
              <a:gd name="T20" fmla="*/ 2286 w 3986"/>
              <a:gd name="T21" fmla="*/ 2787 h 3956"/>
              <a:gd name="T22" fmla="*/ 2618 w 3986"/>
              <a:gd name="T23" fmla="*/ 2765 h 3956"/>
              <a:gd name="T24" fmla="*/ 2934 w 3986"/>
              <a:gd name="T25" fmla="*/ 2650 h 3956"/>
              <a:gd name="T26" fmla="*/ 3214 w 3986"/>
              <a:gd name="T27" fmla="*/ 2443 h 3956"/>
              <a:gd name="T28" fmla="*/ 3422 w 3986"/>
              <a:gd name="T29" fmla="*/ 2166 h 3956"/>
              <a:gd name="T30" fmla="*/ 3538 w 3986"/>
              <a:gd name="T31" fmla="*/ 1852 h 3956"/>
              <a:gd name="T32" fmla="*/ 3561 w 3986"/>
              <a:gd name="T33" fmla="*/ 1522 h 3956"/>
              <a:gd name="T34" fmla="*/ 3491 w 3986"/>
              <a:gd name="T35" fmla="*/ 1197 h 3956"/>
              <a:gd name="T36" fmla="*/ 3330 w 3986"/>
              <a:gd name="T37" fmla="*/ 898 h 3956"/>
              <a:gd name="T38" fmla="*/ 3080 w 3986"/>
              <a:gd name="T39" fmla="*/ 651 h 3956"/>
              <a:gd name="T40" fmla="*/ 2780 w 3986"/>
              <a:gd name="T41" fmla="*/ 490 h 3956"/>
              <a:gd name="T42" fmla="*/ 2453 w 3986"/>
              <a:gd name="T43" fmla="*/ 421 h 3956"/>
              <a:gd name="T44" fmla="*/ 2560 w 3986"/>
              <a:gd name="T45" fmla="*/ 11 h 3956"/>
              <a:gd name="T46" fmla="*/ 2933 w 3986"/>
              <a:gd name="T47" fmla="*/ 100 h 3956"/>
              <a:gd name="T48" fmla="*/ 3280 w 3986"/>
              <a:gd name="T49" fmla="*/ 278 h 3956"/>
              <a:gd name="T50" fmla="*/ 3583 w 3986"/>
              <a:gd name="T51" fmla="*/ 543 h 3956"/>
              <a:gd name="T52" fmla="*/ 3806 w 3986"/>
              <a:gd name="T53" fmla="*/ 868 h 3956"/>
              <a:gd name="T54" fmla="*/ 3941 w 3986"/>
              <a:gd name="T55" fmla="*/ 1228 h 3956"/>
              <a:gd name="T56" fmla="*/ 3986 w 3986"/>
              <a:gd name="T57" fmla="*/ 1604 h 3956"/>
              <a:gd name="T58" fmla="*/ 3941 w 3986"/>
              <a:gd name="T59" fmla="*/ 1981 h 3956"/>
              <a:gd name="T60" fmla="*/ 3806 w 3986"/>
              <a:gd name="T61" fmla="*/ 2341 h 3956"/>
              <a:gd name="T62" fmla="*/ 3583 w 3986"/>
              <a:gd name="T63" fmla="*/ 2667 h 3956"/>
              <a:gd name="T64" fmla="*/ 3269 w 3986"/>
              <a:gd name="T65" fmla="*/ 2941 h 3956"/>
              <a:gd name="T66" fmla="*/ 2906 w 3986"/>
              <a:gd name="T67" fmla="*/ 3121 h 3956"/>
              <a:gd name="T68" fmla="*/ 2520 w 3986"/>
              <a:gd name="T69" fmla="*/ 3204 h 3956"/>
              <a:gd name="T70" fmla="*/ 2126 w 3986"/>
              <a:gd name="T71" fmla="*/ 3188 h 3956"/>
              <a:gd name="T72" fmla="*/ 1743 w 3986"/>
              <a:gd name="T73" fmla="*/ 3075 h 3956"/>
              <a:gd name="T74" fmla="*/ 1550 w 3986"/>
              <a:gd name="T75" fmla="*/ 2977 h 3956"/>
              <a:gd name="T76" fmla="*/ 1495 w 3986"/>
              <a:gd name="T77" fmla="*/ 2981 h 3956"/>
              <a:gd name="T78" fmla="*/ 574 w 3986"/>
              <a:gd name="T79" fmla="*/ 3876 h 3956"/>
              <a:gd name="T80" fmla="*/ 400 w 3986"/>
              <a:gd name="T81" fmla="*/ 3951 h 3956"/>
              <a:gd name="T82" fmla="*/ 227 w 3986"/>
              <a:gd name="T83" fmla="*/ 3939 h 3956"/>
              <a:gd name="T84" fmla="*/ 90 w 3986"/>
              <a:gd name="T85" fmla="*/ 3843 h 3956"/>
              <a:gd name="T86" fmla="*/ 6 w 3986"/>
              <a:gd name="T87" fmla="*/ 3689 h 3956"/>
              <a:gd name="T88" fmla="*/ 17 w 3986"/>
              <a:gd name="T89" fmla="*/ 3515 h 3956"/>
              <a:gd name="T90" fmla="*/ 112 w 3986"/>
              <a:gd name="T91" fmla="*/ 3345 h 3956"/>
              <a:gd name="T92" fmla="*/ 168 w 3986"/>
              <a:gd name="T93" fmla="*/ 3287 h 3956"/>
              <a:gd name="T94" fmla="*/ 247 w 3986"/>
              <a:gd name="T95" fmla="*/ 3208 h 3956"/>
              <a:gd name="T96" fmla="*/ 371 w 3986"/>
              <a:gd name="T97" fmla="*/ 3084 h 3956"/>
              <a:gd name="T98" fmla="*/ 522 w 3986"/>
              <a:gd name="T99" fmla="*/ 2935 h 3956"/>
              <a:gd name="T100" fmla="*/ 680 w 3986"/>
              <a:gd name="T101" fmla="*/ 2778 h 3956"/>
              <a:gd name="T102" fmla="*/ 828 w 3986"/>
              <a:gd name="T103" fmla="*/ 2631 h 3956"/>
              <a:gd name="T104" fmla="*/ 949 w 3986"/>
              <a:gd name="T105" fmla="*/ 2511 h 3956"/>
              <a:gd name="T106" fmla="*/ 991 w 3986"/>
              <a:gd name="T107" fmla="*/ 2441 h 3956"/>
              <a:gd name="T108" fmla="*/ 983 w 3986"/>
              <a:gd name="T109" fmla="*/ 2407 h 3956"/>
              <a:gd name="T110" fmla="*/ 818 w 3986"/>
              <a:gd name="T111" fmla="*/ 2039 h 3956"/>
              <a:gd name="T112" fmla="*/ 754 w 3986"/>
              <a:gd name="T113" fmla="*/ 1650 h 3956"/>
              <a:gd name="T114" fmla="*/ 788 w 3986"/>
              <a:gd name="T115" fmla="*/ 1260 h 3956"/>
              <a:gd name="T116" fmla="*/ 921 w 3986"/>
              <a:gd name="T117" fmla="*/ 887 h 3956"/>
              <a:gd name="T118" fmla="*/ 1152 w 3986"/>
              <a:gd name="T119" fmla="*/ 547 h 3956"/>
              <a:gd name="T120" fmla="*/ 1458 w 3986"/>
              <a:gd name="T121" fmla="*/ 278 h 3956"/>
              <a:gd name="T122" fmla="*/ 1806 w 3986"/>
              <a:gd name="T123" fmla="*/ 100 h 3956"/>
              <a:gd name="T124" fmla="*/ 2178 w 3986"/>
              <a:gd name="T125" fmla="*/ 11 h 3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86" h="3956">
                <a:moveTo>
                  <a:pt x="2369" y="419"/>
                </a:moveTo>
                <a:lnTo>
                  <a:pt x="2286" y="421"/>
                </a:lnTo>
                <a:lnTo>
                  <a:pt x="2202" y="430"/>
                </a:lnTo>
                <a:lnTo>
                  <a:pt x="2120" y="444"/>
                </a:lnTo>
                <a:lnTo>
                  <a:pt x="2038" y="465"/>
                </a:lnTo>
                <a:lnTo>
                  <a:pt x="1959" y="490"/>
                </a:lnTo>
                <a:lnTo>
                  <a:pt x="1880" y="521"/>
                </a:lnTo>
                <a:lnTo>
                  <a:pt x="1803" y="559"/>
                </a:lnTo>
                <a:lnTo>
                  <a:pt x="1729" y="602"/>
                </a:lnTo>
                <a:lnTo>
                  <a:pt x="1658" y="651"/>
                </a:lnTo>
                <a:lnTo>
                  <a:pt x="1589" y="705"/>
                </a:lnTo>
                <a:lnTo>
                  <a:pt x="1524" y="765"/>
                </a:lnTo>
                <a:lnTo>
                  <a:pt x="1463" y="830"/>
                </a:lnTo>
                <a:lnTo>
                  <a:pt x="1408" y="898"/>
                </a:lnTo>
                <a:lnTo>
                  <a:pt x="1360" y="969"/>
                </a:lnTo>
                <a:lnTo>
                  <a:pt x="1316" y="1043"/>
                </a:lnTo>
                <a:lnTo>
                  <a:pt x="1278" y="1119"/>
                </a:lnTo>
                <a:lnTo>
                  <a:pt x="1246" y="1197"/>
                </a:lnTo>
                <a:lnTo>
                  <a:pt x="1221" y="1277"/>
                </a:lnTo>
                <a:lnTo>
                  <a:pt x="1200" y="1358"/>
                </a:lnTo>
                <a:lnTo>
                  <a:pt x="1186" y="1439"/>
                </a:lnTo>
                <a:lnTo>
                  <a:pt x="1177" y="1522"/>
                </a:lnTo>
                <a:lnTo>
                  <a:pt x="1175" y="1604"/>
                </a:lnTo>
                <a:lnTo>
                  <a:pt x="1177" y="1688"/>
                </a:lnTo>
                <a:lnTo>
                  <a:pt x="1186" y="1770"/>
                </a:lnTo>
                <a:lnTo>
                  <a:pt x="1200" y="1852"/>
                </a:lnTo>
                <a:lnTo>
                  <a:pt x="1221" y="1933"/>
                </a:lnTo>
                <a:lnTo>
                  <a:pt x="1246" y="2012"/>
                </a:lnTo>
                <a:lnTo>
                  <a:pt x="1278" y="2090"/>
                </a:lnTo>
                <a:lnTo>
                  <a:pt x="1316" y="2166"/>
                </a:lnTo>
                <a:lnTo>
                  <a:pt x="1360" y="2239"/>
                </a:lnTo>
                <a:lnTo>
                  <a:pt x="1408" y="2311"/>
                </a:lnTo>
                <a:lnTo>
                  <a:pt x="1463" y="2379"/>
                </a:lnTo>
                <a:lnTo>
                  <a:pt x="1524" y="2443"/>
                </a:lnTo>
                <a:lnTo>
                  <a:pt x="1589" y="2504"/>
                </a:lnTo>
                <a:lnTo>
                  <a:pt x="1658" y="2558"/>
                </a:lnTo>
                <a:lnTo>
                  <a:pt x="1729" y="2608"/>
                </a:lnTo>
                <a:lnTo>
                  <a:pt x="1803" y="2650"/>
                </a:lnTo>
                <a:lnTo>
                  <a:pt x="1880" y="2687"/>
                </a:lnTo>
                <a:lnTo>
                  <a:pt x="1959" y="2719"/>
                </a:lnTo>
                <a:lnTo>
                  <a:pt x="2038" y="2745"/>
                </a:lnTo>
                <a:lnTo>
                  <a:pt x="2120" y="2765"/>
                </a:lnTo>
                <a:lnTo>
                  <a:pt x="2202" y="2779"/>
                </a:lnTo>
                <a:lnTo>
                  <a:pt x="2286" y="2787"/>
                </a:lnTo>
                <a:lnTo>
                  <a:pt x="2369" y="2791"/>
                </a:lnTo>
                <a:lnTo>
                  <a:pt x="2453" y="2787"/>
                </a:lnTo>
                <a:lnTo>
                  <a:pt x="2536" y="2779"/>
                </a:lnTo>
                <a:lnTo>
                  <a:pt x="2618" y="2765"/>
                </a:lnTo>
                <a:lnTo>
                  <a:pt x="2700" y="2745"/>
                </a:lnTo>
                <a:lnTo>
                  <a:pt x="2780" y="2719"/>
                </a:lnTo>
                <a:lnTo>
                  <a:pt x="2858" y="2687"/>
                </a:lnTo>
                <a:lnTo>
                  <a:pt x="2934" y="2650"/>
                </a:lnTo>
                <a:lnTo>
                  <a:pt x="3009" y="2608"/>
                </a:lnTo>
                <a:lnTo>
                  <a:pt x="3080" y="2558"/>
                </a:lnTo>
                <a:lnTo>
                  <a:pt x="3148" y="2504"/>
                </a:lnTo>
                <a:lnTo>
                  <a:pt x="3214" y="2443"/>
                </a:lnTo>
                <a:lnTo>
                  <a:pt x="3275" y="2379"/>
                </a:lnTo>
                <a:lnTo>
                  <a:pt x="3330" y="2311"/>
                </a:lnTo>
                <a:lnTo>
                  <a:pt x="3378" y="2239"/>
                </a:lnTo>
                <a:lnTo>
                  <a:pt x="3422" y="2166"/>
                </a:lnTo>
                <a:lnTo>
                  <a:pt x="3460" y="2090"/>
                </a:lnTo>
                <a:lnTo>
                  <a:pt x="3491" y="2012"/>
                </a:lnTo>
                <a:lnTo>
                  <a:pt x="3517" y="1933"/>
                </a:lnTo>
                <a:lnTo>
                  <a:pt x="3538" y="1852"/>
                </a:lnTo>
                <a:lnTo>
                  <a:pt x="3552" y="1770"/>
                </a:lnTo>
                <a:lnTo>
                  <a:pt x="3561" y="1688"/>
                </a:lnTo>
                <a:lnTo>
                  <a:pt x="3563" y="1604"/>
                </a:lnTo>
                <a:lnTo>
                  <a:pt x="3561" y="1522"/>
                </a:lnTo>
                <a:lnTo>
                  <a:pt x="3552" y="1439"/>
                </a:lnTo>
                <a:lnTo>
                  <a:pt x="3538" y="1358"/>
                </a:lnTo>
                <a:lnTo>
                  <a:pt x="3517" y="1277"/>
                </a:lnTo>
                <a:lnTo>
                  <a:pt x="3491" y="1197"/>
                </a:lnTo>
                <a:lnTo>
                  <a:pt x="3460" y="1119"/>
                </a:lnTo>
                <a:lnTo>
                  <a:pt x="3422" y="1043"/>
                </a:lnTo>
                <a:lnTo>
                  <a:pt x="3378" y="969"/>
                </a:lnTo>
                <a:lnTo>
                  <a:pt x="3330" y="898"/>
                </a:lnTo>
                <a:lnTo>
                  <a:pt x="3275" y="830"/>
                </a:lnTo>
                <a:lnTo>
                  <a:pt x="3214" y="765"/>
                </a:lnTo>
                <a:lnTo>
                  <a:pt x="3148" y="705"/>
                </a:lnTo>
                <a:lnTo>
                  <a:pt x="3080" y="651"/>
                </a:lnTo>
                <a:lnTo>
                  <a:pt x="3009" y="602"/>
                </a:lnTo>
                <a:lnTo>
                  <a:pt x="2934" y="559"/>
                </a:lnTo>
                <a:lnTo>
                  <a:pt x="2858" y="521"/>
                </a:lnTo>
                <a:lnTo>
                  <a:pt x="2780" y="490"/>
                </a:lnTo>
                <a:lnTo>
                  <a:pt x="2700" y="465"/>
                </a:lnTo>
                <a:lnTo>
                  <a:pt x="2618" y="444"/>
                </a:lnTo>
                <a:lnTo>
                  <a:pt x="2536" y="430"/>
                </a:lnTo>
                <a:lnTo>
                  <a:pt x="2453" y="421"/>
                </a:lnTo>
                <a:lnTo>
                  <a:pt x="2369" y="419"/>
                </a:lnTo>
                <a:close/>
                <a:moveTo>
                  <a:pt x="2369" y="0"/>
                </a:moveTo>
                <a:lnTo>
                  <a:pt x="2465" y="2"/>
                </a:lnTo>
                <a:lnTo>
                  <a:pt x="2560" y="11"/>
                </a:lnTo>
                <a:lnTo>
                  <a:pt x="2655" y="24"/>
                </a:lnTo>
                <a:lnTo>
                  <a:pt x="2748" y="45"/>
                </a:lnTo>
                <a:lnTo>
                  <a:pt x="2842" y="69"/>
                </a:lnTo>
                <a:lnTo>
                  <a:pt x="2933" y="100"/>
                </a:lnTo>
                <a:lnTo>
                  <a:pt x="3023" y="136"/>
                </a:lnTo>
                <a:lnTo>
                  <a:pt x="3111" y="177"/>
                </a:lnTo>
                <a:lnTo>
                  <a:pt x="3197" y="224"/>
                </a:lnTo>
                <a:lnTo>
                  <a:pt x="3280" y="278"/>
                </a:lnTo>
                <a:lnTo>
                  <a:pt x="3360" y="335"/>
                </a:lnTo>
                <a:lnTo>
                  <a:pt x="3438" y="399"/>
                </a:lnTo>
                <a:lnTo>
                  <a:pt x="3513" y="469"/>
                </a:lnTo>
                <a:lnTo>
                  <a:pt x="3583" y="543"/>
                </a:lnTo>
                <a:lnTo>
                  <a:pt x="3647" y="620"/>
                </a:lnTo>
                <a:lnTo>
                  <a:pt x="3705" y="700"/>
                </a:lnTo>
                <a:lnTo>
                  <a:pt x="3759" y="783"/>
                </a:lnTo>
                <a:lnTo>
                  <a:pt x="3806" y="868"/>
                </a:lnTo>
                <a:lnTo>
                  <a:pt x="3849" y="956"/>
                </a:lnTo>
                <a:lnTo>
                  <a:pt x="3885" y="1045"/>
                </a:lnTo>
                <a:lnTo>
                  <a:pt x="3916" y="1136"/>
                </a:lnTo>
                <a:lnTo>
                  <a:pt x="3941" y="1228"/>
                </a:lnTo>
                <a:lnTo>
                  <a:pt x="3961" y="1321"/>
                </a:lnTo>
                <a:lnTo>
                  <a:pt x="3974" y="1415"/>
                </a:lnTo>
                <a:lnTo>
                  <a:pt x="3983" y="1510"/>
                </a:lnTo>
                <a:lnTo>
                  <a:pt x="3986" y="1604"/>
                </a:lnTo>
                <a:lnTo>
                  <a:pt x="3983" y="1700"/>
                </a:lnTo>
                <a:lnTo>
                  <a:pt x="3974" y="1794"/>
                </a:lnTo>
                <a:lnTo>
                  <a:pt x="3961" y="1888"/>
                </a:lnTo>
                <a:lnTo>
                  <a:pt x="3941" y="1981"/>
                </a:lnTo>
                <a:lnTo>
                  <a:pt x="3916" y="2074"/>
                </a:lnTo>
                <a:lnTo>
                  <a:pt x="3885" y="2165"/>
                </a:lnTo>
                <a:lnTo>
                  <a:pt x="3849" y="2254"/>
                </a:lnTo>
                <a:lnTo>
                  <a:pt x="3806" y="2341"/>
                </a:lnTo>
                <a:lnTo>
                  <a:pt x="3759" y="2426"/>
                </a:lnTo>
                <a:lnTo>
                  <a:pt x="3705" y="2509"/>
                </a:lnTo>
                <a:lnTo>
                  <a:pt x="3647" y="2589"/>
                </a:lnTo>
                <a:lnTo>
                  <a:pt x="3583" y="2667"/>
                </a:lnTo>
                <a:lnTo>
                  <a:pt x="3513" y="2740"/>
                </a:lnTo>
                <a:lnTo>
                  <a:pt x="3434" y="2813"/>
                </a:lnTo>
                <a:lnTo>
                  <a:pt x="3353" y="2879"/>
                </a:lnTo>
                <a:lnTo>
                  <a:pt x="3269" y="2941"/>
                </a:lnTo>
                <a:lnTo>
                  <a:pt x="3181" y="2995"/>
                </a:lnTo>
                <a:lnTo>
                  <a:pt x="3092" y="3043"/>
                </a:lnTo>
                <a:lnTo>
                  <a:pt x="3000" y="3086"/>
                </a:lnTo>
                <a:lnTo>
                  <a:pt x="2906" y="3121"/>
                </a:lnTo>
                <a:lnTo>
                  <a:pt x="2812" y="3151"/>
                </a:lnTo>
                <a:lnTo>
                  <a:pt x="2715" y="3175"/>
                </a:lnTo>
                <a:lnTo>
                  <a:pt x="2618" y="3192"/>
                </a:lnTo>
                <a:lnTo>
                  <a:pt x="2520" y="3204"/>
                </a:lnTo>
                <a:lnTo>
                  <a:pt x="2421" y="3209"/>
                </a:lnTo>
                <a:lnTo>
                  <a:pt x="2323" y="3209"/>
                </a:lnTo>
                <a:lnTo>
                  <a:pt x="2224" y="3202"/>
                </a:lnTo>
                <a:lnTo>
                  <a:pt x="2126" y="3188"/>
                </a:lnTo>
                <a:lnTo>
                  <a:pt x="2028" y="3169"/>
                </a:lnTo>
                <a:lnTo>
                  <a:pt x="1932" y="3144"/>
                </a:lnTo>
                <a:lnTo>
                  <a:pt x="1836" y="3112"/>
                </a:lnTo>
                <a:lnTo>
                  <a:pt x="1743" y="3075"/>
                </a:lnTo>
                <a:lnTo>
                  <a:pt x="1650" y="3031"/>
                </a:lnTo>
                <a:lnTo>
                  <a:pt x="1560" y="2982"/>
                </a:lnTo>
                <a:lnTo>
                  <a:pt x="1558" y="2981"/>
                </a:lnTo>
                <a:lnTo>
                  <a:pt x="1550" y="2977"/>
                </a:lnTo>
                <a:lnTo>
                  <a:pt x="1540" y="2975"/>
                </a:lnTo>
                <a:lnTo>
                  <a:pt x="1526" y="2972"/>
                </a:lnTo>
                <a:lnTo>
                  <a:pt x="1510" y="2975"/>
                </a:lnTo>
                <a:lnTo>
                  <a:pt x="1495" y="2981"/>
                </a:lnTo>
                <a:lnTo>
                  <a:pt x="1478" y="2993"/>
                </a:lnTo>
                <a:lnTo>
                  <a:pt x="654" y="3810"/>
                </a:lnTo>
                <a:lnTo>
                  <a:pt x="615" y="3846"/>
                </a:lnTo>
                <a:lnTo>
                  <a:pt x="574" y="3876"/>
                </a:lnTo>
                <a:lnTo>
                  <a:pt x="533" y="3903"/>
                </a:lnTo>
                <a:lnTo>
                  <a:pt x="489" y="3924"/>
                </a:lnTo>
                <a:lnTo>
                  <a:pt x="444" y="3940"/>
                </a:lnTo>
                <a:lnTo>
                  <a:pt x="400" y="3951"/>
                </a:lnTo>
                <a:lnTo>
                  <a:pt x="355" y="3956"/>
                </a:lnTo>
                <a:lnTo>
                  <a:pt x="311" y="3956"/>
                </a:lnTo>
                <a:lnTo>
                  <a:pt x="269" y="3950"/>
                </a:lnTo>
                <a:lnTo>
                  <a:pt x="227" y="3939"/>
                </a:lnTo>
                <a:lnTo>
                  <a:pt x="187" y="3921"/>
                </a:lnTo>
                <a:lnTo>
                  <a:pt x="150" y="3898"/>
                </a:lnTo>
                <a:lnTo>
                  <a:pt x="114" y="3868"/>
                </a:lnTo>
                <a:lnTo>
                  <a:pt x="90" y="3843"/>
                </a:lnTo>
                <a:lnTo>
                  <a:pt x="60" y="3808"/>
                </a:lnTo>
                <a:lnTo>
                  <a:pt x="35" y="3770"/>
                </a:lnTo>
                <a:lnTo>
                  <a:pt x="17" y="3732"/>
                </a:lnTo>
                <a:lnTo>
                  <a:pt x="6" y="3689"/>
                </a:lnTo>
                <a:lnTo>
                  <a:pt x="0" y="3647"/>
                </a:lnTo>
                <a:lnTo>
                  <a:pt x="0" y="3604"/>
                </a:lnTo>
                <a:lnTo>
                  <a:pt x="6" y="3560"/>
                </a:lnTo>
                <a:lnTo>
                  <a:pt x="17" y="3515"/>
                </a:lnTo>
                <a:lnTo>
                  <a:pt x="33" y="3472"/>
                </a:lnTo>
                <a:lnTo>
                  <a:pt x="55" y="3429"/>
                </a:lnTo>
                <a:lnTo>
                  <a:pt x="80" y="3386"/>
                </a:lnTo>
                <a:lnTo>
                  <a:pt x="112" y="3345"/>
                </a:lnTo>
                <a:lnTo>
                  <a:pt x="147" y="3307"/>
                </a:lnTo>
                <a:lnTo>
                  <a:pt x="150" y="3304"/>
                </a:lnTo>
                <a:lnTo>
                  <a:pt x="157" y="3298"/>
                </a:lnTo>
                <a:lnTo>
                  <a:pt x="168" y="3287"/>
                </a:lnTo>
                <a:lnTo>
                  <a:pt x="182" y="3273"/>
                </a:lnTo>
                <a:lnTo>
                  <a:pt x="201" y="3253"/>
                </a:lnTo>
                <a:lnTo>
                  <a:pt x="223" y="3233"/>
                </a:lnTo>
                <a:lnTo>
                  <a:pt x="247" y="3208"/>
                </a:lnTo>
                <a:lnTo>
                  <a:pt x="275" y="3180"/>
                </a:lnTo>
                <a:lnTo>
                  <a:pt x="305" y="3151"/>
                </a:lnTo>
                <a:lnTo>
                  <a:pt x="337" y="3118"/>
                </a:lnTo>
                <a:lnTo>
                  <a:pt x="371" y="3084"/>
                </a:lnTo>
                <a:lnTo>
                  <a:pt x="407" y="3049"/>
                </a:lnTo>
                <a:lnTo>
                  <a:pt x="444" y="3012"/>
                </a:lnTo>
                <a:lnTo>
                  <a:pt x="483" y="2975"/>
                </a:lnTo>
                <a:lnTo>
                  <a:pt x="522" y="2935"/>
                </a:lnTo>
                <a:lnTo>
                  <a:pt x="562" y="2896"/>
                </a:lnTo>
                <a:lnTo>
                  <a:pt x="601" y="2856"/>
                </a:lnTo>
                <a:lnTo>
                  <a:pt x="641" y="2818"/>
                </a:lnTo>
                <a:lnTo>
                  <a:pt x="680" y="2778"/>
                </a:lnTo>
                <a:lnTo>
                  <a:pt x="719" y="2739"/>
                </a:lnTo>
                <a:lnTo>
                  <a:pt x="756" y="2702"/>
                </a:lnTo>
                <a:lnTo>
                  <a:pt x="793" y="2666"/>
                </a:lnTo>
                <a:lnTo>
                  <a:pt x="828" y="2631"/>
                </a:lnTo>
                <a:lnTo>
                  <a:pt x="862" y="2598"/>
                </a:lnTo>
                <a:lnTo>
                  <a:pt x="894" y="2567"/>
                </a:lnTo>
                <a:lnTo>
                  <a:pt x="923" y="2538"/>
                </a:lnTo>
                <a:lnTo>
                  <a:pt x="949" y="2511"/>
                </a:lnTo>
                <a:lnTo>
                  <a:pt x="973" y="2488"/>
                </a:lnTo>
                <a:lnTo>
                  <a:pt x="985" y="2472"/>
                </a:lnTo>
                <a:lnTo>
                  <a:pt x="990" y="2455"/>
                </a:lnTo>
                <a:lnTo>
                  <a:pt x="991" y="2441"/>
                </a:lnTo>
                <a:lnTo>
                  <a:pt x="990" y="2428"/>
                </a:lnTo>
                <a:lnTo>
                  <a:pt x="986" y="2417"/>
                </a:lnTo>
                <a:lnTo>
                  <a:pt x="984" y="2410"/>
                </a:lnTo>
                <a:lnTo>
                  <a:pt x="983" y="2407"/>
                </a:lnTo>
                <a:lnTo>
                  <a:pt x="932" y="2318"/>
                </a:lnTo>
                <a:lnTo>
                  <a:pt x="888" y="2226"/>
                </a:lnTo>
                <a:lnTo>
                  <a:pt x="850" y="2133"/>
                </a:lnTo>
                <a:lnTo>
                  <a:pt x="818" y="2039"/>
                </a:lnTo>
                <a:lnTo>
                  <a:pt x="793" y="1942"/>
                </a:lnTo>
                <a:lnTo>
                  <a:pt x="773" y="1846"/>
                </a:lnTo>
                <a:lnTo>
                  <a:pt x="760" y="1749"/>
                </a:lnTo>
                <a:lnTo>
                  <a:pt x="754" y="1650"/>
                </a:lnTo>
                <a:lnTo>
                  <a:pt x="753" y="1552"/>
                </a:lnTo>
                <a:lnTo>
                  <a:pt x="758" y="1455"/>
                </a:lnTo>
                <a:lnTo>
                  <a:pt x="770" y="1357"/>
                </a:lnTo>
                <a:lnTo>
                  <a:pt x="788" y="1260"/>
                </a:lnTo>
                <a:lnTo>
                  <a:pt x="811" y="1165"/>
                </a:lnTo>
                <a:lnTo>
                  <a:pt x="842" y="1071"/>
                </a:lnTo>
                <a:lnTo>
                  <a:pt x="878" y="978"/>
                </a:lnTo>
                <a:lnTo>
                  <a:pt x="921" y="887"/>
                </a:lnTo>
                <a:lnTo>
                  <a:pt x="969" y="798"/>
                </a:lnTo>
                <a:lnTo>
                  <a:pt x="1024" y="711"/>
                </a:lnTo>
                <a:lnTo>
                  <a:pt x="1085" y="628"/>
                </a:lnTo>
                <a:lnTo>
                  <a:pt x="1152" y="547"/>
                </a:lnTo>
                <a:lnTo>
                  <a:pt x="1226" y="469"/>
                </a:lnTo>
                <a:lnTo>
                  <a:pt x="1300" y="399"/>
                </a:lnTo>
                <a:lnTo>
                  <a:pt x="1378" y="335"/>
                </a:lnTo>
                <a:lnTo>
                  <a:pt x="1458" y="278"/>
                </a:lnTo>
                <a:lnTo>
                  <a:pt x="1542" y="224"/>
                </a:lnTo>
                <a:lnTo>
                  <a:pt x="1627" y="177"/>
                </a:lnTo>
                <a:lnTo>
                  <a:pt x="1716" y="136"/>
                </a:lnTo>
                <a:lnTo>
                  <a:pt x="1806" y="100"/>
                </a:lnTo>
                <a:lnTo>
                  <a:pt x="1897" y="69"/>
                </a:lnTo>
                <a:lnTo>
                  <a:pt x="1989" y="45"/>
                </a:lnTo>
                <a:lnTo>
                  <a:pt x="2083" y="24"/>
                </a:lnTo>
                <a:lnTo>
                  <a:pt x="2178" y="11"/>
                </a:lnTo>
                <a:lnTo>
                  <a:pt x="2274" y="2"/>
                </a:lnTo>
                <a:lnTo>
                  <a:pt x="236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6">
            <a:extLst>
              <a:ext uri="{FF2B5EF4-FFF2-40B4-BE49-F238E27FC236}">
                <a16:creationId xmlns:a16="http://schemas.microsoft.com/office/drawing/2014/main" id="{C6375A62-C38B-4CC1-A574-D913BFCD2AF4}"/>
              </a:ext>
            </a:extLst>
          </p:cNvPr>
          <p:cNvSpPr/>
          <p:nvPr/>
        </p:nvSpPr>
        <p:spPr bwMode="auto">
          <a:xfrm>
            <a:off x="1374075" y="3849340"/>
            <a:ext cx="680850" cy="680850"/>
          </a:xfrm>
          <a:custGeom>
            <a:avLst/>
            <a:gdLst>
              <a:gd name="connsiteX0" fmla="*/ 680692 w 1361384"/>
              <a:gd name="connsiteY0" fmla="*/ 0 h 1361384"/>
              <a:gd name="connsiteX1" fmla="*/ 806418 w 1361384"/>
              <a:gd name="connsiteY1" fmla="*/ 52077 h 1361384"/>
              <a:gd name="connsiteX2" fmla="*/ 1309307 w 1361384"/>
              <a:gd name="connsiteY2" fmla="*/ 554966 h 1361384"/>
              <a:gd name="connsiteX3" fmla="*/ 1309307 w 1361384"/>
              <a:gd name="connsiteY3" fmla="*/ 806419 h 1361384"/>
              <a:gd name="connsiteX4" fmla="*/ 806418 w 1361384"/>
              <a:gd name="connsiteY4" fmla="*/ 1309307 h 1361384"/>
              <a:gd name="connsiteX5" fmla="*/ 554966 w 1361384"/>
              <a:gd name="connsiteY5" fmla="*/ 1309307 h 1361384"/>
              <a:gd name="connsiteX6" fmla="*/ 52077 w 1361384"/>
              <a:gd name="connsiteY6" fmla="*/ 806419 h 1361384"/>
              <a:gd name="connsiteX7" fmla="*/ 52077 w 1361384"/>
              <a:gd name="connsiteY7" fmla="*/ 554966 h 1361384"/>
              <a:gd name="connsiteX8" fmla="*/ 554966 w 1361384"/>
              <a:gd name="connsiteY8" fmla="*/ 52077 h 1361384"/>
              <a:gd name="connsiteX9" fmla="*/ 680692 w 1361384"/>
              <a:gd name="connsiteY9" fmla="*/ 0 h 1361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1384" h="1361384">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1"/>
          </a:solidFill>
          <a:ln w="28575">
            <a:solidFill>
              <a:schemeClr val="bg1"/>
            </a:solidFill>
            <a:round/>
            <a:headEnd/>
            <a:tailEnd/>
          </a:ln>
        </p:spPr>
        <p:txBody>
          <a:bodyPr vert="horz" wrap="square" lIns="91440" tIns="45720" rIns="91440" bIns="45720" numCol="1" rtlCol="0" anchor="ctr" anchorCtr="0" compatLnSpc="1">
            <a:prstTxWarp prst="textNoShape">
              <a:avLst/>
            </a:prstTxWarp>
          </a:bodyPr>
          <a:lstStyle/>
          <a:p>
            <a:pPr algn="ctr"/>
            <a:r>
              <a:rPr lang="en-US" b="1" dirty="0">
                <a:solidFill>
                  <a:schemeClr val="bg1"/>
                </a:solidFill>
              </a:rPr>
              <a:t>01</a:t>
            </a:r>
          </a:p>
        </p:txBody>
      </p:sp>
      <p:sp>
        <p:nvSpPr>
          <p:cNvPr id="42" name="Rounded Rectangle 19">
            <a:extLst>
              <a:ext uri="{FF2B5EF4-FFF2-40B4-BE49-F238E27FC236}">
                <a16:creationId xmlns:a16="http://schemas.microsoft.com/office/drawing/2014/main" id="{3E94EEF5-474A-419E-85BE-3AD6693F48CE}"/>
              </a:ext>
            </a:extLst>
          </p:cNvPr>
          <p:cNvSpPr/>
          <p:nvPr/>
        </p:nvSpPr>
        <p:spPr bwMode="auto">
          <a:xfrm>
            <a:off x="3231682" y="1814926"/>
            <a:ext cx="2667000" cy="2373833"/>
          </a:xfrm>
          <a:prstGeom prst="roundRect">
            <a:avLst>
              <a:gd name="adj" fmla="val 2440"/>
            </a:avLst>
          </a:prstGeom>
          <a:solidFill>
            <a:schemeClr val="accent2"/>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44" name="Oval 43">
            <a:extLst>
              <a:ext uri="{FF2B5EF4-FFF2-40B4-BE49-F238E27FC236}">
                <a16:creationId xmlns:a16="http://schemas.microsoft.com/office/drawing/2014/main" id="{61232838-2FC3-448E-9A0A-0809EAF1EFEE}"/>
              </a:ext>
            </a:extLst>
          </p:cNvPr>
          <p:cNvSpPr/>
          <p:nvPr/>
        </p:nvSpPr>
        <p:spPr bwMode="auto">
          <a:xfrm>
            <a:off x="4079407" y="1290798"/>
            <a:ext cx="971550" cy="971550"/>
          </a:xfrm>
          <a:prstGeom prst="ellipse">
            <a:avLst/>
          </a:prstGeom>
          <a:solidFill>
            <a:schemeClr val="accent2"/>
          </a:solidFill>
          <a:ln w="28575">
            <a:solidFill>
              <a:schemeClr val="bg1"/>
            </a:solid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45" name="Inhaltsplatzhalter 4">
            <a:extLst>
              <a:ext uri="{FF2B5EF4-FFF2-40B4-BE49-F238E27FC236}">
                <a16:creationId xmlns:a16="http://schemas.microsoft.com/office/drawing/2014/main" id="{4ADA316F-288C-4210-AB9D-0B052179AA00}"/>
              </a:ext>
            </a:extLst>
          </p:cNvPr>
          <p:cNvSpPr txBox="1">
            <a:spLocks/>
          </p:cNvSpPr>
          <p:nvPr/>
        </p:nvSpPr>
        <p:spPr>
          <a:xfrm>
            <a:off x="3317408" y="2402301"/>
            <a:ext cx="2495549" cy="1292277"/>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en-US" sz="1200" b="1" dirty="0">
                <a:latin typeface="+mj-lt"/>
              </a:rPr>
              <a:t>Solution #2</a:t>
            </a:r>
            <a:br>
              <a:rPr lang="en-US" sz="1000" dirty="0">
                <a:latin typeface="+mj-lt"/>
              </a:rPr>
            </a:br>
            <a:r>
              <a:rPr lang="en-US" sz="900" dirty="0">
                <a:latin typeface="+mj-lt"/>
              </a:rPr>
              <a:t>This is a sample text. You simply add your own text and description here. This text is fully editable. This is a sample text. You simply add your own text and description here. This text is fully editable. </a:t>
            </a:r>
          </a:p>
        </p:txBody>
      </p:sp>
      <p:grpSp>
        <p:nvGrpSpPr>
          <p:cNvPr id="50" name="Group 49">
            <a:extLst>
              <a:ext uri="{FF2B5EF4-FFF2-40B4-BE49-F238E27FC236}">
                <a16:creationId xmlns:a16="http://schemas.microsoft.com/office/drawing/2014/main" id="{BEA2EDE3-86D0-4779-88F8-4975FD0A0CA3}"/>
              </a:ext>
            </a:extLst>
          </p:cNvPr>
          <p:cNvGrpSpPr/>
          <p:nvPr/>
        </p:nvGrpSpPr>
        <p:grpSpPr>
          <a:xfrm>
            <a:off x="4294492" y="1563848"/>
            <a:ext cx="541376" cy="425450"/>
            <a:chOff x="-650875" y="1612900"/>
            <a:chExt cx="1482725" cy="1165226"/>
          </a:xfrm>
          <a:solidFill>
            <a:schemeClr val="bg1"/>
          </a:solidFill>
        </p:grpSpPr>
        <p:sp>
          <p:nvSpPr>
            <p:cNvPr id="52" name="Freeform 6">
              <a:extLst>
                <a:ext uri="{FF2B5EF4-FFF2-40B4-BE49-F238E27FC236}">
                  <a16:creationId xmlns:a16="http://schemas.microsoft.com/office/drawing/2014/main" id="{D370A4EF-E17D-43A8-A56F-ACD15326CD5D}"/>
                </a:ext>
              </a:extLst>
            </p:cNvPr>
            <p:cNvSpPr>
              <a:spLocks noEditPoints="1"/>
            </p:cNvSpPr>
            <p:nvPr/>
          </p:nvSpPr>
          <p:spPr bwMode="auto">
            <a:xfrm>
              <a:off x="-650875" y="1612900"/>
              <a:ext cx="1165225" cy="952500"/>
            </a:xfrm>
            <a:custGeom>
              <a:avLst/>
              <a:gdLst>
                <a:gd name="T0" fmla="*/ 1160 w 2936"/>
                <a:gd name="T1" fmla="*/ 294 h 2402"/>
                <a:gd name="T2" fmla="*/ 795 w 2936"/>
                <a:gd name="T3" fmla="*/ 407 h 2402"/>
                <a:gd name="T4" fmla="*/ 533 w 2936"/>
                <a:gd name="T5" fmla="*/ 569 h 2402"/>
                <a:gd name="T6" fmla="*/ 351 w 2936"/>
                <a:gd name="T7" fmla="*/ 777 h 2402"/>
                <a:gd name="T8" fmla="*/ 270 w 2936"/>
                <a:gd name="T9" fmla="*/ 1007 h 2402"/>
                <a:gd name="T10" fmla="*/ 295 w 2936"/>
                <a:gd name="T11" fmla="*/ 1235 h 2402"/>
                <a:gd name="T12" fmla="*/ 416 w 2936"/>
                <a:gd name="T13" fmla="*/ 1449 h 2402"/>
                <a:gd name="T14" fmla="*/ 624 w 2936"/>
                <a:gd name="T15" fmla="*/ 1632 h 2402"/>
                <a:gd name="T16" fmla="*/ 885 w 2936"/>
                <a:gd name="T17" fmla="*/ 1923 h 2402"/>
                <a:gd name="T18" fmla="*/ 1257 w 2936"/>
                <a:gd name="T19" fmla="*/ 1855 h 2402"/>
                <a:gd name="T20" fmla="*/ 1677 w 2936"/>
                <a:gd name="T21" fmla="*/ 1856 h 2402"/>
                <a:gd name="T22" fmla="*/ 2065 w 2936"/>
                <a:gd name="T23" fmla="*/ 1760 h 2402"/>
                <a:gd name="T24" fmla="*/ 2345 w 2936"/>
                <a:gd name="T25" fmla="*/ 1611 h 2402"/>
                <a:gd name="T26" fmla="*/ 2549 w 2936"/>
                <a:gd name="T27" fmla="*/ 1412 h 2402"/>
                <a:gd name="T28" fmla="*/ 2656 w 2936"/>
                <a:gd name="T29" fmla="*/ 1187 h 2402"/>
                <a:gd name="T30" fmla="*/ 2656 w 2936"/>
                <a:gd name="T31" fmla="*/ 948 h 2402"/>
                <a:gd name="T32" fmla="*/ 2549 w 2936"/>
                <a:gd name="T33" fmla="*/ 723 h 2402"/>
                <a:gd name="T34" fmla="*/ 2345 w 2936"/>
                <a:gd name="T35" fmla="*/ 524 h 2402"/>
                <a:gd name="T36" fmla="*/ 2065 w 2936"/>
                <a:gd name="T37" fmla="*/ 375 h 2402"/>
                <a:gd name="T38" fmla="*/ 1677 w 2936"/>
                <a:gd name="T39" fmla="*/ 279 h 2402"/>
                <a:gd name="T40" fmla="*/ 1468 w 2936"/>
                <a:gd name="T41" fmla="*/ 0 h 2402"/>
                <a:gd name="T42" fmla="*/ 1904 w 2936"/>
                <a:gd name="T43" fmla="*/ 46 h 2402"/>
                <a:gd name="T44" fmla="*/ 2288 w 2936"/>
                <a:gd name="T45" fmla="*/ 180 h 2402"/>
                <a:gd name="T46" fmla="*/ 2573 w 2936"/>
                <a:gd name="T47" fmla="*/ 362 h 2402"/>
                <a:gd name="T48" fmla="*/ 2786 w 2936"/>
                <a:gd name="T49" fmla="*/ 593 h 2402"/>
                <a:gd name="T50" fmla="*/ 2909 w 2936"/>
                <a:gd name="T51" fmla="*/ 856 h 2402"/>
                <a:gd name="T52" fmla="*/ 2934 w 2936"/>
                <a:gd name="T53" fmla="*/ 1139 h 2402"/>
                <a:gd name="T54" fmla="*/ 2860 w 2936"/>
                <a:gd name="T55" fmla="*/ 1412 h 2402"/>
                <a:gd name="T56" fmla="*/ 2689 w 2936"/>
                <a:gd name="T57" fmla="*/ 1663 h 2402"/>
                <a:gd name="T58" fmla="*/ 2439 w 2936"/>
                <a:gd name="T59" fmla="*/ 1871 h 2402"/>
                <a:gd name="T60" fmla="*/ 2108 w 2936"/>
                <a:gd name="T61" fmla="*/ 2031 h 2402"/>
                <a:gd name="T62" fmla="*/ 1692 w 2936"/>
                <a:gd name="T63" fmla="*/ 2124 h 2402"/>
                <a:gd name="T64" fmla="*/ 1287 w 2936"/>
                <a:gd name="T65" fmla="*/ 2127 h 2402"/>
                <a:gd name="T66" fmla="*/ 922 w 2936"/>
                <a:gd name="T67" fmla="*/ 2213 h 2402"/>
                <a:gd name="T68" fmla="*/ 522 w 2936"/>
                <a:gd name="T69" fmla="*/ 2369 h 2402"/>
                <a:gd name="T70" fmla="*/ 336 w 2936"/>
                <a:gd name="T71" fmla="*/ 2402 h 2402"/>
                <a:gd name="T72" fmla="*/ 281 w 2936"/>
                <a:gd name="T73" fmla="*/ 2373 h 2402"/>
                <a:gd name="T74" fmla="*/ 267 w 2936"/>
                <a:gd name="T75" fmla="*/ 2328 h 2402"/>
                <a:gd name="T76" fmla="*/ 272 w 2936"/>
                <a:gd name="T77" fmla="*/ 2302 h 2402"/>
                <a:gd name="T78" fmla="*/ 280 w 2936"/>
                <a:gd name="T79" fmla="*/ 2288 h 2402"/>
                <a:gd name="T80" fmla="*/ 289 w 2936"/>
                <a:gd name="T81" fmla="*/ 2274 h 2402"/>
                <a:gd name="T82" fmla="*/ 294 w 2936"/>
                <a:gd name="T83" fmla="*/ 2270 h 2402"/>
                <a:gd name="T84" fmla="*/ 303 w 2936"/>
                <a:gd name="T85" fmla="*/ 2260 h 2402"/>
                <a:gd name="T86" fmla="*/ 311 w 2936"/>
                <a:gd name="T87" fmla="*/ 2250 h 2402"/>
                <a:gd name="T88" fmla="*/ 341 w 2936"/>
                <a:gd name="T89" fmla="*/ 2216 h 2402"/>
                <a:gd name="T90" fmla="*/ 413 w 2936"/>
                <a:gd name="T91" fmla="*/ 2136 h 2402"/>
                <a:gd name="T92" fmla="*/ 488 w 2936"/>
                <a:gd name="T93" fmla="*/ 2036 h 2402"/>
                <a:gd name="T94" fmla="*/ 483 w 2936"/>
                <a:gd name="T95" fmla="*/ 1859 h 2402"/>
                <a:gd name="T96" fmla="*/ 242 w 2936"/>
                <a:gd name="T97" fmla="*/ 1654 h 2402"/>
                <a:gd name="T98" fmla="*/ 76 w 2936"/>
                <a:gd name="T99" fmla="*/ 1407 h 2402"/>
                <a:gd name="T100" fmla="*/ 3 w 2936"/>
                <a:gd name="T101" fmla="*/ 1138 h 2402"/>
                <a:gd name="T102" fmla="*/ 27 w 2936"/>
                <a:gd name="T103" fmla="*/ 856 h 2402"/>
                <a:gd name="T104" fmla="*/ 150 w 2936"/>
                <a:gd name="T105" fmla="*/ 593 h 2402"/>
                <a:gd name="T106" fmla="*/ 363 w 2936"/>
                <a:gd name="T107" fmla="*/ 362 h 2402"/>
                <a:gd name="T108" fmla="*/ 649 w 2936"/>
                <a:gd name="T109" fmla="*/ 180 h 2402"/>
                <a:gd name="T110" fmla="*/ 1032 w 2936"/>
                <a:gd name="T111" fmla="*/ 46 h 2402"/>
                <a:gd name="T112" fmla="*/ 1468 w 2936"/>
                <a:gd name="T113" fmla="*/ 0 h 2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36" h="2402">
                  <a:moveTo>
                    <a:pt x="1468" y="266"/>
                  </a:moveTo>
                  <a:lnTo>
                    <a:pt x="1364" y="270"/>
                  </a:lnTo>
                  <a:lnTo>
                    <a:pt x="1260" y="279"/>
                  </a:lnTo>
                  <a:lnTo>
                    <a:pt x="1160" y="294"/>
                  </a:lnTo>
                  <a:lnTo>
                    <a:pt x="1062" y="315"/>
                  </a:lnTo>
                  <a:lnTo>
                    <a:pt x="965" y="341"/>
                  </a:lnTo>
                  <a:lnTo>
                    <a:pt x="871" y="375"/>
                  </a:lnTo>
                  <a:lnTo>
                    <a:pt x="795" y="407"/>
                  </a:lnTo>
                  <a:lnTo>
                    <a:pt x="723" y="443"/>
                  </a:lnTo>
                  <a:lnTo>
                    <a:pt x="655" y="482"/>
                  </a:lnTo>
                  <a:lnTo>
                    <a:pt x="592" y="524"/>
                  </a:lnTo>
                  <a:lnTo>
                    <a:pt x="533" y="569"/>
                  </a:lnTo>
                  <a:lnTo>
                    <a:pt x="480" y="618"/>
                  </a:lnTo>
                  <a:lnTo>
                    <a:pt x="431" y="669"/>
                  </a:lnTo>
                  <a:lnTo>
                    <a:pt x="387" y="723"/>
                  </a:lnTo>
                  <a:lnTo>
                    <a:pt x="351" y="777"/>
                  </a:lnTo>
                  <a:lnTo>
                    <a:pt x="320" y="833"/>
                  </a:lnTo>
                  <a:lnTo>
                    <a:pt x="297" y="890"/>
                  </a:lnTo>
                  <a:lnTo>
                    <a:pt x="280" y="948"/>
                  </a:lnTo>
                  <a:lnTo>
                    <a:pt x="270" y="1007"/>
                  </a:lnTo>
                  <a:lnTo>
                    <a:pt x="267" y="1067"/>
                  </a:lnTo>
                  <a:lnTo>
                    <a:pt x="270" y="1124"/>
                  </a:lnTo>
                  <a:lnTo>
                    <a:pt x="279" y="1180"/>
                  </a:lnTo>
                  <a:lnTo>
                    <a:pt x="295" y="1235"/>
                  </a:lnTo>
                  <a:lnTo>
                    <a:pt x="317" y="1290"/>
                  </a:lnTo>
                  <a:lnTo>
                    <a:pt x="344" y="1344"/>
                  </a:lnTo>
                  <a:lnTo>
                    <a:pt x="378" y="1398"/>
                  </a:lnTo>
                  <a:lnTo>
                    <a:pt x="416" y="1449"/>
                  </a:lnTo>
                  <a:lnTo>
                    <a:pt x="461" y="1499"/>
                  </a:lnTo>
                  <a:lnTo>
                    <a:pt x="511" y="1545"/>
                  </a:lnTo>
                  <a:lnTo>
                    <a:pt x="565" y="1589"/>
                  </a:lnTo>
                  <a:lnTo>
                    <a:pt x="624" y="1632"/>
                  </a:lnTo>
                  <a:lnTo>
                    <a:pt x="689" y="1672"/>
                  </a:lnTo>
                  <a:lnTo>
                    <a:pt x="891" y="1789"/>
                  </a:lnTo>
                  <a:lnTo>
                    <a:pt x="818" y="1964"/>
                  </a:lnTo>
                  <a:lnTo>
                    <a:pt x="885" y="1923"/>
                  </a:lnTo>
                  <a:lnTo>
                    <a:pt x="947" y="1883"/>
                  </a:lnTo>
                  <a:lnTo>
                    <a:pt x="1039" y="1819"/>
                  </a:lnTo>
                  <a:lnTo>
                    <a:pt x="1149" y="1839"/>
                  </a:lnTo>
                  <a:lnTo>
                    <a:pt x="1257" y="1855"/>
                  </a:lnTo>
                  <a:lnTo>
                    <a:pt x="1364" y="1865"/>
                  </a:lnTo>
                  <a:lnTo>
                    <a:pt x="1468" y="1868"/>
                  </a:lnTo>
                  <a:lnTo>
                    <a:pt x="1574" y="1865"/>
                  </a:lnTo>
                  <a:lnTo>
                    <a:pt x="1677" y="1856"/>
                  </a:lnTo>
                  <a:lnTo>
                    <a:pt x="1777" y="1841"/>
                  </a:lnTo>
                  <a:lnTo>
                    <a:pt x="1875" y="1820"/>
                  </a:lnTo>
                  <a:lnTo>
                    <a:pt x="1971" y="1794"/>
                  </a:lnTo>
                  <a:lnTo>
                    <a:pt x="2065" y="1760"/>
                  </a:lnTo>
                  <a:lnTo>
                    <a:pt x="2142" y="1728"/>
                  </a:lnTo>
                  <a:lnTo>
                    <a:pt x="2215" y="1691"/>
                  </a:lnTo>
                  <a:lnTo>
                    <a:pt x="2282" y="1653"/>
                  </a:lnTo>
                  <a:lnTo>
                    <a:pt x="2345" y="1611"/>
                  </a:lnTo>
                  <a:lnTo>
                    <a:pt x="2403" y="1566"/>
                  </a:lnTo>
                  <a:lnTo>
                    <a:pt x="2457" y="1517"/>
                  </a:lnTo>
                  <a:lnTo>
                    <a:pt x="2506" y="1466"/>
                  </a:lnTo>
                  <a:lnTo>
                    <a:pt x="2549" y="1412"/>
                  </a:lnTo>
                  <a:lnTo>
                    <a:pt x="2586" y="1358"/>
                  </a:lnTo>
                  <a:lnTo>
                    <a:pt x="2616" y="1302"/>
                  </a:lnTo>
                  <a:lnTo>
                    <a:pt x="2640" y="1244"/>
                  </a:lnTo>
                  <a:lnTo>
                    <a:pt x="2656" y="1187"/>
                  </a:lnTo>
                  <a:lnTo>
                    <a:pt x="2666" y="1128"/>
                  </a:lnTo>
                  <a:lnTo>
                    <a:pt x="2670" y="1067"/>
                  </a:lnTo>
                  <a:lnTo>
                    <a:pt x="2666" y="1007"/>
                  </a:lnTo>
                  <a:lnTo>
                    <a:pt x="2656" y="948"/>
                  </a:lnTo>
                  <a:lnTo>
                    <a:pt x="2640" y="890"/>
                  </a:lnTo>
                  <a:lnTo>
                    <a:pt x="2616" y="833"/>
                  </a:lnTo>
                  <a:lnTo>
                    <a:pt x="2586" y="777"/>
                  </a:lnTo>
                  <a:lnTo>
                    <a:pt x="2549" y="723"/>
                  </a:lnTo>
                  <a:lnTo>
                    <a:pt x="2506" y="669"/>
                  </a:lnTo>
                  <a:lnTo>
                    <a:pt x="2457" y="618"/>
                  </a:lnTo>
                  <a:lnTo>
                    <a:pt x="2403" y="569"/>
                  </a:lnTo>
                  <a:lnTo>
                    <a:pt x="2345" y="524"/>
                  </a:lnTo>
                  <a:lnTo>
                    <a:pt x="2282" y="482"/>
                  </a:lnTo>
                  <a:lnTo>
                    <a:pt x="2215" y="443"/>
                  </a:lnTo>
                  <a:lnTo>
                    <a:pt x="2142" y="407"/>
                  </a:lnTo>
                  <a:lnTo>
                    <a:pt x="2065" y="375"/>
                  </a:lnTo>
                  <a:lnTo>
                    <a:pt x="1971" y="341"/>
                  </a:lnTo>
                  <a:lnTo>
                    <a:pt x="1875" y="315"/>
                  </a:lnTo>
                  <a:lnTo>
                    <a:pt x="1777" y="294"/>
                  </a:lnTo>
                  <a:lnTo>
                    <a:pt x="1677" y="279"/>
                  </a:lnTo>
                  <a:lnTo>
                    <a:pt x="1574" y="270"/>
                  </a:lnTo>
                  <a:lnTo>
                    <a:pt x="1468" y="266"/>
                  </a:lnTo>
                  <a:close/>
                  <a:moveTo>
                    <a:pt x="1468" y="0"/>
                  </a:moveTo>
                  <a:lnTo>
                    <a:pt x="1468" y="0"/>
                  </a:lnTo>
                  <a:lnTo>
                    <a:pt x="1582" y="2"/>
                  </a:lnTo>
                  <a:lnTo>
                    <a:pt x="1692" y="11"/>
                  </a:lnTo>
                  <a:lnTo>
                    <a:pt x="1799" y="26"/>
                  </a:lnTo>
                  <a:lnTo>
                    <a:pt x="1904" y="46"/>
                  </a:lnTo>
                  <a:lnTo>
                    <a:pt x="2007" y="72"/>
                  </a:lnTo>
                  <a:lnTo>
                    <a:pt x="2108" y="104"/>
                  </a:lnTo>
                  <a:lnTo>
                    <a:pt x="2206" y="143"/>
                  </a:lnTo>
                  <a:lnTo>
                    <a:pt x="2288" y="180"/>
                  </a:lnTo>
                  <a:lnTo>
                    <a:pt x="2367" y="220"/>
                  </a:lnTo>
                  <a:lnTo>
                    <a:pt x="2439" y="264"/>
                  </a:lnTo>
                  <a:lnTo>
                    <a:pt x="2508" y="311"/>
                  </a:lnTo>
                  <a:lnTo>
                    <a:pt x="2573" y="362"/>
                  </a:lnTo>
                  <a:lnTo>
                    <a:pt x="2633" y="415"/>
                  </a:lnTo>
                  <a:lnTo>
                    <a:pt x="2689" y="472"/>
                  </a:lnTo>
                  <a:lnTo>
                    <a:pt x="2741" y="532"/>
                  </a:lnTo>
                  <a:lnTo>
                    <a:pt x="2786" y="593"/>
                  </a:lnTo>
                  <a:lnTo>
                    <a:pt x="2826" y="657"/>
                  </a:lnTo>
                  <a:lnTo>
                    <a:pt x="2860" y="723"/>
                  </a:lnTo>
                  <a:lnTo>
                    <a:pt x="2887" y="788"/>
                  </a:lnTo>
                  <a:lnTo>
                    <a:pt x="2909" y="856"/>
                  </a:lnTo>
                  <a:lnTo>
                    <a:pt x="2925" y="926"/>
                  </a:lnTo>
                  <a:lnTo>
                    <a:pt x="2934" y="996"/>
                  </a:lnTo>
                  <a:lnTo>
                    <a:pt x="2936" y="1067"/>
                  </a:lnTo>
                  <a:lnTo>
                    <a:pt x="2934" y="1139"/>
                  </a:lnTo>
                  <a:lnTo>
                    <a:pt x="2925" y="1209"/>
                  </a:lnTo>
                  <a:lnTo>
                    <a:pt x="2909" y="1278"/>
                  </a:lnTo>
                  <a:lnTo>
                    <a:pt x="2887" y="1347"/>
                  </a:lnTo>
                  <a:lnTo>
                    <a:pt x="2860" y="1412"/>
                  </a:lnTo>
                  <a:lnTo>
                    <a:pt x="2826" y="1478"/>
                  </a:lnTo>
                  <a:lnTo>
                    <a:pt x="2786" y="1542"/>
                  </a:lnTo>
                  <a:lnTo>
                    <a:pt x="2741" y="1603"/>
                  </a:lnTo>
                  <a:lnTo>
                    <a:pt x="2689" y="1663"/>
                  </a:lnTo>
                  <a:lnTo>
                    <a:pt x="2633" y="1720"/>
                  </a:lnTo>
                  <a:lnTo>
                    <a:pt x="2573" y="1773"/>
                  </a:lnTo>
                  <a:lnTo>
                    <a:pt x="2508" y="1824"/>
                  </a:lnTo>
                  <a:lnTo>
                    <a:pt x="2439" y="1871"/>
                  </a:lnTo>
                  <a:lnTo>
                    <a:pt x="2367" y="1915"/>
                  </a:lnTo>
                  <a:lnTo>
                    <a:pt x="2288" y="1955"/>
                  </a:lnTo>
                  <a:lnTo>
                    <a:pt x="2206" y="1992"/>
                  </a:lnTo>
                  <a:lnTo>
                    <a:pt x="2108" y="2031"/>
                  </a:lnTo>
                  <a:lnTo>
                    <a:pt x="2007" y="2062"/>
                  </a:lnTo>
                  <a:lnTo>
                    <a:pt x="1904" y="2089"/>
                  </a:lnTo>
                  <a:lnTo>
                    <a:pt x="1799" y="2109"/>
                  </a:lnTo>
                  <a:lnTo>
                    <a:pt x="1692" y="2124"/>
                  </a:lnTo>
                  <a:lnTo>
                    <a:pt x="1580" y="2133"/>
                  </a:lnTo>
                  <a:lnTo>
                    <a:pt x="1468" y="2135"/>
                  </a:lnTo>
                  <a:lnTo>
                    <a:pt x="1378" y="2133"/>
                  </a:lnTo>
                  <a:lnTo>
                    <a:pt x="1287" y="2127"/>
                  </a:lnTo>
                  <a:lnTo>
                    <a:pt x="1195" y="2117"/>
                  </a:lnTo>
                  <a:lnTo>
                    <a:pt x="1102" y="2102"/>
                  </a:lnTo>
                  <a:lnTo>
                    <a:pt x="1013" y="2160"/>
                  </a:lnTo>
                  <a:lnTo>
                    <a:pt x="922" y="2213"/>
                  </a:lnTo>
                  <a:lnTo>
                    <a:pt x="827" y="2260"/>
                  </a:lnTo>
                  <a:lnTo>
                    <a:pt x="728" y="2302"/>
                  </a:lnTo>
                  <a:lnTo>
                    <a:pt x="626" y="2338"/>
                  </a:lnTo>
                  <a:lnTo>
                    <a:pt x="522" y="2369"/>
                  </a:lnTo>
                  <a:lnTo>
                    <a:pt x="469" y="2381"/>
                  </a:lnTo>
                  <a:lnTo>
                    <a:pt x="408" y="2391"/>
                  </a:lnTo>
                  <a:lnTo>
                    <a:pt x="343" y="2402"/>
                  </a:lnTo>
                  <a:lnTo>
                    <a:pt x="336" y="2402"/>
                  </a:lnTo>
                  <a:lnTo>
                    <a:pt x="321" y="2401"/>
                  </a:lnTo>
                  <a:lnTo>
                    <a:pt x="306" y="2395"/>
                  </a:lnTo>
                  <a:lnTo>
                    <a:pt x="293" y="2386"/>
                  </a:lnTo>
                  <a:lnTo>
                    <a:pt x="281" y="2373"/>
                  </a:lnTo>
                  <a:lnTo>
                    <a:pt x="273" y="2359"/>
                  </a:lnTo>
                  <a:lnTo>
                    <a:pt x="269" y="2342"/>
                  </a:lnTo>
                  <a:lnTo>
                    <a:pt x="268" y="2335"/>
                  </a:lnTo>
                  <a:lnTo>
                    <a:pt x="267" y="2328"/>
                  </a:lnTo>
                  <a:lnTo>
                    <a:pt x="268" y="2321"/>
                  </a:lnTo>
                  <a:lnTo>
                    <a:pt x="268" y="2314"/>
                  </a:lnTo>
                  <a:lnTo>
                    <a:pt x="270" y="2309"/>
                  </a:lnTo>
                  <a:lnTo>
                    <a:pt x="272" y="2302"/>
                  </a:lnTo>
                  <a:lnTo>
                    <a:pt x="277" y="2292"/>
                  </a:lnTo>
                  <a:lnTo>
                    <a:pt x="278" y="2292"/>
                  </a:lnTo>
                  <a:lnTo>
                    <a:pt x="279" y="2291"/>
                  </a:lnTo>
                  <a:lnTo>
                    <a:pt x="280" y="2288"/>
                  </a:lnTo>
                  <a:lnTo>
                    <a:pt x="283" y="2285"/>
                  </a:lnTo>
                  <a:lnTo>
                    <a:pt x="285" y="2280"/>
                  </a:lnTo>
                  <a:lnTo>
                    <a:pt x="287" y="2276"/>
                  </a:lnTo>
                  <a:lnTo>
                    <a:pt x="289" y="2274"/>
                  </a:lnTo>
                  <a:lnTo>
                    <a:pt x="292" y="2271"/>
                  </a:lnTo>
                  <a:lnTo>
                    <a:pt x="293" y="2270"/>
                  </a:lnTo>
                  <a:lnTo>
                    <a:pt x="293" y="2270"/>
                  </a:lnTo>
                  <a:lnTo>
                    <a:pt x="294" y="2270"/>
                  </a:lnTo>
                  <a:lnTo>
                    <a:pt x="295" y="2269"/>
                  </a:lnTo>
                  <a:lnTo>
                    <a:pt x="297" y="2267"/>
                  </a:lnTo>
                  <a:lnTo>
                    <a:pt x="300" y="2263"/>
                  </a:lnTo>
                  <a:lnTo>
                    <a:pt x="303" y="2260"/>
                  </a:lnTo>
                  <a:lnTo>
                    <a:pt x="305" y="2255"/>
                  </a:lnTo>
                  <a:lnTo>
                    <a:pt x="307" y="2252"/>
                  </a:lnTo>
                  <a:lnTo>
                    <a:pt x="310" y="2251"/>
                  </a:lnTo>
                  <a:lnTo>
                    <a:pt x="311" y="2250"/>
                  </a:lnTo>
                  <a:lnTo>
                    <a:pt x="311" y="2250"/>
                  </a:lnTo>
                  <a:lnTo>
                    <a:pt x="318" y="2242"/>
                  </a:lnTo>
                  <a:lnTo>
                    <a:pt x="328" y="2230"/>
                  </a:lnTo>
                  <a:lnTo>
                    <a:pt x="341" y="2216"/>
                  </a:lnTo>
                  <a:lnTo>
                    <a:pt x="359" y="2197"/>
                  </a:lnTo>
                  <a:lnTo>
                    <a:pt x="381" y="2174"/>
                  </a:lnTo>
                  <a:lnTo>
                    <a:pt x="399" y="2153"/>
                  </a:lnTo>
                  <a:lnTo>
                    <a:pt x="413" y="2136"/>
                  </a:lnTo>
                  <a:lnTo>
                    <a:pt x="425" y="2120"/>
                  </a:lnTo>
                  <a:lnTo>
                    <a:pt x="441" y="2100"/>
                  </a:lnTo>
                  <a:lnTo>
                    <a:pt x="459" y="2076"/>
                  </a:lnTo>
                  <a:lnTo>
                    <a:pt x="488" y="2036"/>
                  </a:lnTo>
                  <a:lnTo>
                    <a:pt x="512" y="1996"/>
                  </a:lnTo>
                  <a:lnTo>
                    <a:pt x="533" y="1952"/>
                  </a:lnTo>
                  <a:lnTo>
                    <a:pt x="555" y="1904"/>
                  </a:lnTo>
                  <a:lnTo>
                    <a:pt x="483" y="1859"/>
                  </a:lnTo>
                  <a:lnTo>
                    <a:pt x="416" y="1813"/>
                  </a:lnTo>
                  <a:lnTo>
                    <a:pt x="354" y="1763"/>
                  </a:lnTo>
                  <a:lnTo>
                    <a:pt x="295" y="1710"/>
                  </a:lnTo>
                  <a:lnTo>
                    <a:pt x="242" y="1654"/>
                  </a:lnTo>
                  <a:lnTo>
                    <a:pt x="193" y="1596"/>
                  </a:lnTo>
                  <a:lnTo>
                    <a:pt x="149" y="1535"/>
                  </a:lnTo>
                  <a:lnTo>
                    <a:pt x="109" y="1471"/>
                  </a:lnTo>
                  <a:lnTo>
                    <a:pt x="76" y="1407"/>
                  </a:lnTo>
                  <a:lnTo>
                    <a:pt x="49" y="1342"/>
                  </a:lnTo>
                  <a:lnTo>
                    <a:pt x="27" y="1275"/>
                  </a:lnTo>
                  <a:lnTo>
                    <a:pt x="12" y="1207"/>
                  </a:lnTo>
                  <a:lnTo>
                    <a:pt x="3" y="1138"/>
                  </a:lnTo>
                  <a:lnTo>
                    <a:pt x="0" y="1067"/>
                  </a:lnTo>
                  <a:lnTo>
                    <a:pt x="3" y="996"/>
                  </a:lnTo>
                  <a:lnTo>
                    <a:pt x="12" y="926"/>
                  </a:lnTo>
                  <a:lnTo>
                    <a:pt x="27" y="856"/>
                  </a:lnTo>
                  <a:lnTo>
                    <a:pt x="49" y="788"/>
                  </a:lnTo>
                  <a:lnTo>
                    <a:pt x="77" y="723"/>
                  </a:lnTo>
                  <a:lnTo>
                    <a:pt x="110" y="657"/>
                  </a:lnTo>
                  <a:lnTo>
                    <a:pt x="150" y="593"/>
                  </a:lnTo>
                  <a:lnTo>
                    <a:pt x="196" y="532"/>
                  </a:lnTo>
                  <a:lnTo>
                    <a:pt x="247" y="472"/>
                  </a:lnTo>
                  <a:lnTo>
                    <a:pt x="303" y="415"/>
                  </a:lnTo>
                  <a:lnTo>
                    <a:pt x="363" y="362"/>
                  </a:lnTo>
                  <a:lnTo>
                    <a:pt x="428" y="311"/>
                  </a:lnTo>
                  <a:lnTo>
                    <a:pt x="497" y="264"/>
                  </a:lnTo>
                  <a:lnTo>
                    <a:pt x="571" y="220"/>
                  </a:lnTo>
                  <a:lnTo>
                    <a:pt x="649" y="180"/>
                  </a:lnTo>
                  <a:lnTo>
                    <a:pt x="731" y="143"/>
                  </a:lnTo>
                  <a:lnTo>
                    <a:pt x="829" y="104"/>
                  </a:lnTo>
                  <a:lnTo>
                    <a:pt x="929" y="72"/>
                  </a:lnTo>
                  <a:lnTo>
                    <a:pt x="1032" y="46"/>
                  </a:lnTo>
                  <a:lnTo>
                    <a:pt x="1138" y="26"/>
                  </a:lnTo>
                  <a:lnTo>
                    <a:pt x="1246" y="11"/>
                  </a:lnTo>
                  <a:lnTo>
                    <a:pt x="1356" y="2"/>
                  </a:lnTo>
                  <a:lnTo>
                    <a:pt x="1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7">
              <a:extLst>
                <a:ext uri="{FF2B5EF4-FFF2-40B4-BE49-F238E27FC236}">
                  <a16:creationId xmlns:a16="http://schemas.microsoft.com/office/drawing/2014/main" id="{0D16BC21-F45C-4052-9B79-2C82C6627225}"/>
                </a:ext>
              </a:extLst>
            </p:cNvPr>
            <p:cNvSpPr>
              <a:spLocks/>
            </p:cNvSpPr>
            <p:nvPr/>
          </p:nvSpPr>
          <p:spPr bwMode="auto">
            <a:xfrm>
              <a:off x="-141288" y="1909763"/>
              <a:ext cx="973138" cy="868363"/>
            </a:xfrm>
            <a:custGeom>
              <a:avLst/>
              <a:gdLst>
                <a:gd name="T0" fmla="*/ 2016 w 2453"/>
                <a:gd name="T1" fmla="*/ 91 h 2186"/>
                <a:gd name="T2" fmla="*/ 2199 w 2453"/>
                <a:gd name="T3" fmla="*/ 251 h 2186"/>
                <a:gd name="T4" fmla="*/ 2339 w 2453"/>
                <a:gd name="T5" fmla="*/ 435 h 2186"/>
                <a:gd name="T6" fmla="*/ 2425 w 2453"/>
                <a:gd name="T7" fmla="*/ 637 h 2186"/>
                <a:gd name="T8" fmla="*/ 2453 w 2453"/>
                <a:gd name="T9" fmla="*/ 852 h 2186"/>
                <a:gd name="T10" fmla="*/ 2426 w 2453"/>
                <a:gd name="T11" fmla="*/ 1059 h 2186"/>
                <a:gd name="T12" fmla="*/ 2344 w 2453"/>
                <a:gd name="T13" fmla="*/ 1257 h 2186"/>
                <a:gd name="T14" fmla="*/ 2212 w 2453"/>
                <a:gd name="T15" fmla="*/ 1438 h 2186"/>
                <a:gd name="T16" fmla="*/ 2038 w 2453"/>
                <a:gd name="T17" fmla="*/ 1596 h 2186"/>
                <a:gd name="T18" fmla="*/ 1920 w 2453"/>
                <a:gd name="T19" fmla="*/ 1736 h 2186"/>
                <a:gd name="T20" fmla="*/ 1994 w 2453"/>
                <a:gd name="T21" fmla="*/ 1860 h 2186"/>
                <a:gd name="T22" fmla="*/ 2040 w 2453"/>
                <a:gd name="T23" fmla="*/ 1921 h 2186"/>
                <a:gd name="T24" fmla="*/ 2095 w 2453"/>
                <a:gd name="T25" fmla="*/ 1982 h 2186"/>
                <a:gd name="T26" fmla="*/ 2136 w 2453"/>
                <a:gd name="T27" fmla="*/ 2026 h 2186"/>
                <a:gd name="T28" fmla="*/ 2148 w 2453"/>
                <a:gd name="T29" fmla="*/ 2040 h 2186"/>
                <a:gd name="T30" fmla="*/ 2158 w 2453"/>
                <a:gd name="T31" fmla="*/ 2051 h 2186"/>
                <a:gd name="T32" fmla="*/ 2166 w 2453"/>
                <a:gd name="T33" fmla="*/ 2060 h 2186"/>
                <a:gd name="T34" fmla="*/ 2174 w 2453"/>
                <a:gd name="T35" fmla="*/ 2073 h 2186"/>
                <a:gd name="T36" fmla="*/ 2182 w 2453"/>
                <a:gd name="T37" fmla="*/ 2087 h 2186"/>
                <a:gd name="T38" fmla="*/ 2185 w 2453"/>
                <a:gd name="T39" fmla="*/ 2099 h 2186"/>
                <a:gd name="T40" fmla="*/ 2188 w 2453"/>
                <a:gd name="T41" fmla="*/ 2110 h 2186"/>
                <a:gd name="T42" fmla="*/ 2185 w 2453"/>
                <a:gd name="T43" fmla="*/ 2113 h 2186"/>
                <a:gd name="T44" fmla="*/ 2184 w 2453"/>
                <a:gd name="T45" fmla="*/ 2126 h 2186"/>
                <a:gd name="T46" fmla="*/ 2157 w 2453"/>
                <a:gd name="T47" fmla="*/ 2171 h 2186"/>
                <a:gd name="T48" fmla="*/ 2112 w 2453"/>
                <a:gd name="T49" fmla="*/ 2186 h 2186"/>
                <a:gd name="T50" fmla="*/ 1932 w 2453"/>
                <a:gd name="T51" fmla="*/ 2153 h 2186"/>
                <a:gd name="T52" fmla="*/ 1626 w 2453"/>
                <a:gd name="T53" fmla="*/ 2044 h 2186"/>
                <a:gd name="T54" fmla="*/ 1353 w 2453"/>
                <a:gd name="T55" fmla="*/ 1885 h 2186"/>
                <a:gd name="T56" fmla="*/ 1076 w 2453"/>
                <a:gd name="T57" fmla="*/ 1917 h 2186"/>
                <a:gd name="T58" fmla="*/ 765 w 2453"/>
                <a:gd name="T59" fmla="*/ 1908 h 2186"/>
                <a:gd name="T60" fmla="*/ 456 w 2453"/>
                <a:gd name="T61" fmla="*/ 1850 h 2186"/>
                <a:gd name="T62" fmla="*/ 174 w 2453"/>
                <a:gd name="T63" fmla="*/ 1744 h 2186"/>
                <a:gd name="T64" fmla="*/ 57 w 2453"/>
                <a:gd name="T65" fmla="*/ 1647 h 2186"/>
                <a:gd name="T66" fmla="*/ 184 w 2453"/>
                <a:gd name="T67" fmla="*/ 1652 h 2186"/>
                <a:gd name="T68" fmla="*/ 513 w 2453"/>
                <a:gd name="T69" fmla="*/ 1629 h 2186"/>
                <a:gd name="T70" fmla="*/ 829 w 2453"/>
                <a:gd name="T71" fmla="*/ 1559 h 2186"/>
                <a:gd name="T72" fmla="*/ 1121 w 2453"/>
                <a:gd name="T73" fmla="*/ 1444 h 2186"/>
                <a:gd name="T74" fmla="*/ 1380 w 2453"/>
                <a:gd name="T75" fmla="*/ 1290 h 2186"/>
                <a:gd name="T76" fmla="*/ 1581 w 2453"/>
                <a:gd name="T77" fmla="*/ 1114 h 2186"/>
                <a:gd name="T78" fmla="*/ 1737 w 2453"/>
                <a:gd name="T79" fmla="*/ 918 h 2186"/>
                <a:gd name="T80" fmla="*/ 1848 w 2453"/>
                <a:gd name="T81" fmla="*/ 702 h 2186"/>
                <a:gd name="T82" fmla="*/ 1909 w 2453"/>
                <a:gd name="T83" fmla="*/ 475 h 2186"/>
                <a:gd name="T84" fmla="*/ 1917 w 2453"/>
                <a:gd name="T85" fmla="*/ 237 h 2186"/>
                <a:gd name="T86" fmla="*/ 1871 w 2453"/>
                <a:gd name="T87" fmla="*/ 0 h 2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3" h="2186">
                  <a:moveTo>
                    <a:pt x="1871" y="0"/>
                  </a:moveTo>
                  <a:lnTo>
                    <a:pt x="1946" y="44"/>
                  </a:lnTo>
                  <a:lnTo>
                    <a:pt x="2016" y="91"/>
                  </a:lnTo>
                  <a:lnTo>
                    <a:pt x="2081" y="142"/>
                  </a:lnTo>
                  <a:lnTo>
                    <a:pt x="2142" y="194"/>
                  </a:lnTo>
                  <a:lnTo>
                    <a:pt x="2199" y="251"/>
                  </a:lnTo>
                  <a:lnTo>
                    <a:pt x="2250" y="310"/>
                  </a:lnTo>
                  <a:lnTo>
                    <a:pt x="2297" y="372"/>
                  </a:lnTo>
                  <a:lnTo>
                    <a:pt x="2339" y="435"/>
                  </a:lnTo>
                  <a:lnTo>
                    <a:pt x="2374" y="501"/>
                  </a:lnTo>
                  <a:lnTo>
                    <a:pt x="2402" y="569"/>
                  </a:lnTo>
                  <a:lnTo>
                    <a:pt x="2425" y="637"/>
                  </a:lnTo>
                  <a:lnTo>
                    <a:pt x="2441" y="708"/>
                  </a:lnTo>
                  <a:lnTo>
                    <a:pt x="2450" y="779"/>
                  </a:lnTo>
                  <a:lnTo>
                    <a:pt x="2453" y="852"/>
                  </a:lnTo>
                  <a:lnTo>
                    <a:pt x="2451" y="922"/>
                  </a:lnTo>
                  <a:lnTo>
                    <a:pt x="2442" y="991"/>
                  </a:lnTo>
                  <a:lnTo>
                    <a:pt x="2426" y="1059"/>
                  </a:lnTo>
                  <a:lnTo>
                    <a:pt x="2406" y="1126"/>
                  </a:lnTo>
                  <a:lnTo>
                    <a:pt x="2378" y="1192"/>
                  </a:lnTo>
                  <a:lnTo>
                    <a:pt x="2344" y="1257"/>
                  </a:lnTo>
                  <a:lnTo>
                    <a:pt x="2306" y="1319"/>
                  </a:lnTo>
                  <a:lnTo>
                    <a:pt x="2261" y="1381"/>
                  </a:lnTo>
                  <a:lnTo>
                    <a:pt x="2212" y="1438"/>
                  </a:lnTo>
                  <a:lnTo>
                    <a:pt x="2158" y="1494"/>
                  </a:lnTo>
                  <a:lnTo>
                    <a:pt x="2100" y="1546"/>
                  </a:lnTo>
                  <a:lnTo>
                    <a:pt x="2038" y="1596"/>
                  </a:lnTo>
                  <a:lnTo>
                    <a:pt x="1971" y="1644"/>
                  </a:lnTo>
                  <a:lnTo>
                    <a:pt x="1898" y="1688"/>
                  </a:lnTo>
                  <a:lnTo>
                    <a:pt x="1920" y="1736"/>
                  </a:lnTo>
                  <a:lnTo>
                    <a:pt x="1942" y="1780"/>
                  </a:lnTo>
                  <a:lnTo>
                    <a:pt x="1965" y="1821"/>
                  </a:lnTo>
                  <a:lnTo>
                    <a:pt x="1994" y="1860"/>
                  </a:lnTo>
                  <a:lnTo>
                    <a:pt x="2012" y="1884"/>
                  </a:lnTo>
                  <a:lnTo>
                    <a:pt x="2028" y="1904"/>
                  </a:lnTo>
                  <a:lnTo>
                    <a:pt x="2040" y="1921"/>
                  </a:lnTo>
                  <a:lnTo>
                    <a:pt x="2054" y="1938"/>
                  </a:lnTo>
                  <a:lnTo>
                    <a:pt x="2072" y="1958"/>
                  </a:lnTo>
                  <a:lnTo>
                    <a:pt x="2095" y="1982"/>
                  </a:lnTo>
                  <a:lnTo>
                    <a:pt x="2112" y="2000"/>
                  </a:lnTo>
                  <a:lnTo>
                    <a:pt x="2125" y="2015"/>
                  </a:lnTo>
                  <a:lnTo>
                    <a:pt x="2136" y="2026"/>
                  </a:lnTo>
                  <a:lnTo>
                    <a:pt x="2142" y="2034"/>
                  </a:lnTo>
                  <a:lnTo>
                    <a:pt x="2145" y="2036"/>
                  </a:lnTo>
                  <a:lnTo>
                    <a:pt x="2148" y="2040"/>
                  </a:lnTo>
                  <a:lnTo>
                    <a:pt x="2151" y="2043"/>
                  </a:lnTo>
                  <a:lnTo>
                    <a:pt x="2155" y="2048"/>
                  </a:lnTo>
                  <a:lnTo>
                    <a:pt x="2158" y="2051"/>
                  </a:lnTo>
                  <a:lnTo>
                    <a:pt x="2160" y="2053"/>
                  </a:lnTo>
                  <a:lnTo>
                    <a:pt x="2163" y="2057"/>
                  </a:lnTo>
                  <a:lnTo>
                    <a:pt x="2166" y="2060"/>
                  </a:lnTo>
                  <a:lnTo>
                    <a:pt x="2168" y="2065"/>
                  </a:lnTo>
                  <a:lnTo>
                    <a:pt x="2172" y="2069"/>
                  </a:lnTo>
                  <a:lnTo>
                    <a:pt x="2174" y="2073"/>
                  </a:lnTo>
                  <a:lnTo>
                    <a:pt x="2176" y="2076"/>
                  </a:lnTo>
                  <a:lnTo>
                    <a:pt x="2181" y="2086"/>
                  </a:lnTo>
                  <a:lnTo>
                    <a:pt x="2182" y="2087"/>
                  </a:lnTo>
                  <a:lnTo>
                    <a:pt x="2182" y="2090"/>
                  </a:lnTo>
                  <a:lnTo>
                    <a:pt x="2184" y="2093"/>
                  </a:lnTo>
                  <a:lnTo>
                    <a:pt x="2185" y="2099"/>
                  </a:lnTo>
                  <a:lnTo>
                    <a:pt x="2187" y="2103"/>
                  </a:lnTo>
                  <a:lnTo>
                    <a:pt x="2188" y="2107"/>
                  </a:lnTo>
                  <a:lnTo>
                    <a:pt x="2188" y="2110"/>
                  </a:lnTo>
                  <a:lnTo>
                    <a:pt x="2188" y="2111"/>
                  </a:lnTo>
                  <a:lnTo>
                    <a:pt x="2187" y="2112"/>
                  </a:lnTo>
                  <a:lnTo>
                    <a:pt x="2185" y="2113"/>
                  </a:lnTo>
                  <a:lnTo>
                    <a:pt x="2184" y="2116"/>
                  </a:lnTo>
                  <a:lnTo>
                    <a:pt x="2184" y="2120"/>
                  </a:lnTo>
                  <a:lnTo>
                    <a:pt x="2184" y="2126"/>
                  </a:lnTo>
                  <a:lnTo>
                    <a:pt x="2179" y="2144"/>
                  </a:lnTo>
                  <a:lnTo>
                    <a:pt x="2170" y="2159"/>
                  </a:lnTo>
                  <a:lnTo>
                    <a:pt x="2157" y="2171"/>
                  </a:lnTo>
                  <a:lnTo>
                    <a:pt x="2143" y="2180"/>
                  </a:lnTo>
                  <a:lnTo>
                    <a:pt x="2128" y="2185"/>
                  </a:lnTo>
                  <a:lnTo>
                    <a:pt x="2112" y="2186"/>
                  </a:lnTo>
                  <a:lnTo>
                    <a:pt x="2045" y="2176"/>
                  </a:lnTo>
                  <a:lnTo>
                    <a:pt x="1986" y="2165"/>
                  </a:lnTo>
                  <a:lnTo>
                    <a:pt x="1932" y="2153"/>
                  </a:lnTo>
                  <a:lnTo>
                    <a:pt x="1827" y="2123"/>
                  </a:lnTo>
                  <a:lnTo>
                    <a:pt x="1725" y="2086"/>
                  </a:lnTo>
                  <a:lnTo>
                    <a:pt x="1626" y="2044"/>
                  </a:lnTo>
                  <a:lnTo>
                    <a:pt x="1532" y="1997"/>
                  </a:lnTo>
                  <a:lnTo>
                    <a:pt x="1440" y="1944"/>
                  </a:lnTo>
                  <a:lnTo>
                    <a:pt x="1353" y="1885"/>
                  </a:lnTo>
                  <a:lnTo>
                    <a:pt x="1259" y="1900"/>
                  </a:lnTo>
                  <a:lnTo>
                    <a:pt x="1167" y="1910"/>
                  </a:lnTo>
                  <a:lnTo>
                    <a:pt x="1076" y="1917"/>
                  </a:lnTo>
                  <a:lnTo>
                    <a:pt x="985" y="1919"/>
                  </a:lnTo>
                  <a:lnTo>
                    <a:pt x="874" y="1916"/>
                  </a:lnTo>
                  <a:lnTo>
                    <a:pt x="765" y="1908"/>
                  </a:lnTo>
                  <a:lnTo>
                    <a:pt x="659" y="1895"/>
                  </a:lnTo>
                  <a:lnTo>
                    <a:pt x="556" y="1875"/>
                  </a:lnTo>
                  <a:lnTo>
                    <a:pt x="456" y="1850"/>
                  </a:lnTo>
                  <a:lnTo>
                    <a:pt x="360" y="1820"/>
                  </a:lnTo>
                  <a:lnTo>
                    <a:pt x="266" y="1784"/>
                  </a:lnTo>
                  <a:lnTo>
                    <a:pt x="174" y="1744"/>
                  </a:lnTo>
                  <a:lnTo>
                    <a:pt x="87" y="1696"/>
                  </a:lnTo>
                  <a:lnTo>
                    <a:pt x="0" y="1644"/>
                  </a:lnTo>
                  <a:lnTo>
                    <a:pt x="57" y="1647"/>
                  </a:lnTo>
                  <a:lnTo>
                    <a:pt x="107" y="1651"/>
                  </a:lnTo>
                  <a:lnTo>
                    <a:pt x="149" y="1652"/>
                  </a:lnTo>
                  <a:lnTo>
                    <a:pt x="184" y="1652"/>
                  </a:lnTo>
                  <a:lnTo>
                    <a:pt x="295" y="1649"/>
                  </a:lnTo>
                  <a:lnTo>
                    <a:pt x="405" y="1641"/>
                  </a:lnTo>
                  <a:lnTo>
                    <a:pt x="513" y="1629"/>
                  </a:lnTo>
                  <a:lnTo>
                    <a:pt x="620" y="1611"/>
                  </a:lnTo>
                  <a:lnTo>
                    <a:pt x="725" y="1587"/>
                  </a:lnTo>
                  <a:lnTo>
                    <a:pt x="829" y="1559"/>
                  </a:lnTo>
                  <a:lnTo>
                    <a:pt x="929" y="1525"/>
                  </a:lnTo>
                  <a:lnTo>
                    <a:pt x="1027" y="1487"/>
                  </a:lnTo>
                  <a:lnTo>
                    <a:pt x="1121" y="1444"/>
                  </a:lnTo>
                  <a:lnTo>
                    <a:pt x="1211" y="1398"/>
                  </a:lnTo>
                  <a:lnTo>
                    <a:pt x="1297" y="1345"/>
                  </a:lnTo>
                  <a:lnTo>
                    <a:pt x="1380" y="1290"/>
                  </a:lnTo>
                  <a:lnTo>
                    <a:pt x="1451" y="1233"/>
                  </a:lnTo>
                  <a:lnTo>
                    <a:pt x="1518" y="1175"/>
                  </a:lnTo>
                  <a:lnTo>
                    <a:pt x="1581" y="1114"/>
                  </a:lnTo>
                  <a:lnTo>
                    <a:pt x="1637" y="1050"/>
                  </a:lnTo>
                  <a:lnTo>
                    <a:pt x="1690" y="986"/>
                  </a:lnTo>
                  <a:lnTo>
                    <a:pt x="1737" y="918"/>
                  </a:lnTo>
                  <a:lnTo>
                    <a:pt x="1780" y="847"/>
                  </a:lnTo>
                  <a:lnTo>
                    <a:pt x="1817" y="775"/>
                  </a:lnTo>
                  <a:lnTo>
                    <a:pt x="1848" y="702"/>
                  </a:lnTo>
                  <a:lnTo>
                    <a:pt x="1875" y="627"/>
                  </a:lnTo>
                  <a:lnTo>
                    <a:pt x="1894" y="551"/>
                  </a:lnTo>
                  <a:lnTo>
                    <a:pt x="1909" y="475"/>
                  </a:lnTo>
                  <a:lnTo>
                    <a:pt x="1917" y="397"/>
                  </a:lnTo>
                  <a:lnTo>
                    <a:pt x="1920" y="317"/>
                  </a:lnTo>
                  <a:lnTo>
                    <a:pt x="1917" y="237"/>
                  </a:lnTo>
                  <a:lnTo>
                    <a:pt x="1907" y="157"/>
                  </a:lnTo>
                  <a:lnTo>
                    <a:pt x="1893" y="79"/>
                  </a:lnTo>
                  <a:lnTo>
                    <a:pt x="18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0" name="Freeform 50">
            <a:extLst>
              <a:ext uri="{FF2B5EF4-FFF2-40B4-BE49-F238E27FC236}">
                <a16:creationId xmlns:a16="http://schemas.microsoft.com/office/drawing/2014/main" id="{858157A2-9BA4-4723-87A6-6133AE2B3058}"/>
              </a:ext>
            </a:extLst>
          </p:cNvPr>
          <p:cNvSpPr/>
          <p:nvPr/>
        </p:nvSpPr>
        <p:spPr bwMode="auto">
          <a:xfrm>
            <a:off x="4224757" y="3849340"/>
            <a:ext cx="680850" cy="680850"/>
          </a:xfrm>
          <a:custGeom>
            <a:avLst/>
            <a:gdLst>
              <a:gd name="connsiteX0" fmla="*/ 680692 w 1361384"/>
              <a:gd name="connsiteY0" fmla="*/ 0 h 1361384"/>
              <a:gd name="connsiteX1" fmla="*/ 806418 w 1361384"/>
              <a:gd name="connsiteY1" fmla="*/ 52077 h 1361384"/>
              <a:gd name="connsiteX2" fmla="*/ 1309307 w 1361384"/>
              <a:gd name="connsiteY2" fmla="*/ 554966 h 1361384"/>
              <a:gd name="connsiteX3" fmla="*/ 1309307 w 1361384"/>
              <a:gd name="connsiteY3" fmla="*/ 806419 h 1361384"/>
              <a:gd name="connsiteX4" fmla="*/ 806418 w 1361384"/>
              <a:gd name="connsiteY4" fmla="*/ 1309307 h 1361384"/>
              <a:gd name="connsiteX5" fmla="*/ 554966 w 1361384"/>
              <a:gd name="connsiteY5" fmla="*/ 1309307 h 1361384"/>
              <a:gd name="connsiteX6" fmla="*/ 52077 w 1361384"/>
              <a:gd name="connsiteY6" fmla="*/ 806419 h 1361384"/>
              <a:gd name="connsiteX7" fmla="*/ 52077 w 1361384"/>
              <a:gd name="connsiteY7" fmla="*/ 554966 h 1361384"/>
              <a:gd name="connsiteX8" fmla="*/ 554966 w 1361384"/>
              <a:gd name="connsiteY8" fmla="*/ 52077 h 1361384"/>
              <a:gd name="connsiteX9" fmla="*/ 680692 w 1361384"/>
              <a:gd name="connsiteY9" fmla="*/ 0 h 1361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1384" h="1361384">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2"/>
          </a:solidFill>
          <a:ln w="28575">
            <a:solidFill>
              <a:schemeClr val="bg1"/>
            </a:solidFill>
            <a:round/>
            <a:headEnd/>
            <a:tailEnd/>
          </a:ln>
        </p:spPr>
        <p:txBody>
          <a:bodyPr vert="horz" wrap="square" lIns="91440" tIns="45720" rIns="91440" bIns="45720" numCol="1" rtlCol="0" anchor="ctr" anchorCtr="0" compatLnSpc="1">
            <a:prstTxWarp prst="textNoShape">
              <a:avLst/>
            </a:prstTxWarp>
          </a:bodyPr>
          <a:lstStyle/>
          <a:p>
            <a:pPr algn="ctr"/>
            <a:r>
              <a:rPr lang="en-US" b="1" dirty="0">
                <a:solidFill>
                  <a:schemeClr val="bg1"/>
                </a:solidFill>
              </a:rPr>
              <a:t>02</a:t>
            </a:r>
          </a:p>
        </p:txBody>
      </p:sp>
      <p:sp>
        <p:nvSpPr>
          <p:cNvPr id="61" name="Rounded Rectangle 20">
            <a:extLst>
              <a:ext uri="{FF2B5EF4-FFF2-40B4-BE49-F238E27FC236}">
                <a16:creationId xmlns:a16="http://schemas.microsoft.com/office/drawing/2014/main" id="{7B7F6BB6-7F2B-4487-8E7D-D82BD5BA39DB}"/>
              </a:ext>
            </a:extLst>
          </p:cNvPr>
          <p:cNvSpPr/>
          <p:nvPr/>
        </p:nvSpPr>
        <p:spPr bwMode="auto">
          <a:xfrm>
            <a:off x="6082363" y="1814926"/>
            <a:ext cx="2667000" cy="2373833"/>
          </a:xfrm>
          <a:prstGeom prst="roundRect">
            <a:avLst>
              <a:gd name="adj" fmla="val 1932"/>
            </a:avLst>
          </a:prstGeom>
          <a:solidFill>
            <a:schemeClr val="accent3"/>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62" name="Oval 61">
            <a:extLst>
              <a:ext uri="{FF2B5EF4-FFF2-40B4-BE49-F238E27FC236}">
                <a16:creationId xmlns:a16="http://schemas.microsoft.com/office/drawing/2014/main" id="{734F6E2E-645F-4A20-BE4E-4799A352E942}"/>
              </a:ext>
            </a:extLst>
          </p:cNvPr>
          <p:cNvSpPr/>
          <p:nvPr/>
        </p:nvSpPr>
        <p:spPr bwMode="auto">
          <a:xfrm>
            <a:off x="6930089" y="1290798"/>
            <a:ext cx="971550" cy="971550"/>
          </a:xfrm>
          <a:prstGeom prst="ellipse">
            <a:avLst/>
          </a:prstGeom>
          <a:solidFill>
            <a:schemeClr val="accent3"/>
          </a:solidFill>
          <a:ln w="28575">
            <a:solidFill>
              <a:schemeClr val="bg1"/>
            </a:solid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63" name="Inhaltsplatzhalter 4">
            <a:extLst>
              <a:ext uri="{FF2B5EF4-FFF2-40B4-BE49-F238E27FC236}">
                <a16:creationId xmlns:a16="http://schemas.microsoft.com/office/drawing/2014/main" id="{63D23243-DB10-480E-91E3-86F89CC5ABFA}"/>
              </a:ext>
            </a:extLst>
          </p:cNvPr>
          <p:cNvSpPr txBox="1">
            <a:spLocks/>
          </p:cNvSpPr>
          <p:nvPr/>
        </p:nvSpPr>
        <p:spPr>
          <a:xfrm>
            <a:off x="6168090" y="2402301"/>
            <a:ext cx="2495549" cy="1292277"/>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en-US" sz="1200" b="1" dirty="0">
                <a:latin typeface="+mj-lt"/>
              </a:rPr>
              <a:t>Solution #4</a:t>
            </a:r>
            <a:br>
              <a:rPr lang="en-US" sz="1000" dirty="0">
                <a:latin typeface="+mj-lt"/>
              </a:rPr>
            </a:br>
            <a:r>
              <a:rPr lang="en-US" sz="900" dirty="0">
                <a:latin typeface="+mj-lt"/>
              </a:rPr>
              <a:t>This is a sample text. You simply add your own text and description here. This text is fully editable. This is a sample text. You simply add your own text and description here. This text is fully editable. </a:t>
            </a:r>
          </a:p>
        </p:txBody>
      </p:sp>
      <p:grpSp>
        <p:nvGrpSpPr>
          <p:cNvPr id="64" name="Group 63">
            <a:extLst>
              <a:ext uri="{FF2B5EF4-FFF2-40B4-BE49-F238E27FC236}">
                <a16:creationId xmlns:a16="http://schemas.microsoft.com/office/drawing/2014/main" id="{EE4D6DEF-56D1-4B27-B2EB-564540462CAF}"/>
              </a:ext>
            </a:extLst>
          </p:cNvPr>
          <p:cNvGrpSpPr/>
          <p:nvPr/>
        </p:nvGrpSpPr>
        <p:grpSpPr>
          <a:xfrm>
            <a:off x="7254588" y="1552802"/>
            <a:ext cx="322552" cy="447542"/>
            <a:chOff x="-447675" y="2074863"/>
            <a:chExt cx="762000" cy="1057276"/>
          </a:xfrm>
          <a:solidFill>
            <a:schemeClr val="bg1"/>
          </a:solidFill>
        </p:grpSpPr>
        <p:sp>
          <p:nvSpPr>
            <p:cNvPr id="65" name="Freeform 12">
              <a:extLst>
                <a:ext uri="{FF2B5EF4-FFF2-40B4-BE49-F238E27FC236}">
                  <a16:creationId xmlns:a16="http://schemas.microsoft.com/office/drawing/2014/main" id="{88E8DE9E-1A88-4602-9B50-5956DF8D60B9}"/>
                </a:ext>
              </a:extLst>
            </p:cNvPr>
            <p:cNvSpPr>
              <a:spLocks/>
            </p:cNvSpPr>
            <p:nvPr/>
          </p:nvSpPr>
          <p:spPr bwMode="auto">
            <a:xfrm>
              <a:off x="-209550" y="2867026"/>
              <a:ext cx="263525" cy="265113"/>
            </a:xfrm>
            <a:custGeom>
              <a:avLst/>
              <a:gdLst>
                <a:gd name="T0" fmla="*/ 104 w 831"/>
                <a:gd name="T1" fmla="*/ 0 h 832"/>
                <a:gd name="T2" fmla="*/ 727 w 831"/>
                <a:gd name="T3" fmla="*/ 0 h 832"/>
                <a:gd name="T4" fmla="*/ 747 w 831"/>
                <a:gd name="T5" fmla="*/ 2 h 832"/>
                <a:gd name="T6" fmla="*/ 766 w 831"/>
                <a:gd name="T7" fmla="*/ 8 h 832"/>
                <a:gd name="T8" fmla="*/ 783 w 831"/>
                <a:gd name="T9" fmla="*/ 17 h 832"/>
                <a:gd name="T10" fmla="*/ 799 w 831"/>
                <a:gd name="T11" fmla="*/ 32 h 832"/>
                <a:gd name="T12" fmla="*/ 814 w 831"/>
                <a:gd name="T13" fmla="*/ 48 h 832"/>
                <a:gd name="T14" fmla="*/ 823 w 831"/>
                <a:gd name="T15" fmla="*/ 66 h 832"/>
                <a:gd name="T16" fmla="*/ 829 w 831"/>
                <a:gd name="T17" fmla="*/ 84 h 832"/>
                <a:gd name="T18" fmla="*/ 831 w 831"/>
                <a:gd name="T19" fmla="*/ 105 h 832"/>
                <a:gd name="T20" fmla="*/ 831 w 831"/>
                <a:gd name="T21" fmla="*/ 728 h 832"/>
                <a:gd name="T22" fmla="*/ 829 w 831"/>
                <a:gd name="T23" fmla="*/ 749 h 832"/>
                <a:gd name="T24" fmla="*/ 823 w 831"/>
                <a:gd name="T25" fmla="*/ 767 h 832"/>
                <a:gd name="T26" fmla="*/ 814 w 831"/>
                <a:gd name="T27" fmla="*/ 785 h 832"/>
                <a:gd name="T28" fmla="*/ 799 w 831"/>
                <a:gd name="T29" fmla="*/ 801 h 832"/>
                <a:gd name="T30" fmla="*/ 783 w 831"/>
                <a:gd name="T31" fmla="*/ 814 h 832"/>
                <a:gd name="T32" fmla="*/ 766 w 831"/>
                <a:gd name="T33" fmla="*/ 825 h 832"/>
                <a:gd name="T34" fmla="*/ 747 w 831"/>
                <a:gd name="T35" fmla="*/ 830 h 832"/>
                <a:gd name="T36" fmla="*/ 727 w 831"/>
                <a:gd name="T37" fmla="*/ 832 h 832"/>
                <a:gd name="T38" fmla="*/ 104 w 831"/>
                <a:gd name="T39" fmla="*/ 832 h 832"/>
                <a:gd name="T40" fmla="*/ 83 w 831"/>
                <a:gd name="T41" fmla="*/ 830 h 832"/>
                <a:gd name="T42" fmla="*/ 65 w 831"/>
                <a:gd name="T43" fmla="*/ 825 h 832"/>
                <a:gd name="T44" fmla="*/ 47 w 831"/>
                <a:gd name="T45" fmla="*/ 814 h 832"/>
                <a:gd name="T46" fmla="*/ 31 w 831"/>
                <a:gd name="T47" fmla="*/ 801 h 832"/>
                <a:gd name="T48" fmla="*/ 18 w 831"/>
                <a:gd name="T49" fmla="*/ 785 h 832"/>
                <a:gd name="T50" fmla="*/ 7 w 831"/>
                <a:gd name="T51" fmla="*/ 767 h 832"/>
                <a:gd name="T52" fmla="*/ 2 w 831"/>
                <a:gd name="T53" fmla="*/ 749 h 832"/>
                <a:gd name="T54" fmla="*/ 0 w 831"/>
                <a:gd name="T55" fmla="*/ 728 h 832"/>
                <a:gd name="T56" fmla="*/ 0 w 831"/>
                <a:gd name="T57" fmla="*/ 105 h 832"/>
                <a:gd name="T58" fmla="*/ 2 w 831"/>
                <a:gd name="T59" fmla="*/ 84 h 832"/>
                <a:gd name="T60" fmla="*/ 7 w 831"/>
                <a:gd name="T61" fmla="*/ 66 h 832"/>
                <a:gd name="T62" fmla="*/ 18 w 831"/>
                <a:gd name="T63" fmla="*/ 48 h 832"/>
                <a:gd name="T64" fmla="*/ 31 w 831"/>
                <a:gd name="T65" fmla="*/ 32 h 832"/>
                <a:gd name="T66" fmla="*/ 47 w 831"/>
                <a:gd name="T67" fmla="*/ 18 h 832"/>
                <a:gd name="T68" fmla="*/ 65 w 831"/>
                <a:gd name="T69" fmla="*/ 8 h 832"/>
                <a:gd name="T70" fmla="*/ 83 w 831"/>
                <a:gd name="T71" fmla="*/ 2 h 832"/>
                <a:gd name="T72" fmla="*/ 104 w 831"/>
                <a:gd name="T73" fmla="*/ 0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31" h="832">
                  <a:moveTo>
                    <a:pt x="104" y="0"/>
                  </a:moveTo>
                  <a:lnTo>
                    <a:pt x="727" y="0"/>
                  </a:lnTo>
                  <a:lnTo>
                    <a:pt x="747" y="2"/>
                  </a:lnTo>
                  <a:lnTo>
                    <a:pt x="766" y="8"/>
                  </a:lnTo>
                  <a:lnTo>
                    <a:pt x="783" y="17"/>
                  </a:lnTo>
                  <a:lnTo>
                    <a:pt x="799" y="32"/>
                  </a:lnTo>
                  <a:lnTo>
                    <a:pt x="814" y="48"/>
                  </a:lnTo>
                  <a:lnTo>
                    <a:pt x="823" y="66"/>
                  </a:lnTo>
                  <a:lnTo>
                    <a:pt x="829" y="84"/>
                  </a:lnTo>
                  <a:lnTo>
                    <a:pt x="831" y="105"/>
                  </a:lnTo>
                  <a:lnTo>
                    <a:pt x="831" y="728"/>
                  </a:lnTo>
                  <a:lnTo>
                    <a:pt x="829" y="749"/>
                  </a:lnTo>
                  <a:lnTo>
                    <a:pt x="823" y="767"/>
                  </a:lnTo>
                  <a:lnTo>
                    <a:pt x="814" y="785"/>
                  </a:lnTo>
                  <a:lnTo>
                    <a:pt x="799" y="801"/>
                  </a:lnTo>
                  <a:lnTo>
                    <a:pt x="783" y="814"/>
                  </a:lnTo>
                  <a:lnTo>
                    <a:pt x="766" y="825"/>
                  </a:lnTo>
                  <a:lnTo>
                    <a:pt x="747" y="830"/>
                  </a:lnTo>
                  <a:lnTo>
                    <a:pt x="727" y="832"/>
                  </a:lnTo>
                  <a:lnTo>
                    <a:pt x="104" y="832"/>
                  </a:lnTo>
                  <a:lnTo>
                    <a:pt x="83" y="830"/>
                  </a:lnTo>
                  <a:lnTo>
                    <a:pt x="65" y="825"/>
                  </a:lnTo>
                  <a:lnTo>
                    <a:pt x="47" y="814"/>
                  </a:lnTo>
                  <a:lnTo>
                    <a:pt x="31" y="801"/>
                  </a:lnTo>
                  <a:lnTo>
                    <a:pt x="18" y="785"/>
                  </a:lnTo>
                  <a:lnTo>
                    <a:pt x="7" y="767"/>
                  </a:lnTo>
                  <a:lnTo>
                    <a:pt x="2" y="749"/>
                  </a:lnTo>
                  <a:lnTo>
                    <a:pt x="0" y="728"/>
                  </a:lnTo>
                  <a:lnTo>
                    <a:pt x="0" y="105"/>
                  </a:lnTo>
                  <a:lnTo>
                    <a:pt x="2" y="84"/>
                  </a:lnTo>
                  <a:lnTo>
                    <a:pt x="7" y="66"/>
                  </a:lnTo>
                  <a:lnTo>
                    <a:pt x="18" y="48"/>
                  </a:lnTo>
                  <a:lnTo>
                    <a:pt x="31" y="32"/>
                  </a:lnTo>
                  <a:lnTo>
                    <a:pt x="47" y="18"/>
                  </a:lnTo>
                  <a:lnTo>
                    <a:pt x="65" y="8"/>
                  </a:lnTo>
                  <a:lnTo>
                    <a:pt x="83" y="2"/>
                  </a:lnTo>
                  <a:lnTo>
                    <a:pt x="1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3">
              <a:extLst>
                <a:ext uri="{FF2B5EF4-FFF2-40B4-BE49-F238E27FC236}">
                  <a16:creationId xmlns:a16="http://schemas.microsoft.com/office/drawing/2014/main" id="{D72D510A-9AC9-4104-8BBA-3C7644914DF7}"/>
                </a:ext>
              </a:extLst>
            </p:cNvPr>
            <p:cNvSpPr>
              <a:spLocks/>
            </p:cNvSpPr>
            <p:nvPr/>
          </p:nvSpPr>
          <p:spPr bwMode="auto">
            <a:xfrm>
              <a:off x="-447675" y="2074863"/>
              <a:ext cx="762000" cy="739775"/>
            </a:xfrm>
            <a:custGeom>
              <a:avLst/>
              <a:gdLst>
                <a:gd name="T0" fmla="*/ 1387 w 2399"/>
                <a:gd name="T1" fmla="*/ 13 h 2328"/>
                <a:gd name="T2" fmla="*/ 1639 w 2399"/>
                <a:gd name="T3" fmla="*/ 81 h 2328"/>
                <a:gd name="T4" fmla="*/ 1876 w 2399"/>
                <a:gd name="T5" fmla="*/ 197 h 2328"/>
                <a:gd name="T6" fmla="*/ 2072 w 2399"/>
                <a:gd name="T7" fmla="*/ 343 h 2328"/>
                <a:gd name="T8" fmla="*/ 2216 w 2399"/>
                <a:gd name="T9" fmla="*/ 504 h 2328"/>
                <a:gd name="T10" fmla="*/ 2325 w 2399"/>
                <a:gd name="T11" fmla="*/ 694 h 2328"/>
                <a:gd name="T12" fmla="*/ 2388 w 2399"/>
                <a:gd name="T13" fmla="*/ 897 h 2328"/>
                <a:gd name="T14" fmla="*/ 2397 w 2399"/>
                <a:gd name="T15" fmla="*/ 1109 h 2328"/>
                <a:gd name="T16" fmla="*/ 2359 w 2399"/>
                <a:gd name="T17" fmla="*/ 1302 h 2328"/>
                <a:gd name="T18" fmla="*/ 2292 w 2399"/>
                <a:gd name="T19" fmla="*/ 1459 h 2328"/>
                <a:gd name="T20" fmla="*/ 2207 w 2399"/>
                <a:gd name="T21" fmla="*/ 1578 h 2328"/>
                <a:gd name="T22" fmla="*/ 2090 w 2399"/>
                <a:gd name="T23" fmla="*/ 1685 h 2328"/>
                <a:gd name="T24" fmla="*/ 2000 w 2399"/>
                <a:gd name="T25" fmla="*/ 1753 h 2328"/>
                <a:gd name="T26" fmla="*/ 1923 w 2399"/>
                <a:gd name="T27" fmla="*/ 1800 h 2328"/>
                <a:gd name="T28" fmla="*/ 1817 w 2399"/>
                <a:gd name="T29" fmla="*/ 1861 h 2328"/>
                <a:gd name="T30" fmla="*/ 1702 w 2399"/>
                <a:gd name="T31" fmla="*/ 1950 h 2328"/>
                <a:gd name="T32" fmla="*/ 1618 w 2399"/>
                <a:gd name="T33" fmla="*/ 2065 h 2328"/>
                <a:gd name="T34" fmla="*/ 1576 w 2399"/>
                <a:gd name="T35" fmla="*/ 2156 h 2328"/>
                <a:gd name="T36" fmla="*/ 1565 w 2399"/>
                <a:gd name="T37" fmla="*/ 2233 h 2328"/>
                <a:gd name="T38" fmla="*/ 1521 w 2399"/>
                <a:gd name="T39" fmla="*/ 2306 h 2328"/>
                <a:gd name="T40" fmla="*/ 1464 w 2399"/>
                <a:gd name="T41" fmla="*/ 2328 h 2328"/>
                <a:gd name="T42" fmla="*/ 806 w 2399"/>
                <a:gd name="T43" fmla="*/ 2317 h 2328"/>
                <a:gd name="T44" fmla="*/ 760 w 2399"/>
                <a:gd name="T45" fmla="*/ 2248 h 2328"/>
                <a:gd name="T46" fmla="*/ 748 w 2399"/>
                <a:gd name="T47" fmla="*/ 2066 h 2328"/>
                <a:gd name="T48" fmla="*/ 779 w 2399"/>
                <a:gd name="T49" fmla="*/ 1886 h 2328"/>
                <a:gd name="T50" fmla="*/ 872 w 2399"/>
                <a:gd name="T51" fmla="*/ 1714 h 2328"/>
                <a:gd name="T52" fmla="*/ 1033 w 2399"/>
                <a:gd name="T53" fmla="*/ 1544 h 2328"/>
                <a:gd name="T54" fmla="*/ 1221 w 2399"/>
                <a:gd name="T55" fmla="*/ 1411 h 2328"/>
                <a:gd name="T56" fmla="*/ 1397 w 2399"/>
                <a:gd name="T57" fmla="*/ 1321 h 2328"/>
                <a:gd name="T58" fmla="*/ 1506 w 2399"/>
                <a:gd name="T59" fmla="*/ 1232 h 2328"/>
                <a:gd name="T60" fmla="*/ 1555 w 2399"/>
                <a:gd name="T61" fmla="*/ 1145 h 2328"/>
                <a:gd name="T62" fmla="*/ 1571 w 2399"/>
                <a:gd name="T63" fmla="*/ 1034 h 2328"/>
                <a:gd name="T64" fmla="*/ 1541 w 2399"/>
                <a:gd name="T65" fmla="*/ 931 h 2328"/>
                <a:gd name="T66" fmla="*/ 1450 w 2399"/>
                <a:gd name="T67" fmla="*/ 842 h 2328"/>
                <a:gd name="T68" fmla="*/ 1321 w 2399"/>
                <a:gd name="T69" fmla="*/ 779 h 2328"/>
                <a:gd name="T70" fmla="*/ 1171 w 2399"/>
                <a:gd name="T71" fmla="*/ 759 h 2328"/>
                <a:gd name="T72" fmla="*/ 1017 w 2399"/>
                <a:gd name="T73" fmla="*/ 777 h 2328"/>
                <a:gd name="T74" fmla="*/ 891 w 2399"/>
                <a:gd name="T75" fmla="*/ 835 h 2328"/>
                <a:gd name="T76" fmla="*/ 820 w 2399"/>
                <a:gd name="T77" fmla="*/ 896 h 2328"/>
                <a:gd name="T78" fmla="*/ 727 w 2399"/>
                <a:gd name="T79" fmla="*/ 996 h 2328"/>
                <a:gd name="T80" fmla="*/ 613 w 2399"/>
                <a:gd name="T81" fmla="*/ 1134 h 2328"/>
                <a:gd name="T82" fmla="*/ 555 w 2399"/>
                <a:gd name="T83" fmla="*/ 1172 h 2328"/>
                <a:gd name="T84" fmla="*/ 489 w 2399"/>
                <a:gd name="T85" fmla="*/ 1166 h 2328"/>
                <a:gd name="T86" fmla="*/ 27 w 2399"/>
                <a:gd name="T87" fmla="*/ 815 h 2328"/>
                <a:gd name="T88" fmla="*/ 1 w 2399"/>
                <a:gd name="T89" fmla="*/ 764 h 2328"/>
                <a:gd name="T90" fmla="*/ 15 w 2399"/>
                <a:gd name="T91" fmla="*/ 691 h 2328"/>
                <a:gd name="T92" fmla="*/ 174 w 2399"/>
                <a:gd name="T93" fmla="*/ 469 h 2328"/>
                <a:gd name="T94" fmla="*/ 356 w 2399"/>
                <a:gd name="T95" fmla="*/ 289 h 2328"/>
                <a:gd name="T96" fmla="*/ 560 w 2399"/>
                <a:gd name="T97" fmla="*/ 153 h 2328"/>
                <a:gd name="T98" fmla="*/ 788 w 2399"/>
                <a:gd name="T99" fmla="*/ 59 h 2328"/>
                <a:gd name="T100" fmla="*/ 1041 w 2399"/>
                <a:gd name="T101" fmla="*/ 10 h 2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399" h="2328">
                  <a:moveTo>
                    <a:pt x="1220" y="0"/>
                  </a:moveTo>
                  <a:lnTo>
                    <a:pt x="1304" y="3"/>
                  </a:lnTo>
                  <a:lnTo>
                    <a:pt x="1387" y="13"/>
                  </a:lnTo>
                  <a:lnTo>
                    <a:pt x="1471" y="28"/>
                  </a:lnTo>
                  <a:lnTo>
                    <a:pt x="1555" y="51"/>
                  </a:lnTo>
                  <a:lnTo>
                    <a:pt x="1639" y="81"/>
                  </a:lnTo>
                  <a:lnTo>
                    <a:pt x="1721" y="115"/>
                  </a:lnTo>
                  <a:lnTo>
                    <a:pt x="1800" y="154"/>
                  </a:lnTo>
                  <a:lnTo>
                    <a:pt x="1876" y="197"/>
                  </a:lnTo>
                  <a:lnTo>
                    <a:pt x="1949" y="244"/>
                  </a:lnTo>
                  <a:lnTo>
                    <a:pt x="2017" y="296"/>
                  </a:lnTo>
                  <a:lnTo>
                    <a:pt x="2072" y="343"/>
                  </a:lnTo>
                  <a:lnTo>
                    <a:pt x="2123" y="393"/>
                  </a:lnTo>
                  <a:lnTo>
                    <a:pt x="2171" y="446"/>
                  </a:lnTo>
                  <a:lnTo>
                    <a:pt x="2216" y="504"/>
                  </a:lnTo>
                  <a:lnTo>
                    <a:pt x="2256" y="564"/>
                  </a:lnTo>
                  <a:lnTo>
                    <a:pt x="2294" y="627"/>
                  </a:lnTo>
                  <a:lnTo>
                    <a:pt x="2325" y="694"/>
                  </a:lnTo>
                  <a:lnTo>
                    <a:pt x="2352" y="761"/>
                  </a:lnTo>
                  <a:lnTo>
                    <a:pt x="2373" y="829"/>
                  </a:lnTo>
                  <a:lnTo>
                    <a:pt x="2388" y="897"/>
                  </a:lnTo>
                  <a:lnTo>
                    <a:pt x="2396" y="968"/>
                  </a:lnTo>
                  <a:lnTo>
                    <a:pt x="2399" y="1039"/>
                  </a:lnTo>
                  <a:lnTo>
                    <a:pt x="2397" y="1109"/>
                  </a:lnTo>
                  <a:lnTo>
                    <a:pt x="2389" y="1176"/>
                  </a:lnTo>
                  <a:lnTo>
                    <a:pt x="2377" y="1239"/>
                  </a:lnTo>
                  <a:lnTo>
                    <a:pt x="2359" y="1302"/>
                  </a:lnTo>
                  <a:lnTo>
                    <a:pt x="2339" y="1361"/>
                  </a:lnTo>
                  <a:lnTo>
                    <a:pt x="2316" y="1413"/>
                  </a:lnTo>
                  <a:lnTo>
                    <a:pt x="2292" y="1459"/>
                  </a:lnTo>
                  <a:lnTo>
                    <a:pt x="2268" y="1501"/>
                  </a:lnTo>
                  <a:lnTo>
                    <a:pt x="2240" y="1539"/>
                  </a:lnTo>
                  <a:lnTo>
                    <a:pt x="2207" y="1578"/>
                  </a:lnTo>
                  <a:lnTo>
                    <a:pt x="2169" y="1617"/>
                  </a:lnTo>
                  <a:lnTo>
                    <a:pt x="2125" y="1656"/>
                  </a:lnTo>
                  <a:lnTo>
                    <a:pt x="2090" y="1685"/>
                  </a:lnTo>
                  <a:lnTo>
                    <a:pt x="2057" y="1711"/>
                  </a:lnTo>
                  <a:lnTo>
                    <a:pt x="2028" y="1734"/>
                  </a:lnTo>
                  <a:lnTo>
                    <a:pt x="2000" y="1753"/>
                  </a:lnTo>
                  <a:lnTo>
                    <a:pt x="1976" y="1769"/>
                  </a:lnTo>
                  <a:lnTo>
                    <a:pt x="1952" y="1784"/>
                  </a:lnTo>
                  <a:lnTo>
                    <a:pt x="1923" y="1800"/>
                  </a:lnTo>
                  <a:lnTo>
                    <a:pt x="1891" y="1819"/>
                  </a:lnTo>
                  <a:lnTo>
                    <a:pt x="1856" y="1839"/>
                  </a:lnTo>
                  <a:lnTo>
                    <a:pt x="1817" y="1861"/>
                  </a:lnTo>
                  <a:lnTo>
                    <a:pt x="1776" y="1887"/>
                  </a:lnTo>
                  <a:lnTo>
                    <a:pt x="1738" y="1916"/>
                  </a:lnTo>
                  <a:lnTo>
                    <a:pt x="1702" y="1950"/>
                  </a:lnTo>
                  <a:lnTo>
                    <a:pt x="1670" y="1988"/>
                  </a:lnTo>
                  <a:lnTo>
                    <a:pt x="1640" y="2029"/>
                  </a:lnTo>
                  <a:lnTo>
                    <a:pt x="1618" y="2065"/>
                  </a:lnTo>
                  <a:lnTo>
                    <a:pt x="1600" y="2098"/>
                  </a:lnTo>
                  <a:lnTo>
                    <a:pt x="1586" y="2128"/>
                  </a:lnTo>
                  <a:lnTo>
                    <a:pt x="1576" y="2156"/>
                  </a:lnTo>
                  <a:lnTo>
                    <a:pt x="1570" y="2182"/>
                  </a:lnTo>
                  <a:lnTo>
                    <a:pt x="1569" y="2204"/>
                  </a:lnTo>
                  <a:lnTo>
                    <a:pt x="1565" y="2233"/>
                  </a:lnTo>
                  <a:lnTo>
                    <a:pt x="1555" y="2262"/>
                  </a:lnTo>
                  <a:lnTo>
                    <a:pt x="1537" y="2288"/>
                  </a:lnTo>
                  <a:lnTo>
                    <a:pt x="1521" y="2306"/>
                  </a:lnTo>
                  <a:lnTo>
                    <a:pt x="1503" y="2319"/>
                  </a:lnTo>
                  <a:lnTo>
                    <a:pt x="1485" y="2326"/>
                  </a:lnTo>
                  <a:lnTo>
                    <a:pt x="1464" y="2328"/>
                  </a:lnTo>
                  <a:lnTo>
                    <a:pt x="841" y="2328"/>
                  </a:lnTo>
                  <a:lnTo>
                    <a:pt x="823" y="2326"/>
                  </a:lnTo>
                  <a:lnTo>
                    <a:pt x="806" y="2317"/>
                  </a:lnTo>
                  <a:lnTo>
                    <a:pt x="789" y="2302"/>
                  </a:lnTo>
                  <a:lnTo>
                    <a:pt x="775" y="2281"/>
                  </a:lnTo>
                  <a:lnTo>
                    <a:pt x="760" y="2248"/>
                  </a:lnTo>
                  <a:lnTo>
                    <a:pt x="751" y="2216"/>
                  </a:lnTo>
                  <a:lnTo>
                    <a:pt x="748" y="2184"/>
                  </a:lnTo>
                  <a:lnTo>
                    <a:pt x="748" y="2066"/>
                  </a:lnTo>
                  <a:lnTo>
                    <a:pt x="751" y="2005"/>
                  </a:lnTo>
                  <a:lnTo>
                    <a:pt x="761" y="1945"/>
                  </a:lnTo>
                  <a:lnTo>
                    <a:pt x="779" y="1886"/>
                  </a:lnTo>
                  <a:lnTo>
                    <a:pt x="804" y="1828"/>
                  </a:lnTo>
                  <a:lnTo>
                    <a:pt x="834" y="1771"/>
                  </a:lnTo>
                  <a:lnTo>
                    <a:pt x="872" y="1714"/>
                  </a:lnTo>
                  <a:lnTo>
                    <a:pt x="916" y="1660"/>
                  </a:lnTo>
                  <a:lnTo>
                    <a:pt x="974" y="1599"/>
                  </a:lnTo>
                  <a:lnTo>
                    <a:pt x="1033" y="1544"/>
                  </a:lnTo>
                  <a:lnTo>
                    <a:pt x="1094" y="1493"/>
                  </a:lnTo>
                  <a:lnTo>
                    <a:pt x="1157" y="1449"/>
                  </a:lnTo>
                  <a:lnTo>
                    <a:pt x="1221" y="1411"/>
                  </a:lnTo>
                  <a:lnTo>
                    <a:pt x="1288" y="1377"/>
                  </a:lnTo>
                  <a:lnTo>
                    <a:pt x="1345" y="1349"/>
                  </a:lnTo>
                  <a:lnTo>
                    <a:pt x="1397" y="1321"/>
                  </a:lnTo>
                  <a:lnTo>
                    <a:pt x="1440" y="1292"/>
                  </a:lnTo>
                  <a:lnTo>
                    <a:pt x="1477" y="1262"/>
                  </a:lnTo>
                  <a:lnTo>
                    <a:pt x="1506" y="1232"/>
                  </a:lnTo>
                  <a:lnTo>
                    <a:pt x="1526" y="1206"/>
                  </a:lnTo>
                  <a:lnTo>
                    <a:pt x="1542" y="1177"/>
                  </a:lnTo>
                  <a:lnTo>
                    <a:pt x="1555" y="1145"/>
                  </a:lnTo>
                  <a:lnTo>
                    <a:pt x="1564" y="1111"/>
                  </a:lnTo>
                  <a:lnTo>
                    <a:pt x="1569" y="1074"/>
                  </a:lnTo>
                  <a:lnTo>
                    <a:pt x="1571" y="1034"/>
                  </a:lnTo>
                  <a:lnTo>
                    <a:pt x="1568" y="999"/>
                  </a:lnTo>
                  <a:lnTo>
                    <a:pt x="1558" y="964"/>
                  </a:lnTo>
                  <a:lnTo>
                    <a:pt x="1541" y="931"/>
                  </a:lnTo>
                  <a:lnTo>
                    <a:pt x="1518" y="900"/>
                  </a:lnTo>
                  <a:lnTo>
                    <a:pt x="1487" y="871"/>
                  </a:lnTo>
                  <a:lnTo>
                    <a:pt x="1450" y="842"/>
                  </a:lnTo>
                  <a:lnTo>
                    <a:pt x="1409" y="816"/>
                  </a:lnTo>
                  <a:lnTo>
                    <a:pt x="1366" y="796"/>
                  </a:lnTo>
                  <a:lnTo>
                    <a:pt x="1321" y="779"/>
                  </a:lnTo>
                  <a:lnTo>
                    <a:pt x="1272" y="768"/>
                  </a:lnTo>
                  <a:lnTo>
                    <a:pt x="1223" y="761"/>
                  </a:lnTo>
                  <a:lnTo>
                    <a:pt x="1171" y="759"/>
                  </a:lnTo>
                  <a:lnTo>
                    <a:pt x="1116" y="761"/>
                  </a:lnTo>
                  <a:lnTo>
                    <a:pt x="1065" y="767"/>
                  </a:lnTo>
                  <a:lnTo>
                    <a:pt x="1017" y="777"/>
                  </a:lnTo>
                  <a:lnTo>
                    <a:pt x="972" y="793"/>
                  </a:lnTo>
                  <a:lnTo>
                    <a:pt x="930" y="811"/>
                  </a:lnTo>
                  <a:lnTo>
                    <a:pt x="891" y="835"/>
                  </a:lnTo>
                  <a:lnTo>
                    <a:pt x="869" y="851"/>
                  </a:lnTo>
                  <a:lnTo>
                    <a:pt x="846" y="872"/>
                  </a:lnTo>
                  <a:lnTo>
                    <a:pt x="820" y="896"/>
                  </a:lnTo>
                  <a:lnTo>
                    <a:pt x="791" y="925"/>
                  </a:lnTo>
                  <a:lnTo>
                    <a:pt x="760" y="959"/>
                  </a:lnTo>
                  <a:lnTo>
                    <a:pt x="727" y="996"/>
                  </a:lnTo>
                  <a:lnTo>
                    <a:pt x="692" y="1037"/>
                  </a:lnTo>
                  <a:lnTo>
                    <a:pt x="654" y="1083"/>
                  </a:lnTo>
                  <a:lnTo>
                    <a:pt x="613" y="1134"/>
                  </a:lnTo>
                  <a:lnTo>
                    <a:pt x="595" y="1151"/>
                  </a:lnTo>
                  <a:lnTo>
                    <a:pt x="576" y="1165"/>
                  </a:lnTo>
                  <a:lnTo>
                    <a:pt x="555" y="1172"/>
                  </a:lnTo>
                  <a:lnTo>
                    <a:pt x="533" y="1175"/>
                  </a:lnTo>
                  <a:lnTo>
                    <a:pt x="511" y="1173"/>
                  </a:lnTo>
                  <a:lnTo>
                    <a:pt x="489" y="1166"/>
                  </a:lnTo>
                  <a:lnTo>
                    <a:pt x="468" y="1154"/>
                  </a:lnTo>
                  <a:lnTo>
                    <a:pt x="42" y="830"/>
                  </a:lnTo>
                  <a:lnTo>
                    <a:pt x="27" y="815"/>
                  </a:lnTo>
                  <a:lnTo>
                    <a:pt x="14" y="800"/>
                  </a:lnTo>
                  <a:lnTo>
                    <a:pt x="6" y="782"/>
                  </a:lnTo>
                  <a:lnTo>
                    <a:pt x="1" y="764"/>
                  </a:lnTo>
                  <a:lnTo>
                    <a:pt x="0" y="738"/>
                  </a:lnTo>
                  <a:lnTo>
                    <a:pt x="5" y="715"/>
                  </a:lnTo>
                  <a:lnTo>
                    <a:pt x="15" y="691"/>
                  </a:lnTo>
                  <a:lnTo>
                    <a:pt x="66" y="612"/>
                  </a:lnTo>
                  <a:lnTo>
                    <a:pt x="119" y="538"/>
                  </a:lnTo>
                  <a:lnTo>
                    <a:pt x="174" y="469"/>
                  </a:lnTo>
                  <a:lnTo>
                    <a:pt x="232" y="404"/>
                  </a:lnTo>
                  <a:lnTo>
                    <a:pt x="292" y="345"/>
                  </a:lnTo>
                  <a:lnTo>
                    <a:pt x="356" y="289"/>
                  </a:lnTo>
                  <a:lnTo>
                    <a:pt x="422" y="239"/>
                  </a:lnTo>
                  <a:lnTo>
                    <a:pt x="489" y="194"/>
                  </a:lnTo>
                  <a:lnTo>
                    <a:pt x="560" y="153"/>
                  </a:lnTo>
                  <a:lnTo>
                    <a:pt x="634" y="117"/>
                  </a:lnTo>
                  <a:lnTo>
                    <a:pt x="710" y="86"/>
                  </a:lnTo>
                  <a:lnTo>
                    <a:pt x="788" y="59"/>
                  </a:lnTo>
                  <a:lnTo>
                    <a:pt x="870" y="38"/>
                  </a:lnTo>
                  <a:lnTo>
                    <a:pt x="953" y="21"/>
                  </a:lnTo>
                  <a:lnTo>
                    <a:pt x="1041" y="10"/>
                  </a:lnTo>
                  <a:lnTo>
                    <a:pt x="1129" y="3"/>
                  </a:lnTo>
                  <a:lnTo>
                    <a:pt x="1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8" name="Freeform 55">
            <a:extLst>
              <a:ext uri="{FF2B5EF4-FFF2-40B4-BE49-F238E27FC236}">
                <a16:creationId xmlns:a16="http://schemas.microsoft.com/office/drawing/2014/main" id="{E76D7261-D03C-45D4-A639-55CA444AD506}"/>
              </a:ext>
            </a:extLst>
          </p:cNvPr>
          <p:cNvSpPr/>
          <p:nvPr/>
        </p:nvSpPr>
        <p:spPr bwMode="auto">
          <a:xfrm>
            <a:off x="7075438" y="3849340"/>
            <a:ext cx="680850" cy="680850"/>
          </a:xfrm>
          <a:custGeom>
            <a:avLst/>
            <a:gdLst>
              <a:gd name="connsiteX0" fmla="*/ 680692 w 1361384"/>
              <a:gd name="connsiteY0" fmla="*/ 0 h 1361384"/>
              <a:gd name="connsiteX1" fmla="*/ 806418 w 1361384"/>
              <a:gd name="connsiteY1" fmla="*/ 52077 h 1361384"/>
              <a:gd name="connsiteX2" fmla="*/ 1309307 w 1361384"/>
              <a:gd name="connsiteY2" fmla="*/ 554966 h 1361384"/>
              <a:gd name="connsiteX3" fmla="*/ 1309307 w 1361384"/>
              <a:gd name="connsiteY3" fmla="*/ 806419 h 1361384"/>
              <a:gd name="connsiteX4" fmla="*/ 806418 w 1361384"/>
              <a:gd name="connsiteY4" fmla="*/ 1309307 h 1361384"/>
              <a:gd name="connsiteX5" fmla="*/ 554966 w 1361384"/>
              <a:gd name="connsiteY5" fmla="*/ 1309307 h 1361384"/>
              <a:gd name="connsiteX6" fmla="*/ 52077 w 1361384"/>
              <a:gd name="connsiteY6" fmla="*/ 806419 h 1361384"/>
              <a:gd name="connsiteX7" fmla="*/ 52077 w 1361384"/>
              <a:gd name="connsiteY7" fmla="*/ 554966 h 1361384"/>
              <a:gd name="connsiteX8" fmla="*/ 554966 w 1361384"/>
              <a:gd name="connsiteY8" fmla="*/ 52077 h 1361384"/>
              <a:gd name="connsiteX9" fmla="*/ 680692 w 1361384"/>
              <a:gd name="connsiteY9" fmla="*/ 0 h 1361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1384" h="1361384">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3"/>
          </a:solidFill>
          <a:ln w="28575">
            <a:solidFill>
              <a:schemeClr val="bg1"/>
            </a:solidFill>
            <a:round/>
            <a:headEnd/>
            <a:tailEnd/>
          </a:ln>
        </p:spPr>
        <p:txBody>
          <a:bodyPr vert="horz" wrap="square" lIns="91440" tIns="45720" rIns="91440" bIns="45720" numCol="1" rtlCol="0" anchor="ctr" anchorCtr="0" compatLnSpc="1">
            <a:prstTxWarp prst="textNoShape">
              <a:avLst/>
            </a:prstTxWarp>
          </a:bodyPr>
          <a:lstStyle/>
          <a:p>
            <a:pPr algn="ctr"/>
            <a:r>
              <a:rPr lang="en-US" b="1" dirty="0">
                <a:solidFill>
                  <a:schemeClr val="bg1"/>
                </a:solidFill>
              </a:rPr>
              <a:t>03</a:t>
            </a:r>
          </a:p>
        </p:txBody>
      </p:sp>
    </p:spTree>
    <p:extLst>
      <p:ext uri="{BB962C8B-B14F-4D97-AF65-F5344CB8AC3E}">
        <p14:creationId xmlns:p14="http://schemas.microsoft.com/office/powerpoint/2010/main" val="138014164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32000" decel="5800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p:cTn id="11" dur="500" fill="hold"/>
                                        <p:tgtEl>
                                          <p:spTgt spid="26"/>
                                        </p:tgtEl>
                                        <p:attrNameLst>
                                          <p:attrName>ppt_w</p:attrName>
                                        </p:attrNameLst>
                                      </p:cBhvr>
                                      <p:tavLst>
                                        <p:tav tm="0">
                                          <p:val>
                                            <p:fltVal val="0"/>
                                          </p:val>
                                        </p:tav>
                                        <p:tav tm="100000">
                                          <p:val>
                                            <p:strVal val="#ppt_w"/>
                                          </p:val>
                                        </p:tav>
                                      </p:tavLst>
                                    </p:anim>
                                    <p:anim calcmode="lin" valueType="num">
                                      <p:cBhvr>
                                        <p:cTn id="12" dur="500" fill="hold"/>
                                        <p:tgtEl>
                                          <p:spTgt spid="26"/>
                                        </p:tgtEl>
                                        <p:attrNameLst>
                                          <p:attrName>ppt_h</p:attrName>
                                        </p:attrNameLst>
                                      </p:cBhvr>
                                      <p:tavLst>
                                        <p:tav tm="0">
                                          <p:val>
                                            <p:fltVal val="0"/>
                                          </p:val>
                                        </p:tav>
                                        <p:tav tm="100000">
                                          <p:val>
                                            <p:strVal val="#ppt_h"/>
                                          </p:val>
                                        </p:tav>
                                      </p:tavLst>
                                    </p:anim>
                                    <p:animEffect transition="in" filter="fade">
                                      <p:cBhvr>
                                        <p:cTn id="13" dur="500"/>
                                        <p:tgtEl>
                                          <p:spTgt spid="26"/>
                                        </p:tgtEl>
                                      </p:cBhvr>
                                    </p:animEffect>
                                  </p:childTnLst>
                                </p:cTn>
                              </p:par>
                            </p:childTnLst>
                          </p:cTn>
                        </p:par>
                        <p:par>
                          <p:cTn id="14" fill="hold">
                            <p:stCondLst>
                              <p:cond delay="500"/>
                            </p:stCondLst>
                            <p:childTnLst>
                              <p:par>
                                <p:cTn id="15" presetID="53" presetClass="entr" presetSubtype="16"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childTnLst>
                                </p:cTn>
                              </p:par>
                              <p:par>
                                <p:cTn id="20" presetID="16" presetClass="entr" presetSubtype="37"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arn(outVertical)">
                                      <p:cBhvr>
                                        <p:cTn id="22" dur="500"/>
                                        <p:tgtEl>
                                          <p:spTgt spid="27"/>
                                        </p:tgtEl>
                                      </p:cBhvr>
                                    </p:animEffect>
                                  </p:childTnLst>
                                </p:cTn>
                              </p:par>
                              <p:par>
                                <p:cTn id="23" presetID="2" presetClass="entr" presetSubtype="4" accel="20000" decel="5400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additive="base">
                                        <p:cTn id="25" dur="500" fill="hold"/>
                                        <p:tgtEl>
                                          <p:spTgt spid="39"/>
                                        </p:tgtEl>
                                        <p:attrNameLst>
                                          <p:attrName>ppt_x</p:attrName>
                                        </p:attrNameLst>
                                      </p:cBhvr>
                                      <p:tavLst>
                                        <p:tav tm="0">
                                          <p:val>
                                            <p:strVal val="#ppt_x"/>
                                          </p:val>
                                        </p:tav>
                                        <p:tav tm="100000">
                                          <p:val>
                                            <p:strVal val="#ppt_x"/>
                                          </p:val>
                                        </p:tav>
                                      </p:tavLst>
                                    </p:anim>
                                    <p:anim calcmode="lin" valueType="num">
                                      <p:cBhvr additive="base">
                                        <p:cTn id="26" dur="500" fill="hold"/>
                                        <p:tgtEl>
                                          <p:spTgt spid="39"/>
                                        </p:tgtEl>
                                        <p:attrNameLst>
                                          <p:attrName>ppt_y</p:attrName>
                                        </p:attrNameLst>
                                      </p:cBhvr>
                                      <p:tavLst>
                                        <p:tav tm="0">
                                          <p:val>
                                            <p:strVal val="1+#ppt_h/2"/>
                                          </p:val>
                                        </p:tav>
                                        <p:tav tm="100000">
                                          <p:val>
                                            <p:strVal val="#ppt_y"/>
                                          </p:val>
                                        </p:tav>
                                      </p:tavLst>
                                    </p:anim>
                                  </p:childTnLst>
                                </p:cTn>
                              </p:par>
                            </p:childTnLst>
                          </p:cTn>
                        </p:par>
                        <p:par>
                          <p:cTn id="27" fill="hold">
                            <p:stCondLst>
                              <p:cond delay="1000"/>
                            </p:stCondLst>
                            <p:childTnLst>
                              <p:par>
                                <p:cTn id="28" presetID="2" presetClass="entr" presetSubtype="4" accel="32000" decel="58000" fill="hold" grpId="0" nodeType="afterEffect">
                                  <p:stCondLst>
                                    <p:cond delay="0"/>
                                  </p:stCondLst>
                                  <p:childTnLst>
                                    <p:set>
                                      <p:cBhvr>
                                        <p:cTn id="29" dur="1" fill="hold">
                                          <p:stCondLst>
                                            <p:cond delay="0"/>
                                          </p:stCondLst>
                                        </p:cTn>
                                        <p:tgtEl>
                                          <p:spTgt spid="42"/>
                                        </p:tgtEl>
                                        <p:attrNameLst>
                                          <p:attrName>style.visibility</p:attrName>
                                        </p:attrNameLst>
                                      </p:cBhvr>
                                      <p:to>
                                        <p:strVal val="visible"/>
                                      </p:to>
                                    </p:set>
                                    <p:anim calcmode="lin" valueType="num">
                                      <p:cBhvr additive="base">
                                        <p:cTn id="30" dur="500" fill="hold"/>
                                        <p:tgtEl>
                                          <p:spTgt spid="42"/>
                                        </p:tgtEl>
                                        <p:attrNameLst>
                                          <p:attrName>ppt_x</p:attrName>
                                        </p:attrNameLst>
                                      </p:cBhvr>
                                      <p:tavLst>
                                        <p:tav tm="0">
                                          <p:val>
                                            <p:strVal val="#ppt_x"/>
                                          </p:val>
                                        </p:tav>
                                        <p:tav tm="100000">
                                          <p:val>
                                            <p:strVal val="#ppt_x"/>
                                          </p:val>
                                        </p:tav>
                                      </p:tavLst>
                                    </p:anim>
                                    <p:anim calcmode="lin" valueType="num">
                                      <p:cBhvr additive="base">
                                        <p:cTn id="31" dur="500" fill="hold"/>
                                        <p:tgtEl>
                                          <p:spTgt spid="42"/>
                                        </p:tgtEl>
                                        <p:attrNameLst>
                                          <p:attrName>ppt_y</p:attrName>
                                        </p:attrNameLst>
                                      </p:cBhvr>
                                      <p:tavLst>
                                        <p:tav tm="0">
                                          <p:val>
                                            <p:strVal val="1+#ppt_h/2"/>
                                          </p:val>
                                        </p:tav>
                                        <p:tav tm="100000">
                                          <p:val>
                                            <p:strVal val="#ppt_y"/>
                                          </p:val>
                                        </p:tav>
                                      </p:tavLst>
                                    </p:anim>
                                  </p:childTnLst>
                                </p:cTn>
                              </p:par>
                              <p:par>
                                <p:cTn id="32" presetID="53" presetClass="entr" presetSubtype="16" fill="hold" grpId="0" nodeType="withEffect">
                                  <p:stCondLst>
                                    <p:cond delay="0"/>
                                  </p:stCondLst>
                                  <p:childTnLst>
                                    <p:set>
                                      <p:cBhvr>
                                        <p:cTn id="33" dur="1" fill="hold">
                                          <p:stCondLst>
                                            <p:cond delay="0"/>
                                          </p:stCondLst>
                                        </p:cTn>
                                        <p:tgtEl>
                                          <p:spTgt spid="44"/>
                                        </p:tgtEl>
                                        <p:attrNameLst>
                                          <p:attrName>style.visibility</p:attrName>
                                        </p:attrNameLst>
                                      </p:cBhvr>
                                      <p:to>
                                        <p:strVal val="visible"/>
                                      </p:to>
                                    </p:set>
                                    <p:anim calcmode="lin" valueType="num">
                                      <p:cBhvr>
                                        <p:cTn id="34" dur="500" fill="hold"/>
                                        <p:tgtEl>
                                          <p:spTgt spid="44"/>
                                        </p:tgtEl>
                                        <p:attrNameLst>
                                          <p:attrName>ppt_w</p:attrName>
                                        </p:attrNameLst>
                                      </p:cBhvr>
                                      <p:tavLst>
                                        <p:tav tm="0">
                                          <p:val>
                                            <p:fltVal val="0"/>
                                          </p:val>
                                        </p:tav>
                                        <p:tav tm="100000">
                                          <p:val>
                                            <p:strVal val="#ppt_w"/>
                                          </p:val>
                                        </p:tav>
                                      </p:tavLst>
                                    </p:anim>
                                    <p:anim calcmode="lin" valueType="num">
                                      <p:cBhvr>
                                        <p:cTn id="35" dur="500" fill="hold"/>
                                        <p:tgtEl>
                                          <p:spTgt spid="44"/>
                                        </p:tgtEl>
                                        <p:attrNameLst>
                                          <p:attrName>ppt_h</p:attrName>
                                        </p:attrNameLst>
                                      </p:cBhvr>
                                      <p:tavLst>
                                        <p:tav tm="0">
                                          <p:val>
                                            <p:fltVal val="0"/>
                                          </p:val>
                                        </p:tav>
                                        <p:tav tm="100000">
                                          <p:val>
                                            <p:strVal val="#ppt_h"/>
                                          </p:val>
                                        </p:tav>
                                      </p:tavLst>
                                    </p:anim>
                                    <p:animEffect transition="in" filter="fade">
                                      <p:cBhvr>
                                        <p:cTn id="36" dur="500"/>
                                        <p:tgtEl>
                                          <p:spTgt spid="44"/>
                                        </p:tgtEl>
                                      </p:cBhvr>
                                    </p:animEffect>
                                  </p:childTnLst>
                                </p:cTn>
                              </p:par>
                            </p:childTnLst>
                          </p:cTn>
                        </p:par>
                        <p:par>
                          <p:cTn id="37" fill="hold">
                            <p:stCondLst>
                              <p:cond delay="1500"/>
                            </p:stCondLst>
                            <p:childTnLst>
                              <p:par>
                                <p:cTn id="38" presetID="53" presetClass="entr" presetSubtype="16" fill="hold" nodeType="afterEffect">
                                  <p:stCondLst>
                                    <p:cond delay="0"/>
                                  </p:stCondLst>
                                  <p:childTnLst>
                                    <p:set>
                                      <p:cBhvr>
                                        <p:cTn id="39" dur="1" fill="hold">
                                          <p:stCondLst>
                                            <p:cond delay="0"/>
                                          </p:stCondLst>
                                        </p:cTn>
                                        <p:tgtEl>
                                          <p:spTgt spid="50"/>
                                        </p:tgtEl>
                                        <p:attrNameLst>
                                          <p:attrName>style.visibility</p:attrName>
                                        </p:attrNameLst>
                                      </p:cBhvr>
                                      <p:to>
                                        <p:strVal val="visible"/>
                                      </p:to>
                                    </p:set>
                                    <p:anim calcmode="lin" valueType="num">
                                      <p:cBhvr>
                                        <p:cTn id="40" dur="500" fill="hold"/>
                                        <p:tgtEl>
                                          <p:spTgt spid="50"/>
                                        </p:tgtEl>
                                        <p:attrNameLst>
                                          <p:attrName>ppt_w</p:attrName>
                                        </p:attrNameLst>
                                      </p:cBhvr>
                                      <p:tavLst>
                                        <p:tav tm="0">
                                          <p:val>
                                            <p:fltVal val="0"/>
                                          </p:val>
                                        </p:tav>
                                        <p:tav tm="100000">
                                          <p:val>
                                            <p:strVal val="#ppt_w"/>
                                          </p:val>
                                        </p:tav>
                                      </p:tavLst>
                                    </p:anim>
                                    <p:anim calcmode="lin" valueType="num">
                                      <p:cBhvr>
                                        <p:cTn id="41" dur="500" fill="hold"/>
                                        <p:tgtEl>
                                          <p:spTgt spid="50"/>
                                        </p:tgtEl>
                                        <p:attrNameLst>
                                          <p:attrName>ppt_h</p:attrName>
                                        </p:attrNameLst>
                                      </p:cBhvr>
                                      <p:tavLst>
                                        <p:tav tm="0">
                                          <p:val>
                                            <p:fltVal val="0"/>
                                          </p:val>
                                        </p:tav>
                                        <p:tav tm="100000">
                                          <p:val>
                                            <p:strVal val="#ppt_h"/>
                                          </p:val>
                                        </p:tav>
                                      </p:tavLst>
                                    </p:anim>
                                    <p:animEffect transition="in" filter="fade">
                                      <p:cBhvr>
                                        <p:cTn id="42" dur="500"/>
                                        <p:tgtEl>
                                          <p:spTgt spid="50"/>
                                        </p:tgtEl>
                                      </p:cBhvr>
                                    </p:animEffect>
                                  </p:childTnLst>
                                </p:cTn>
                              </p:par>
                              <p:par>
                                <p:cTn id="43" presetID="16" presetClass="entr" presetSubtype="37"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barn(outVertical)">
                                      <p:cBhvr>
                                        <p:cTn id="45" dur="500"/>
                                        <p:tgtEl>
                                          <p:spTgt spid="45"/>
                                        </p:tgtEl>
                                      </p:cBhvr>
                                    </p:animEffect>
                                  </p:childTnLst>
                                </p:cTn>
                              </p:par>
                              <p:par>
                                <p:cTn id="46" presetID="2" presetClass="entr" presetSubtype="4" accel="20000" decel="54000" fill="hold" grpId="0" nodeType="withEffect">
                                  <p:stCondLst>
                                    <p:cond delay="0"/>
                                  </p:stCondLst>
                                  <p:childTnLst>
                                    <p:set>
                                      <p:cBhvr>
                                        <p:cTn id="47" dur="1" fill="hold">
                                          <p:stCondLst>
                                            <p:cond delay="0"/>
                                          </p:stCondLst>
                                        </p:cTn>
                                        <p:tgtEl>
                                          <p:spTgt spid="60"/>
                                        </p:tgtEl>
                                        <p:attrNameLst>
                                          <p:attrName>style.visibility</p:attrName>
                                        </p:attrNameLst>
                                      </p:cBhvr>
                                      <p:to>
                                        <p:strVal val="visible"/>
                                      </p:to>
                                    </p:set>
                                    <p:anim calcmode="lin" valueType="num">
                                      <p:cBhvr additive="base">
                                        <p:cTn id="48" dur="500" fill="hold"/>
                                        <p:tgtEl>
                                          <p:spTgt spid="60"/>
                                        </p:tgtEl>
                                        <p:attrNameLst>
                                          <p:attrName>ppt_x</p:attrName>
                                        </p:attrNameLst>
                                      </p:cBhvr>
                                      <p:tavLst>
                                        <p:tav tm="0">
                                          <p:val>
                                            <p:strVal val="#ppt_x"/>
                                          </p:val>
                                        </p:tav>
                                        <p:tav tm="100000">
                                          <p:val>
                                            <p:strVal val="#ppt_x"/>
                                          </p:val>
                                        </p:tav>
                                      </p:tavLst>
                                    </p:anim>
                                    <p:anim calcmode="lin" valueType="num">
                                      <p:cBhvr additive="base">
                                        <p:cTn id="49" dur="500" fill="hold"/>
                                        <p:tgtEl>
                                          <p:spTgt spid="60"/>
                                        </p:tgtEl>
                                        <p:attrNameLst>
                                          <p:attrName>ppt_y</p:attrName>
                                        </p:attrNameLst>
                                      </p:cBhvr>
                                      <p:tavLst>
                                        <p:tav tm="0">
                                          <p:val>
                                            <p:strVal val="1+#ppt_h/2"/>
                                          </p:val>
                                        </p:tav>
                                        <p:tav tm="100000">
                                          <p:val>
                                            <p:strVal val="#ppt_y"/>
                                          </p:val>
                                        </p:tav>
                                      </p:tavLst>
                                    </p:anim>
                                  </p:childTnLst>
                                </p:cTn>
                              </p:par>
                            </p:childTnLst>
                          </p:cTn>
                        </p:par>
                        <p:par>
                          <p:cTn id="50" fill="hold">
                            <p:stCondLst>
                              <p:cond delay="2000"/>
                            </p:stCondLst>
                            <p:childTnLst>
                              <p:par>
                                <p:cTn id="51" presetID="2" presetClass="entr" presetSubtype="4" accel="32000" decel="58000" fill="hold" grpId="0" nodeType="afterEffect">
                                  <p:stCondLst>
                                    <p:cond delay="0"/>
                                  </p:stCondLst>
                                  <p:childTnLst>
                                    <p:set>
                                      <p:cBhvr>
                                        <p:cTn id="52" dur="1" fill="hold">
                                          <p:stCondLst>
                                            <p:cond delay="0"/>
                                          </p:stCondLst>
                                        </p:cTn>
                                        <p:tgtEl>
                                          <p:spTgt spid="61"/>
                                        </p:tgtEl>
                                        <p:attrNameLst>
                                          <p:attrName>style.visibility</p:attrName>
                                        </p:attrNameLst>
                                      </p:cBhvr>
                                      <p:to>
                                        <p:strVal val="visible"/>
                                      </p:to>
                                    </p:set>
                                    <p:anim calcmode="lin" valueType="num">
                                      <p:cBhvr additive="base">
                                        <p:cTn id="53" dur="500" fill="hold"/>
                                        <p:tgtEl>
                                          <p:spTgt spid="61"/>
                                        </p:tgtEl>
                                        <p:attrNameLst>
                                          <p:attrName>ppt_x</p:attrName>
                                        </p:attrNameLst>
                                      </p:cBhvr>
                                      <p:tavLst>
                                        <p:tav tm="0">
                                          <p:val>
                                            <p:strVal val="#ppt_x"/>
                                          </p:val>
                                        </p:tav>
                                        <p:tav tm="100000">
                                          <p:val>
                                            <p:strVal val="#ppt_x"/>
                                          </p:val>
                                        </p:tav>
                                      </p:tavLst>
                                    </p:anim>
                                    <p:anim calcmode="lin" valueType="num">
                                      <p:cBhvr additive="base">
                                        <p:cTn id="54" dur="500" fill="hold"/>
                                        <p:tgtEl>
                                          <p:spTgt spid="61"/>
                                        </p:tgtEl>
                                        <p:attrNameLst>
                                          <p:attrName>ppt_y</p:attrName>
                                        </p:attrNameLst>
                                      </p:cBhvr>
                                      <p:tavLst>
                                        <p:tav tm="0">
                                          <p:val>
                                            <p:strVal val="1+#ppt_h/2"/>
                                          </p:val>
                                        </p:tav>
                                        <p:tav tm="100000">
                                          <p:val>
                                            <p:strVal val="#ppt_y"/>
                                          </p:val>
                                        </p:tav>
                                      </p:tavLst>
                                    </p:anim>
                                  </p:childTnLst>
                                </p:cTn>
                              </p:par>
                              <p:par>
                                <p:cTn id="55" presetID="53" presetClass="entr" presetSubtype="16" fill="hold" grpId="0" nodeType="withEffect">
                                  <p:stCondLst>
                                    <p:cond delay="0"/>
                                  </p:stCondLst>
                                  <p:childTnLst>
                                    <p:set>
                                      <p:cBhvr>
                                        <p:cTn id="56" dur="1" fill="hold">
                                          <p:stCondLst>
                                            <p:cond delay="0"/>
                                          </p:stCondLst>
                                        </p:cTn>
                                        <p:tgtEl>
                                          <p:spTgt spid="62"/>
                                        </p:tgtEl>
                                        <p:attrNameLst>
                                          <p:attrName>style.visibility</p:attrName>
                                        </p:attrNameLst>
                                      </p:cBhvr>
                                      <p:to>
                                        <p:strVal val="visible"/>
                                      </p:to>
                                    </p:set>
                                    <p:anim calcmode="lin" valueType="num">
                                      <p:cBhvr>
                                        <p:cTn id="57" dur="500" fill="hold"/>
                                        <p:tgtEl>
                                          <p:spTgt spid="62"/>
                                        </p:tgtEl>
                                        <p:attrNameLst>
                                          <p:attrName>ppt_w</p:attrName>
                                        </p:attrNameLst>
                                      </p:cBhvr>
                                      <p:tavLst>
                                        <p:tav tm="0">
                                          <p:val>
                                            <p:fltVal val="0"/>
                                          </p:val>
                                        </p:tav>
                                        <p:tav tm="100000">
                                          <p:val>
                                            <p:strVal val="#ppt_w"/>
                                          </p:val>
                                        </p:tav>
                                      </p:tavLst>
                                    </p:anim>
                                    <p:anim calcmode="lin" valueType="num">
                                      <p:cBhvr>
                                        <p:cTn id="58" dur="500" fill="hold"/>
                                        <p:tgtEl>
                                          <p:spTgt spid="62"/>
                                        </p:tgtEl>
                                        <p:attrNameLst>
                                          <p:attrName>ppt_h</p:attrName>
                                        </p:attrNameLst>
                                      </p:cBhvr>
                                      <p:tavLst>
                                        <p:tav tm="0">
                                          <p:val>
                                            <p:fltVal val="0"/>
                                          </p:val>
                                        </p:tav>
                                        <p:tav tm="100000">
                                          <p:val>
                                            <p:strVal val="#ppt_h"/>
                                          </p:val>
                                        </p:tav>
                                      </p:tavLst>
                                    </p:anim>
                                    <p:animEffect transition="in" filter="fade">
                                      <p:cBhvr>
                                        <p:cTn id="59" dur="500"/>
                                        <p:tgtEl>
                                          <p:spTgt spid="62"/>
                                        </p:tgtEl>
                                      </p:cBhvr>
                                    </p:animEffect>
                                  </p:childTnLst>
                                </p:cTn>
                              </p:par>
                            </p:childTnLst>
                          </p:cTn>
                        </p:par>
                        <p:par>
                          <p:cTn id="60" fill="hold">
                            <p:stCondLst>
                              <p:cond delay="2500"/>
                            </p:stCondLst>
                            <p:childTnLst>
                              <p:par>
                                <p:cTn id="61" presetID="53" presetClass="entr" presetSubtype="16" fill="hold" nodeType="afterEffect">
                                  <p:stCondLst>
                                    <p:cond delay="0"/>
                                  </p:stCondLst>
                                  <p:childTnLst>
                                    <p:set>
                                      <p:cBhvr>
                                        <p:cTn id="62" dur="1" fill="hold">
                                          <p:stCondLst>
                                            <p:cond delay="0"/>
                                          </p:stCondLst>
                                        </p:cTn>
                                        <p:tgtEl>
                                          <p:spTgt spid="64"/>
                                        </p:tgtEl>
                                        <p:attrNameLst>
                                          <p:attrName>style.visibility</p:attrName>
                                        </p:attrNameLst>
                                      </p:cBhvr>
                                      <p:to>
                                        <p:strVal val="visible"/>
                                      </p:to>
                                    </p:set>
                                    <p:anim calcmode="lin" valueType="num">
                                      <p:cBhvr>
                                        <p:cTn id="63" dur="500" fill="hold"/>
                                        <p:tgtEl>
                                          <p:spTgt spid="64"/>
                                        </p:tgtEl>
                                        <p:attrNameLst>
                                          <p:attrName>ppt_w</p:attrName>
                                        </p:attrNameLst>
                                      </p:cBhvr>
                                      <p:tavLst>
                                        <p:tav tm="0">
                                          <p:val>
                                            <p:fltVal val="0"/>
                                          </p:val>
                                        </p:tav>
                                        <p:tav tm="100000">
                                          <p:val>
                                            <p:strVal val="#ppt_w"/>
                                          </p:val>
                                        </p:tav>
                                      </p:tavLst>
                                    </p:anim>
                                    <p:anim calcmode="lin" valueType="num">
                                      <p:cBhvr>
                                        <p:cTn id="64" dur="500" fill="hold"/>
                                        <p:tgtEl>
                                          <p:spTgt spid="64"/>
                                        </p:tgtEl>
                                        <p:attrNameLst>
                                          <p:attrName>ppt_h</p:attrName>
                                        </p:attrNameLst>
                                      </p:cBhvr>
                                      <p:tavLst>
                                        <p:tav tm="0">
                                          <p:val>
                                            <p:fltVal val="0"/>
                                          </p:val>
                                        </p:tav>
                                        <p:tav tm="100000">
                                          <p:val>
                                            <p:strVal val="#ppt_h"/>
                                          </p:val>
                                        </p:tav>
                                      </p:tavLst>
                                    </p:anim>
                                    <p:animEffect transition="in" filter="fade">
                                      <p:cBhvr>
                                        <p:cTn id="65" dur="500"/>
                                        <p:tgtEl>
                                          <p:spTgt spid="64"/>
                                        </p:tgtEl>
                                      </p:cBhvr>
                                    </p:animEffect>
                                  </p:childTnLst>
                                </p:cTn>
                              </p:par>
                              <p:par>
                                <p:cTn id="66" presetID="16" presetClass="entr" presetSubtype="37" fill="hold" grpId="0"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barn(outVertical)">
                                      <p:cBhvr>
                                        <p:cTn id="68" dur="500"/>
                                        <p:tgtEl>
                                          <p:spTgt spid="63"/>
                                        </p:tgtEl>
                                      </p:cBhvr>
                                    </p:animEffect>
                                  </p:childTnLst>
                                </p:cTn>
                              </p:par>
                              <p:par>
                                <p:cTn id="69" presetID="2" presetClass="entr" presetSubtype="4" accel="20000" decel="54000" fill="hold" grpId="0" nodeType="withEffect">
                                  <p:stCondLst>
                                    <p:cond delay="0"/>
                                  </p:stCondLst>
                                  <p:childTnLst>
                                    <p:set>
                                      <p:cBhvr>
                                        <p:cTn id="70" dur="1" fill="hold">
                                          <p:stCondLst>
                                            <p:cond delay="0"/>
                                          </p:stCondLst>
                                        </p:cTn>
                                        <p:tgtEl>
                                          <p:spTgt spid="68"/>
                                        </p:tgtEl>
                                        <p:attrNameLst>
                                          <p:attrName>style.visibility</p:attrName>
                                        </p:attrNameLst>
                                      </p:cBhvr>
                                      <p:to>
                                        <p:strVal val="visible"/>
                                      </p:to>
                                    </p:set>
                                    <p:anim calcmode="lin" valueType="num">
                                      <p:cBhvr additive="base">
                                        <p:cTn id="71" dur="500" fill="hold"/>
                                        <p:tgtEl>
                                          <p:spTgt spid="68"/>
                                        </p:tgtEl>
                                        <p:attrNameLst>
                                          <p:attrName>ppt_x</p:attrName>
                                        </p:attrNameLst>
                                      </p:cBhvr>
                                      <p:tavLst>
                                        <p:tav tm="0">
                                          <p:val>
                                            <p:strVal val="#ppt_x"/>
                                          </p:val>
                                        </p:tav>
                                        <p:tav tm="100000">
                                          <p:val>
                                            <p:strVal val="#ppt_x"/>
                                          </p:val>
                                        </p:tav>
                                      </p:tavLst>
                                    </p:anim>
                                    <p:anim calcmode="lin" valueType="num">
                                      <p:cBhvr additive="base">
                                        <p:cTn id="72"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P spid="27" grpId="0"/>
      <p:bldP spid="28" grpId="0" animBg="1"/>
      <p:bldP spid="39" grpId="0" animBg="1"/>
      <p:bldP spid="42" grpId="0" animBg="1"/>
      <p:bldP spid="44" grpId="0" animBg="1"/>
      <p:bldP spid="45" grpId="0"/>
      <p:bldP spid="60" grpId="0" animBg="1"/>
      <p:bldP spid="61" grpId="0" animBg="1"/>
      <p:bldP spid="62" grpId="0" animBg="1"/>
      <p:bldP spid="63" grpId="0"/>
      <p:bldP spid="68" grpId="0" animBg="1"/>
    </p:bldLst>
  </p:timing>
</p:sld>
</file>

<file path=ppt/theme/theme1.xml><?xml version="1.0" encoding="utf-8"?>
<a:theme xmlns:a="http://schemas.openxmlformats.org/drawingml/2006/main" name="Default Theme">
  <a:themeElements>
    <a:clrScheme name="SlideSalad Theme_116">
      <a:dk1>
        <a:srgbClr val="262626"/>
      </a:dk1>
      <a:lt1>
        <a:srgbClr val="FFFFFF"/>
      </a:lt1>
      <a:dk2>
        <a:srgbClr val="262626"/>
      </a:dk2>
      <a:lt2>
        <a:srgbClr val="FFFFFF"/>
      </a:lt2>
      <a:accent1>
        <a:srgbClr val="6E87F2"/>
      </a:accent1>
      <a:accent2>
        <a:srgbClr val="7172EE"/>
      </a:accent2>
      <a:accent3>
        <a:srgbClr val="7E5FE1"/>
      </a:accent3>
      <a:accent4>
        <a:srgbClr val="8A53D4"/>
      </a:accent4>
      <a:accent5>
        <a:srgbClr val="9738C7"/>
      </a:accent5>
      <a:accent6>
        <a:srgbClr val="A425BA"/>
      </a:accent6>
      <a:hlink>
        <a:srgbClr val="FFFFFF"/>
      </a:hlink>
      <a:folHlink>
        <a:srgbClr val="595959"/>
      </a:folHlink>
    </a:clrScheme>
    <a:fontScheme name="Custom 84">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a:noFill/>
          <a:round/>
          <a:headEnd/>
          <a:tailEnd/>
        </a:ln>
      </a:spPr>
      <a:bodyPr vert="horz" wrap="square" lIns="91440" tIns="45720" rIns="91440" bIns="45720" numCol="1" anchor="t" anchorCtr="0" compatLnSpc="1">
        <a:prstTxWarp prst="textNoShape">
          <a:avLst/>
        </a:prstTxWarp>
      </a:bodyPr>
      <a:lstStyle>
        <a:defPPr>
          <a:defRPr/>
        </a:defPPr>
      </a:lstStyle>
    </a:sp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76">
      <a:majorFont>
        <a:latin typeface="Roboto"/>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13587</TotalTime>
  <Words>1372</Words>
  <Application>Microsoft Office PowerPoint</Application>
  <PresentationFormat>Affichage à l'écran (16:9)</PresentationFormat>
  <Paragraphs>128</Paragraphs>
  <Slides>17</Slides>
  <Notes>1</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17</vt:i4>
      </vt:variant>
    </vt:vector>
  </HeadingPairs>
  <TitlesOfParts>
    <vt:vector size="25" baseType="lpstr">
      <vt:lpstr>Arial</vt:lpstr>
      <vt:lpstr>Calibri</vt:lpstr>
      <vt:lpstr>Calibri Light</vt:lpstr>
      <vt:lpstr>Roboto</vt:lpstr>
      <vt:lpstr>Roboto Light</vt:lpstr>
      <vt:lpstr>Wingdings</vt:lpstr>
      <vt:lpstr>Default Theme</vt:lpstr>
      <vt:lpstr>Custom Design</vt:lpstr>
      <vt:lpstr>Présentation PowerPoint</vt:lpstr>
      <vt:lpstr>Business Plan - Agenda</vt:lpstr>
      <vt:lpstr>Our Services Slide</vt:lpstr>
      <vt:lpstr>Clean Business - Agenda</vt:lpstr>
      <vt:lpstr>Core Values</vt:lpstr>
      <vt:lpstr>Présentation PowerPoint</vt:lpstr>
      <vt:lpstr>Présentation PowerPoint</vt:lpstr>
      <vt:lpstr>The Problem</vt:lpstr>
      <vt:lpstr>The Solution</vt:lpstr>
      <vt:lpstr>Business model</vt:lpstr>
      <vt:lpstr>Proprietary technology/expertise</vt:lpstr>
      <vt:lpstr>Competition</vt:lpstr>
      <vt:lpstr>Why We are Better?</vt:lpstr>
      <vt:lpstr>Go-To-Market Strategy</vt:lpstr>
      <vt:lpstr>Meet Our Awesome Team</vt:lpstr>
      <vt:lpstr>Founding team</vt:lpstr>
      <vt:lpstr>Money, milestones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High Tech</dc:creator>
  <cp:lastModifiedBy>amirnrcb@gmail.com</cp:lastModifiedBy>
  <cp:revision>1583</cp:revision>
  <dcterms:created xsi:type="dcterms:W3CDTF">2015-09-08T18:46:55Z</dcterms:created>
  <dcterms:modified xsi:type="dcterms:W3CDTF">2023-05-04T13:39:06Z</dcterms:modified>
</cp:coreProperties>
</file>