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93" r:id="rId2"/>
  </p:sldMasterIdLst>
  <p:notesMasterIdLst>
    <p:notesMasterId r:id="rId11"/>
  </p:notesMasterIdLst>
  <p:handoutMasterIdLst>
    <p:handoutMasterId r:id="rId12"/>
  </p:handoutMasterIdLst>
  <p:sldIdLst>
    <p:sldId id="1707" r:id="rId3"/>
    <p:sldId id="1708" r:id="rId4"/>
    <p:sldId id="1710" r:id="rId5"/>
    <p:sldId id="1709" r:id="rId6"/>
    <p:sldId id="1697" r:id="rId7"/>
    <p:sldId id="1715" r:id="rId8"/>
    <p:sldId id="1696" r:id="rId9"/>
    <p:sldId id="171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AADE"/>
    <a:srgbClr val="38579A"/>
    <a:srgbClr val="E99BEB"/>
    <a:srgbClr val="515C63"/>
    <a:srgbClr val="3F4C55"/>
    <a:srgbClr val="31AFB5"/>
    <a:srgbClr val="72B359"/>
    <a:srgbClr val="223638"/>
    <a:srgbClr val="9DC75A"/>
    <a:srgbClr val="FFD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434" autoAdjust="0"/>
  </p:normalViewPr>
  <p:slideViewPr>
    <p:cSldViewPr>
      <p:cViewPr varScale="1">
        <p:scale>
          <a:sx n="114" d="100"/>
          <a:sy n="114" d="100"/>
        </p:scale>
        <p:origin x="451" y="8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150</c:v>
                </c:pt>
                <c:pt idx="1">
                  <c:v>350</c:v>
                </c:pt>
                <c:pt idx="2">
                  <c:v>200</c:v>
                </c:pt>
                <c:pt idx="3">
                  <c:v>350</c:v>
                </c:pt>
              </c:numCache>
            </c:numRef>
          </c:val>
          <c:extLst>
            <c:ext xmlns:c16="http://schemas.microsoft.com/office/drawing/2014/chart" uri="{C3380CC4-5D6E-409C-BE32-E72D297353CC}">
              <c16:uniqueId val="{00000000-16E3-4F06-A913-4E23889765A4}"/>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180</c:v>
                </c:pt>
                <c:pt idx="1">
                  <c:v>400</c:v>
                </c:pt>
                <c:pt idx="2">
                  <c:v>450</c:v>
                </c:pt>
                <c:pt idx="3">
                  <c:v>450</c:v>
                </c:pt>
              </c:numCache>
            </c:numRef>
          </c:val>
          <c:extLst>
            <c:ext xmlns:c16="http://schemas.microsoft.com/office/drawing/2014/chart" uri="{C3380CC4-5D6E-409C-BE32-E72D297353CC}">
              <c16:uniqueId val="{00000001-16E3-4F06-A913-4E23889765A4}"/>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250</c:v>
                </c:pt>
                <c:pt idx="1">
                  <c:v>450</c:v>
                </c:pt>
                <c:pt idx="2">
                  <c:v>350</c:v>
                </c:pt>
                <c:pt idx="3">
                  <c:v>350</c:v>
                </c:pt>
              </c:numCache>
            </c:numRef>
          </c:val>
          <c:extLst>
            <c:ext xmlns:c16="http://schemas.microsoft.com/office/drawing/2014/chart" uri="{C3380CC4-5D6E-409C-BE32-E72D297353CC}">
              <c16:uniqueId val="{00000002-16E3-4F06-A913-4E23889765A4}"/>
            </c:ext>
          </c:extLst>
        </c:ser>
        <c:dLbls>
          <c:dLblPos val="outEnd"/>
          <c:showLegendKey val="0"/>
          <c:showVal val="1"/>
          <c:showCatName val="0"/>
          <c:showSerName val="0"/>
          <c:showPercent val="0"/>
          <c:showBubbleSize val="0"/>
        </c:dLbls>
        <c:gapWidth val="219"/>
        <c:overlap val="-27"/>
        <c:axId val="124211376"/>
        <c:axId val="192477232"/>
      </c:barChart>
      <c:catAx>
        <c:axId val="124211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crossAx val="192477232"/>
        <c:crosses val="autoZero"/>
        <c:auto val="1"/>
        <c:lblAlgn val="ctr"/>
        <c:lblOffset val="100"/>
        <c:noMultiLvlLbl val="0"/>
      </c:catAx>
      <c:valAx>
        <c:axId val="192477232"/>
        <c:scaling>
          <c:orientation val="minMax"/>
          <c:max val="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fr-FR"/>
          </a:p>
        </c:txPr>
        <c:crossAx val="124211376"/>
        <c:crosses val="autoZero"/>
        <c:crossBetween val="between"/>
        <c:majorUnit val="50"/>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sz="1000"/>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D0CDCF-B072-4CC6-B2A3-B1C4F4AE3FFA}" type="datetimeFigureOut">
              <a:rPr lang="en-US" smtClean="0"/>
              <a:pPr/>
              <a:t>5/4/2023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8A0187-CA69-4ACB-9811-75164F281DE0}" type="slidenum">
              <a:rPr lang="en-US" smtClean="0"/>
              <a:pPr/>
              <a:t>‹N°›</a:t>
            </a:fld>
            <a:endParaRPr lang="en-US" dirty="0"/>
          </a:p>
        </p:txBody>
      </p:sp>
    </p:spTree>
    <p:extLst>
      <p:ext uri="{BB962C8B-B14F-4D97-AF65-F5344CB8AC3E}">
        <p14:creationId xmlns:p14="http://schemas.microsoft.com/office/powerpoint/2010/main" val="2958881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E9E0-D922-418E-8BFA-E41C87CB1E68}" type="datetimeFigureOut">
              <a:rPr lang="en-US" smtClean="0"/>
              <a:pPr/>
              <a:t>5/4/2023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7D2F9E-D167-4ED3-83EC-AE46EA34BEC3}" type="slidenum">
              <a:rPr lang="en-US" smtClean="0"/>
              <a:pPr/>
              <a:t>‹N°›</a:t>
            </a:fld>
            <a:endParaRPr lang="en-US" dirty="0"/>
          </a:p>
        </p:txBody>
      </p:sp>
    </p:spTree>
    <p:extLst>
      <p:ext uri="{BB962C8B-B14F-4D97-AF65-F5344CB8AC3E}">
        <p14:creationId xmlns:p14="http://schemas.microsoft.com/office/powerpoint/2010/main" val="423772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D2F9E-D167-4ED3-83EC-AE46EA34BEC3}" type="slidenum">
              <a:rPr lang="en-US" smtClean="0"/>
              <a:pPr/>
              <a:t>1</a:t>
            </a:fld>
            <a:endParaRPr lang="en-US" dirty="0"/>
          </a:p>
        </p:txBody>
      </p:sp>
    </p:spTree>
    <p:extLst>
      <p:ext uri="{BB962C8B-B14F-4D97-AF65-F5344CB8AC3E}">
        <p14:creationId xmlns:p14="http://schemas.microsoft.com/office/powerpoint/2010/main" val="221332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7D2F9E-D167-4ED3-83EC-AE46EA34BEC3}" type="slidenum">
              <a:rPr lang="en-US" smtClean="0"/>
              <a:pPr/>
              <a:t>6</a:t>
            </a:fld>
            <a:endParaRPr lang="en-US" dirty="0"/>
          </a:p>
        </p:txBody>
      </p:sp>
    </p:spTree>
    <p:extLst>
      <p:ext uri="{BB962C8B-B14F-4D97-AF65-F5344CB8AC3E}">
        <p14:creationId xmlns:p14="http://schemas.microsoft.com/office/powerpoint/2010/main" val="469681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56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p>
        </p:txBody>
      </p:sp>
      <p:sp>
        <p:nvSpPr>
          <p:cNvPr id="18" name="Picture Placeholder 17"/>
          <p:cNvSpPr>
            <a:spLocks noGrp="1"/>
          </p:cNvSpPr>
          <p:nvPr>
            <p:ph type="pic" sz="quarter" idx="29" hasCustomPrompt="1"/>
          </p:nvPr>
        </p:nvSpPr>
        <p:spPr>
          <a:xfrm>
            <a:off x="314050" y="1486908"/>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1"/>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19" name="Picture Placeholder 18"/>
          <p:cNvSpPr>
            <a:spLocks noGrp="1"/>
          </p:cNvSpPr>
          <p:nvPr>
            <p:ph type="pic" sz="quarter" idx="30" hasCustomPrompt="1"/>
          </p:nvPr>
        </p:nvSpPr>
        <p:spPr>
          <a:xfrm>
            <a:off x="314050" y="3238294"/>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4"/>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21" name="Picture Placeholder 20"/>
          <p:cNvSpPr>
            <a:spLocks noGrp="1"/>
          </p:cNvSpPr>
          <p:nvPr>
            <p:ph type="pic" sz="quarter" idx="31" hasCustomPrompt="1"/>
          </p:nvPr>
        </p:nvSpPr>
        <p:spPr>
          <a:xfrm>
            <a:off x="3242553" y="3238294"/>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5"/>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23" name="Picture Placeholder 22"/>
          <p:cNvSpPr>
            <a:spLocks noGrp="1"/>
          </p:cNvSpPr>
          <p:nvPr>
            <p:ph type="pic" sz="quarter" idx="32" hasCustomPrompt="1"/>
          </p:nvPr>
        </p:nvSpPr>
        <p:spPr>
          <a:xfrm>
            <a:off x="6171055" y="3238294"/>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6"/>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22" name="Picture Placeholder 21"/>
          <p:cNvSpPr>
            <a:spLocks noGrp="1"/>
          </p:cNvSpPr>
          <p:nvPr>
            <p:ph type="pic" sz="quarter" idx="33" hasCustomPrompt="1"/>
          </p:nvPr>
        </p:nvSpPr>
        <p:spPr>
          <a:xfrm>
            <a:off x="6171055" y="1486908"/>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3"/>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
        <p:nvSpPr>
          <p:cNvPr id="20" name="Picture Placeholder 19"/>
          <p:cNvSpPr>
            <a:spLocks noGrp="1"/>
          </p:cNvSpPr>
          <p:nvPr>
            <p:ph type="pic" sz="quarter" idx="34" hasCustomPrompt="1"/>
          </p:nvPr>
        </p:nvSpPr>
        <p:spPr>
          <a:xfrm>
            <a:off x="3242553" y="1486908"/>
            <a:ext cx="1219200" cy="1219200"/>
          </a:xfrm>
          <a:custGeom>
            <a:avLst/>
            <a:gdLst>
              <a:gd name="connsiteX0" fmla="*/ 609600 w 1219200"/>
              <a:gd name="connsiteY0" fmla="*/ 0 h 1219200"/>
              <a:gd name="connsiteX1" fmla="*/ 1219200 w 1219200"/>
              <a:gd name="connsiteY1" fmla="*/ 609600 h 1219200"/>
              <a:gd name="connsiteX2" fmla="*/ 609600 w 1219200"/>
              <a:gd name="connsiteY2" fmla="*/ 1219200 h 1219200"/>
              <a:gd name="connsiteX3" fmla="*/ 0 w 1219200"/>
              <a:gd name="connsiteY3" fmla="*/ 609600 h 1219200"/>
              <a:gd name="connsiteX4" fmla="*/ 609600 w 12192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 h="1219200">
                <a:moveTo>
                  <a:pt x="609600" y="0"/>
                </a:moveTo>
                <a:cubicBezTo>
                  <a:pt x="946273" y="0"/>
                  <a:pt x="1219200" y="272927"/>
                  <a:pt x="1219200" y="609600"/>
                </a:cubicBezTo>
                <a:cubicBezTo>
                  <a:pt x="1219200" y="946273"/>
                  <a:pt x="946273" y="1219200"/>
                  <a:pt x="609600" y="1219200"/>
                </a:cubicBezTo>
                <a:cubicBezTo>
                  <a:pt x="272927" y="1219200"/>
                  <a:pt x="0" y="946273"/>
                  <a:pt x="0" y="609600"/>
                </a:cubicBezTo>
                <a:cubicBezTo>
                  <a:pt x="0" y="272927"/>
                  <a:pt x="272927" y="0"/>
                  <a:pt x="609600" y="0"/>
                </a:cubicBezTo>
                <a:close/>
              </a:path>
            </a:pathLst>
          </a:custGeom>
          <a:solidFill>
            <a:schemeClr val="bg1">
              <a:lumMod val="85000"/>
            </a:schemeClr>
          </a:solidFill>
          <a:ln w="19050">
            <a:solidFill>
              <a:schemeClr val="accent2"/>
            </a:solidFill>
          </a:ln>
          <a:effectLst/>
        </p:spPr>
        <p:txBody>
          <a:bodyPr wrap="square" tIns="0" bIns="182880" anchor="b">
            <a:noAutofit/>
          </a:bodyPr>
          <a:lstStyle>
            <a:lvl1pPr algn="ctr">
              <a:buNone/>
              <a:defRPr sz="600" baseline="0">
                <a:solidFill>
                  <a:schemeClr val="tx1">
                    <a:lumMod val="50000"/>
                    <a:lumOff val="50000"/>
                  </a:schemeClr>
                </a:solidFill>
              </a:defRPr>
            </a:lvl1pPr>
          </a:lstStyle>
          <a:p>
            <a:r>
              <a:rPr lang="en-US" dirty="0"/>
              <a:t>Click Icon To Add Image</a:t>
            </a:r>
          </a:p>
        </p:txBody>
      </p:sp>
    </p:spTree>
    <p:extLst>
      <p:ext uri="{BB962C8B-B14F-4D97-AF65-F5344CB8AC3E}">
        <p14:creationId xmlns:p14="http://schemas.microsoft.com/office/powerpoint/2010/main" val="287195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2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0"/>
            <a:ext cx="9144000" cy="2647950"/>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a:t>Image Holder</a:t>
            </a:r>
          </a:p>
        </p:txBody>
      </p:sp>
    </p:spTree>
    <p:extLst>
      <p:ext uri="{BB962C8B-B14F-4D97-AF65-F5344CB8AC3E}">
        <p14:creationId xmlns:p14="http://schemas.microsoft.com/office/powerpoint/2010/main" val="1109311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l">
              <a:buNone/>
              <a:defRPr sz="1050" b="0" baseline="0">
                <a:solidFill>
                  <a:schemeClr val="bg1"/>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8" name="Title 2"/>
          <p:cNvSpPr>
            <a:spLocks noGrp="1"/>
          </p:cNvSpPr>
          <p:nvPr>
            <p:ph type="title"/>
          </p:nvPr>
        </p:nvSpPr>
        <p:spPr>
          <a:xfrm>
            <a:off x="381000" y="341313"/>
            <a:ext cx="8368363" cy="495383"/>
          </a:xfrm>
          <a:prstGeom prst="rect">
            <a:avLst/>
          </a:prstGeom>
        </p:spPr>
        <p:txBody>
          <a:bodyPr lIns="0" tIns="0" rIns="0" bIns="0" anchor="ctr"/>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7688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7" name="Picture Placeholder 7"/>
          <p:cNvSpPr>
            <a:spLocks noGrp="1"/>
          </p:cNvSpPr>
          <p:nvPr>
            <p:ph type="pic" sz="quarter" idx="10" hasCustomPrompt="1"/>
          </p:nvPr>
        </p:nvSpPr>
        <p:spPr>
          <a:xfrm>
            <a:off x="0" y="0"/>
            <a:ext cx="9144000" cy="5143500"/>
          </a:xfrm>
          <a:prstGeom prst="rect">
            <a:avLst/>
          </a:prstGeom>
          <a:solidFill>
            <a:schemeClr val="tx2">
              <a:lumMod val="10000"/>
              <a:lumOff val="90000"/>
            </a:schemeClr>
          </a:solidFill>
          <a:ln w="19050">
            <a:noFill/>
          </a:ln>
        </p:spPr>
        <p:txBody>
          <a:bodyPr lIns="0" tIns="91440" rIns="0" bIns="1463040" anchor="b"/>
          <a:lstStyle>
            <a:lvl1pPr algn="ctr" rtl="0">
              <a:buNone/>
              <a:defRPr sz="1400">
                <a:solidFill>
                  <a:schemeClr val="tx1">
                    <a:lumMod val="75000"/>
                    <a:lumOff val="25000"/>
                  </a:schemeClr>
                </a:solidFill>
              </a:defRPr>
            </a:lvl1pPr>
          </a:lstStyle>
          <a:p>
            <a:r>
              <a:rPr lang="en-US" dirty="0"/>
              <a:t>Image Holder</a:t>
            </a:r>
          </a:p>
        </p:txBody>
      </p:sp>
    </p:spTree>
    <p:extLst>
      <p:ext uri="{BB962C8B-B14F-4D97-AF65-F5344CB8AC3E}">
        <p14:creationId xmlns:p14="http://schemas.microsoft.com/office/powerpoint/2010/main" val="39666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27" name="Picture Placeholder 7"/>
          <p:cNvSpPr>
            <a:spLocks noGrp="1"/>
          </p:cNvSpPr>
          <p:nvPr>
            <p:ph type="pic" sz="quarter" idx="10" hasCustomPrompt="1"/>
          </p:nvPr>
        </p:nvSpPr>
        <p:spPr>
          <a:xfrm>
            <a:off x="0" y="0"/>
            <a:ext cx="9144000" cy="5143500"/>
          </a:xfrm>
          <a:prstGeom prst="rect">
            <a:avLst/>
          </a:prstGeom>
          <a:solidFill>
            <a:schemeClr val="tx2">
              <a:lumMod val="10000"/>
              <a:lumOff val="90000"/>
            </a:schemeClr>
          </a:solidFill>
          <a:ln w="19050">
            <a:noFill/>
          </a:ln>
        </p:spPr>
        <p:txBody>
          <a:bodyPr lIns="0" tIns="91440" rIns="0" bIns="1463040" anchor="b"/>
          <a:lstStyle>
            <a:lvl1pPr algn="ctr" rtl="0">
              <a:buNone/>
              <a:defRPr sz="1400">
                <a:solidFill>
                  <a:schemeClr val="tx1">
                    <a:lumMod val="75000"/>
                    <a:lumOff val="25000"/>
                  </a:schemeClr>
                </a:solidFill>
              </a:defRPr>
            </a:lvl1pPr>
          </a:lstStyle>
          <a:p>
            <a:r>
              <a:rPr lang="en-US" dirty="0"/>
              <a:t>Image Holder</a:t>
            </a:r>
          </a:p>
        </p:txBody>
      </p:sp>
      <p:sp>
        <p:nvSpPr>
          <p:cNvPr id="3"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4"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9311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85127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41">
    <p:spTree>
      <p:nvGrpSpPr>
        <p:cNvPr id="1" name=""/>
        <p:cNvGrpSpPr/>
        <p:nvPr/>
      </p:nvGrpSpPr>
      <p:grpSpPr>
        <a:xfrm>
          <a:off x="0" y="0"/>
          <a:ext cx="0" cy="0"/>
          <a:chOff x="0" y="0"/>
          <a:chExt cx="0" cy="0"/>
        </a:xfrm>
      </p:grpSpPr>
      <p:sp>
        <p:nvSpPr>
          <p:cNvPr id="4" name="Picture Placeholder 7"/>
          <p:cNvSpPr>
            <a:spLocks noGrp="1"/>
          </p:cNvSpPr>
          <p:nvPr>
            <p:ph type="pic" sz="quarter" idx="10" hasCustomPrompt="1"/>
          </p:nvPr>
        </p:nvSpPr>
        <p:spPr>
          <a:xfrm>
            <a:off x="0" y="0"/>
            <a:ext cx="4572000" cy="5143500"/>
          </a:xfrm>
          <a:prstGeom prst="rect">
            <a:avLst/>
          </a:prstGeom>
          <a:solidFill>
            <a:schemeClr val="bg1">
              <a:lumMod val="95000"/>
            </a:schemeClr>
          </a:solidFill>
          <a:ln>
            <a:noFill/>
          </a:ln>
          <a:effectLst/>
        </p:spPr>
        <p:txBody>
          <a:bodyPr bIns="457200" anchor="b"/>
          <a:lstStyle>
            <a:lvl1pPr algn="ctr">
              <a:buNone/>
              <a:defRPr sz="12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140296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S38">
    <p:spTree>
      <p:nvGrpSpPr>
        <p:cNvPr id="1" name=""/>
        <p:cNvGrpSpPr/>
        <p:nvPr/>
      </p:nvGrpSpPr>
      <p:grpSpPr>
        <a:xfrm>
          <a:off x="0" y="0"/>
          <a:ext cx="0" cy="0"/>
          <a:chOff x="0" y="0"/>
          <a:chExt cx="0" cy="0"/>
        </a:xfrm>
      </p:grpSpPr>
      <p:sp>
        <p:nvSpPr>
          <p:cNvPr id="49" name="Picture Placeholder 7"/>
          <p:cNvSpPr>
            <a:spLocks noGrp="1"/>
          </p:cNvSpPr>
          <p:nvPr>
            <p:ph type="pic" sz="quarter" idx="19" hasCustomPrompt="1"/>
          </p:nvPr>
        </p:nvSpPr>
        <p:spPr>
          <a:xfrm>
            <a:off x="377139" y="1276350"/>
            <a:ext cx="1999651" cy="2180724"/>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75" name="Picture Placeholder 7"/>
          <p:cNvSpPr>
            <a:spLocks noGrp="1"/>
          </p:cNvSpPr>
          <p:nvPr>
            <p:ph type="pic" sz="quarter" idx="30" hasCustomPrompt="1"/>
          </p:nvPr>
        </p:nvSpPr>
        <p:spPr>
          <a:xfrm>
            <a:off x="2516788" y="1276350"/>
            <a:ext cx="1999651" cy="2180724"/>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89" name="Picture Placeholder 7"/>
          <p:cNvSpPr>
            <a:spLocks noGrp="1"/>
          </p:cNvSpPr>
          <p:nvPr>
            <p:ph type="pic" sz="quarter" idx="34" hasCustomPrompt="1"/>
          </p:nvPr>
        </p:nvSpPr>
        <p:spPr>
          <a:xfrm>
            <a:off x="4624503" y="1276350"/>
            <a:ext cx="1999651" cy="2180724"/>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94" name="Picture Placeholder 7"/>
          <p:cNvSpPr>
            <a:spLocks noGrp="1"/>
          </p:cNvSpPr>
          <p:nvPr>
            <p:ph type="pic" sz="quarter" idx="38" hasCustomPrompt="1"/>
          </p:nvPr>
        </p:nvSpPr>
        <p:spPr>
          <a:xfrm>
            <a:off x="6749713" y="1276350"/>
            <a:ext cx="1999651" cy="2180724"/>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
        <p:nvSpPr>
          <p:cNvPr id="10"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11"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1619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5548963" cy="173255"/>
          </a:xfrm>
          <a:prstGeom prst="rect">
            <a:avLst/>
          </a:prstGeom>
        </p:spPr>
        <p:txBody>
          <a:bodyPr wrap="none" lIns="0" tIns="0" rIns="0" bIns="0" anchor="ctr">
            <a:noAutofit/>
          </a:bodyPr>
          <a:lstStyle>
            <a:lvl1pPr marL="0" indent="0" algn="l">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p:nvPr>
        </p:nvSpPr>
        <p:spPr>
          <a:xfrm>
            <a:off x="381000" y="341313"/>
            <a:ext cx="5548963" cy="495383"/>
          </a:xfrm>
          <a:prstGeom prst="rect">
            <a:avLst/>
          </a:prstGeom>
        </p:spPr>
        <p:txBody>
          <a:bodyPr lIns="0" tIns="0" rIns="0" bIns="0" anchor="ctr"/>
          <a:lstStyle>
            <a:lvl1pPr algn="l">
              <a:defRPr sz="3200">
                <a:solidFill>
                  <a:schemeClr val="bg1">
                    <a:lumMod val="50000"/>
                  </a:schemeClr>
                </a:solidFill>
              </a:defRPr>
            </a:lvl1pPr>
          </a:lstStyle>
          <a:p>
            <a:r>
              <a:rPr lang="en-US" dirty="0"/>
              <a:t>Click to edit Master title style</a:t>
            </a:r>
          </a:p>
        </p:txBody>
      </p:sp>
      <p:sp>
        <p:nvSpPr>
          <p:cNvPr id="6" name="Picture Placeholder 5"/>
          <p:cNvSpPr>
            <a:spLocks noGrp="1"/>
          </p:cNvSpPr>
          <p:nvPr>
            <p:ph type="pic" sz="quarter" idx="19" hasCustomPrompt="1"/>
          </p:nvPr>
        </p:nvSpPr>
        <p:spPr>
          <a:xfrm>
            <a:off x="4343399" y="0"/>
            <a:ext cx="4800600" cy="5143500"/>
          </a:xfrm>
          <a:custGeom>
            <a:avLst/>
            <a:gdLst>
              <a:gd name="connsiteX0" fmla="*/ 2400932 w 4800600"/>
              <a:gd name="connsiteY0" fmla="*/ 0 h 5143500"/>
              <a:gd name="connsiteX1" fmla="*/ 4800600 w 4800600"/>
              <a:gd name="connsiteY1" fmla="*/ 0 h 5143500"/>
              <a:gd name="connsiteX2" fmla="*/ 4800600 w 4800600"/>
              <a:gd name="connsiteY2" fmla="*/ 5143500 h 5143500"/>
              <a:gd name="connsiteX3" fmla="*/ 2400932 w 4800600"/>
              <a:gd name="connsiteY3" fmla="*/ 5143500 h 5143500"/>
              <a:gd name="connsiteX4" fmla="*/ 0 w 4800600"/>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0" h="5143500">
                <a:moveTo>
                  <a:pt x="2400932" y="0"/>
                </a:moveTo>
                <a:lnTo>
                  <a:pt x="4800600" y="0"/>
                </a:lnTo>
                <a:lnTo>
                  <a:pt x="4800600" y="5143500"/>
                </a:lnTo>
                <a:lnTo>
                  <a:pt x="2400932" y="5143500"/>
                </a:lnTo>
                <a:lnTo>
                  <a:pt x="0" y="5143500"/>
                </a:lnTo>
                <a:close/>
              </a:path>
            </a:pathLst>
          </a:custGeom>
          <a:solidFill>
            <a:schemeClr val="tx2">
              <a:lumMod val="10000"/>
              <a:lumOff val="90000"/>
            </a:schemeClr>
          </a:solidFill>
          <a:ln w="19050">
            <a:noFill/>
          </a:ln>
          <a:effectLst/>
        </p:spPr>
        <p:txBody>
          <a:bodyPr wrap="square" lIns="0" tIns="0" rIns="0" bIns="274320" anchor="b">
            <a:noAutofit/>
          </a:bodyPr>
          <a:lstStyle>
            <a:lvl1pPr algn="ctr" rtl="0">
              <a:buNone/>
              <a:defRPr sz="900">
                <a:solidFill>
                  <a:schemeClr val="tx1">
                    <a:lumMod val="75000"/>
                    <a:lumOff val="25000"/>
                  </a:schemeClr>
                </a:solidFill>
              </a:defRPr>
            </a:lvl1pPr>
          </a:lstStyle>
          <a:p>
            <a:r>
              <a:rPr lang="en-US" dirty="0"/>
              <a:t>Image Holder</a:t>
            </a:r>
          </a:p>
        </p:txBody>
      </p:sp>
    </p:spTree>
    <p:extLst>
      <p:ext uri="{BB962C8B-B14F-4D97-AF65-F5344CB8AC3E}">
        <p14:creationId xmlns:p14="http://schemas.microsoft.com/office/powerpoint/2010/main" val="212423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Subtitle">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050" b="0" baseline="0">
                <a:solidFill>
                  <a:schemeClr val="bg1">
                    <a:lumMod val="75000"/>
                  </a:schemeClr>
                </a:solidFill>
                <a:latin typeface="Roboto Light" panose="02000000000000000000" pitchFamily="2" charset="0"/>
                <a:ea typeface="Roboto Light"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9" name="Title 2"/>
          <p:cNvSpPr>
            <a:spLocks noGrp="1"/>
          </p:cNvSpPr>
          <p:nvPr>
            <p:ph type="title"/>
          </p:nvPr>
        </p:nvSpPr>
        <p:spPr>
          <a:xfrm>
            <a:off x="381000" y="341313"/>
            <a:ext cx="8368363" cy="495383"/>
          </a:xfrm>
          <a:prstGeom prst="rect">
            <a:avLst/>
          </a:prstGeom>
        </p:spPr>
        <p:txBody>
          <a:bodyPr lIns="0" tIns="0" rIns="0" bIns="0" anchor="ctr"/>
          <a:lstStyle>
            <a:lvl1pPr algn="ctr">
              <a:defRPr sz="3200">
                <a:solidFill>
                  <a:schemeClr val="bg1">
                    <a:lumMod val="50000"/>
                  </a:schemeClr>
                </a:solidFill>
              </a:defRPr>
            </a:lvl1pPr>
          </a:lstStyle>
          <a:p>
            <a:r>
              <a:rPr lang="en-US" dirty="0"/>
              <a:t>Click to edit Master title style</a:t>
            </a:r>
          </a:p>
        </p:txBody>
      </p:sp>
      <p:sp>
        <p:nvSpPr>
          <p:cNvPr id="6" name="Picture Placeholder 7"/>
          <p:cNvSpPr>
            <a:spLocks noGrp="1"/>
          </p:cNvSpPr>
          <p:nvPr>
            <p:ph type="pic" sz="quarter" idx="19" hasCustomPrompt="1"/>
          </p:nvPr>
        </p:nvSpPr>
        <p:spPr>
          <a:xfrm>
            <a:off x="377139" y="3105149"/>
            <a:ext cx="3624742" cy="1458615"/>
          </a:xfrm>
          <a:prstGeom prst="rect">
            <a:avLst/>
          </a:prstGeom>
          <a:solidFill>
            <a:schemeClr val="tx2">
              <a:lumMod val="10000"/>
              <a:lumOff val="90000"/>
            </a:schemeClr>
          </a:solidFill>
          <a:ln w="19050">
            <a:noFill/>
          </a:ln>
          <a:effectLst/>
        </p:spPr>
        <p:txBody>
          <a:bodyPr lIns="0" tIns="0" rIns="0" bIns="274320" anchor="b"/>
          <a:lstStyle>
            <a:lvl1pPr algn="ctr" rtl="0">
              <a:buNone/>
              <a:defRPr sz="900">
                <a:solidFill>
                  <a:schemeClr val="tx1">
                    <a:lumMod val="75000"/>
                    <a:lumOff val="25000"/>
                  </a:schemeClr>
                </a:solidFill>
              </a:defRPr>
            </a:lvl1pPr>
          </a:lstStyle>
          <a:p>
            <a:r>
              <a:rPr lang="en-US" dirty="0"/>
              <a:t>Image Holder</a:t>
            </a:r>
          </a:p>
        </p:txBody>
      </p:sp>
    </p:spTree>
    <p:extLst>
      <p:ext uri="{BB962C8B-B14F-4D97-AF65-F5344CB8AC3E}">
        <p14:creationId xmlns:p14="http://schemas.microsoft.com/office/powerpoint/2010/main" val="23712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S14">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5333999" y="1401003"/>
            <a:ext cx="3415363" cy="1856547"/>
          </a:xfrm>
          <a:custGeom>
            <a:avLst/>
            <a:gdLst>
              <a:gd name="connsiteX0" fmla="*/ 0 w 4191000"/>
              <a:gd name="connsiteY0" fmla="*/ 0 h 3380547"/>
              <a:gd name="connsiteX1" fmla="*/ 4191000 w 4191000"/>
              <a:gd name="connsiteY1" fmla="*/ 0 h 3380547"/>
              <a:gd name="connsiteX2" fmla="*/ 4191000 w 4191000"/>
              <a:gd name="connsiteY2" fmla="*/ 3380547 h 3380547"/>
              <a:gd name="connsiteX3" fmla="*/ 0 w 4191000"/>
              <a:gd name="connsiteY3" fmla="*/ 3380547 h 3380547"/>
            </a:gdLst>
            <a:ahLst/>
            <a:cxnLst>
              <a:cxn ang="0">
                <a:pos x="connsiteX0" y="connsiteY0"/>
              </a:cxn>
              <a:cxn ang="0">
                <a:pos x="connsiteX1" y="connsiteY1"/>
              </a:cxn>
              <a:cxn ang="0">
                <a:pos x="connsiteX2" y="connsiteY2"/>
              </a:cxn>
              <a:cxn ang="0">
                <a:pos x="connsiteX3" y="connsiteY3"/>
              </a:cxn>
            </a:cxnLst>
            <a:rect l="l" t="t" r="r" b="b"/>
            <a:pathLst>
              <a:path w="4191000" h="3380547">
                <a:moveTo>
                  <a:pt x="0" y="0"/>
                </a:moveTo>
                <a:lnTo>
                  <a:pt x="4191000" y="0"/>
                </a:lnTo>
                <a:lnTo>
                  <a:pt x="4191000" y="3380547"/>
                </a:lnTo>
                <a:lnTo>
                  <a:pt x="0" y="3380547"/>
                </a:lnTo>
                <a:close/>
              </a:path>
            </a:pathLst>
          </a:custGeom>
          <a:solidFill>
            <a:schemeClr val="bg1">
              <a:lumMod val="95000"/>
            </a:schemeClr>
          </a:solidFill>
          <a:ln w="19050">
            <a:noFill/>
          </a:ln>
        </p:spPr>
        <p:txBody>
          <a:bodyPr wrap="square" lIns="0" tIns="0" rIns="0" bIns="182880" anchor="b">
            <a:noAutofit/>
          </a:bodyPr>
          <a:lstStyle>
            <a:lvl1pPr algn="ctr" rtl="0">
              <a:buNone/>
              <a:defRPr sz="1400">
                <a:solidFill>
                  <a:schemeClr val="tx1">
                    <a:lumMod val="75000"/>
                    <a:lumOff val="25000"/>
                  </a:schemeClr>
                </a:solidFill>
              </a:defRPr>
            </a:lvl1pPr>
          </a:lstStyle>
          <a:p>
            <a:r>
              <a:rPr lang="en-US" dirty="0"/>
              <a:t>Image Holder</a:t>
            </a:r>
          </a:p>
        </p:txBody>
      </p:sp>
      <p:sp>
        <p:nvSpPr>
          <p:cNvPr id="7" name="Text Placeholder 3"/>
          <p:cNvSpPr>
            <a:spLocks noGrp="1"/>
          </p:cNvSpPr>
          <p:nvPr>
            <p:ph type="body" sz="half" idx="2" hasCustomPrompt="1"/>
          </p:nvPr>
        </p:nvSpPr>
        <p:spPr>
          <a:xfrm>
            <a:off x="381000" y="883820"/>
            <a:ext cx="8368363" cy="173255"/>
          </a:xfrm>
          <a:prstGeom prst="rect">
            <a:avLst/>
          </a:prstGeom>
        </p:spPr>
        <p:txBody>
          <a:bodyPr wrap="none" lIns="0" tIns="0" rIns="0" bIns="0" anchor="ctr">
            <a:noAutofit/>
          </a:bodyPr>
          <a:lstStyle>
            <a:lvl1pPr marL="0" indent="0" algn="ctr">
              <a:buNone/>
              <a:defRPr sz="12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8" name="Title 2"/>
          <p:cNvSpPr>
            <a:spLocks noGrp="1"/>
          </p:cNvSpPr>
          <p:nvPr>
            <p:ph type="title"/>
          </p:nvPr>
        </p:nvSpPr>
        <p:spPr>
          <a:xfrm>
            <a:off x="381000" y="341313"/>
            <a:ext cx="8368363" cy="495383"/>
          </a:xfrm>
          <a:prstGeom prst="rect">
            <a:avLst/>
          </a:prstGeom>
        </p:spPr>
        <p:txBody>
          <a:bodyPr lIns="0" tIns="0" rIns="0" bIns="0" anchor="ctr"/>
          <a:lstStyle>
            <a:lvl1pPr algn="ctr">
              <a:defRPr sz="3600">
                <a:solidFill>
                  <a:schemeClr val="tx1">
                    <a:lumMod val="50000"/>
                    <a:lumOff val="50000"/>
                  </a:schemeClr>
                </a:solidFill>
              </a:defRPr>
            </a:lvl1pPr>
          </a:lstStyle>
          <a:p>
            <a:r>
              <a:rPr lang="en-US" dirty="0"/>
              <a:t>Click to edit Master title style</a:t>
            </a:r>
          </a:p>
        </p:txBody>
      </p:sp>
      <p:sp>
        <p:nvSpPr>
          <p:cNvPr id="5" name="Picture Placeholder 5"/>
          <p:cNvSpPr>
            <a:spLocks noGrp="1"/>
          </p:cNvSpPr>
          <p:nvPr>
            <p:ph type="pic" sz="quarter" idx="12" hasCustomPrompt="1"/>
          </p:nvPr>
        </p:nvSpPr>
        <p:spPr>
          <a:xfrm>
            <a:off x="381000" y="1401003"/>
            <a:ext cx="3415363" cy="1856547"/>
          </a:xfrm>
          <a:custGeom>
            <a:avLst/>
            <a:gdLst>
              <a:gd name="connsiteX0" fmla="*/ 0 w 4191000"/>
              <a:gd name="connsiteY0" fmla="*/ 0 h 3380547"/>
              <a:gd name="connsiteX1" fmla="*/ 4191000 w 4191000"/>
              <a:gd name="connsiteY1" fmla="*/ 0 h 3380547"/>
              <a:gd name="connsiteX2" fmla="*/ 4191000 w 4191000"/>
              <a:gd name="connsiteY2" fmla="*/ 3380547 h 3380547"/>
              <a:gd name="connsiteX3" fmla="*/ 0 w 4191000"/>
              <a:gd name="connsiteY3" fmla="*/ 3380547 h 3380547"/>
            </a:gdLst>
            <a:ahLst/>
            <a:cxnLst>
              <a:cxn ang="0">
                <a:pos x="connsiteX0" y="connsiteY0"/>
              </a:cxn>
              <a:cxn ang="0">
                <a:pos x="connsiteX1" y="connsiteY1"/>
              </a:cxn>
              <a:cxn ang="0">
                <a:pos x="connsiteX2" y="connsiteY2"/>
              </a:cxn>
              <a:cxn ang="0">
                <a:pos x="connsiteX3" y="connsiteY3"/>
              </a:cxn>
            </a:cxnLst>
            <a:rect l="l" t="t" r="r" b="b"/>
            <a:pathLst>
              <a:path w="4191000" h="3380547">
                <a:moveTo>
                  <a:pt x="0" y="0"/>
                </a:moveTo>
                <a:lnTo>
                  <a:pt x="4191000" y="0"/>
                </a:lnTo>
                <a:lnTo>
                  <a:pt x="4191000" y="3380547"/>
                </a:lnTo>
                <a:lnTo>
                  <a:pt x="0" y="3380547"/>
                </a:lnTo>
                <a:close/>
              </a:path>
            </a:pathLst>
          </a:custGeom>
          <a:solidFill>
            <a:schemeClr val="bg1">
              <a:lumMod val="95000"/>
            </a:schemeClr>
          </a:solidFill>
          <a:ln w="19050">
            <a:noFill/>
          </a:ln>
        </p:spPr>
        <p:txBody>
          <a:bodyPr wrap="square" lIns="0" tIns="0" rIns="0" bIns="182880" anchor="b">
            <a:noAutofit/>
          </a:bodyPr>
          <a:lstStyle>
            <a:lvl1pPr algn="ctr" rtl="0">
              <a:buNone/>
              <a:defRPr sz="1400">
                <a:solidFill>
                  <a:schemeClr val="tx1">
                    <a:lumMod val="75000"/>
                    <a:lumOff val="25000"/>
                  </a:schemeClr>
                </a:solidFill>
              </a:defRPr>
            </a:lvl1pPr>
          </a:lstStyle>
          <a:p>
            <a:r>
              <a:rPr lang="en-US" dirty="0"/>
              <a:t>Image Holder</a:t>
            </a:r>
          </a:p>
        </p:txBody>
      </p:sp>
    </p:spTree>
    <p:extLst>
      <p:ext uri="{BB962C8B-B14F-4D97-AF65-F5344CB8AC3E}">
        <p14:creationId xmlns:p14="http://schemas.microsoft.com/office/powerpoint/2010/main" val="281169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Inhaltsplatzhalter 4"/>
          <p:cNvSpPr txBox="1">
            <a:spLocks/>
          </p:cNvSpPr>
          <p:nvPr userDrawn="1"/>
        </p:nvSpPr>
        <p:spPr>
          <a:xfrm>
            <a:off x="571500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000" kern="1200" dirty="0">
                <a:solidFill>
                  <a:schemeClr val="bg1">
                    <a:lumMod val="75000"/>
                  </a:schemeClr>
                </a:solidFill>
                <a:effectLst/>
                <a:latin typeface="Calibri Light" panose="020F0302020204030204" pitchFamily="34" charset="0"/>
                <a:ea typeface="+mn-ea"/>
                <a:cs typeface="+mn-cs"/>
              </a:rPr>
              <a:t>Copyright (C)</a:t>
            </a:r>
            <a:r>
              <a:rPr lang="en-US" sz="1000" kern="1200" baseline="0" dirty="0">
                <a:solidFill>
                  <a:schemeClr val="bg1">
                    <a:lumMod val="75000"/>
                  </a:schemeClr>
                </a:solidFill>
                <a:effectLst/>
                <a:latin typeface="Calibri Light" panose="020F0302020204030204" pitchFamily="34" charset="0"/>
                <a:ea typeface="+mn-ea"/>
                <a:cs typeface="+mn-cs"/>
              </a:rPr>
              <a:t> </a:t>
            </a:r>
            <a:r>
              <a:rPr lang="en-US" sz="1000" kern="1200" dirty="0">
                <a:solidFill>
                  <a:schemeClr val="bg1">
                    <a:lumMod val="75000"/>
                  </a:schemeClr>
                </a:solidFill>
                <a:effectLst/>
                <a:latin typeface="Calibri Light" panose="020F0302020204030204" pitchFamily="34" charset="0"/>
                <a:ea typeface="+mn-ea"/>
                <a:cs typeface="+mn-cs"/>
              </a:rPr>
              <a:t>SlideSalad.com All rights reserved.</a:t>
            </a:r>
          </a:p>
        </p:txBody>
      </p:sp>
      <p:sp>
        <p:nvSpPr>
          <p:cNvPr id="15" name="Inhaltsplatzhalter 4"/>
          <p:cNvSpPr txBox="1">
            <a:spLocks/>
          </p:cNvSpPr>
          <p:nvPr userDrawn="1"/>
        </p:nvSpPr>
        <p:spPr>
          <a:xfrm>
            <a:off x="40005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000" kern="1200" dirty="0">
                <a:solidFill>
                  <a:schemeClr val="bg1">
                    <a:lumMod val="75000"/>
                  </a:schemeClr>
                </a:solidFill>
                <a:effectLst/>
                <a:latin typeface="Calibri Light" panose="020F0302020204030204" pitchFamily="34" charset="0"/>
                <a:ea typeface="+mn-ea"/>
                <a:cs typeface="+mn-cs"/>
              </a:rPr>
              <a:t>Free SlideSalad</a:t>
            </a:r>
            <a:r>
              <a:rPr lang="en-US" sz="1000" kern="1200" baseline="0" dirty="0">
                <a:solidFill>
                  <a:schemeClr val="bg1">
                    <a:lumMod val="75000"/>
                  </a:schemeClr>
                </a:solidFill>
                <a:effectLst/>
                <a:latin typeface="Calibri Light" panose="020F0302020204030204" pitchFamily="34" charset="0"/>
                <a:ea typeface="+mn-ea"/>
                <a:cs typeface="+mn-cs"/>
              </a:rPr>
              <a:t> PowerPoint Template</a:t>
            </a:r>
            <a:endParaRPr lang="en-US" sz="1000" kern="1200" dirty="0">
              <a:solidFill>
                <a:schemeClr val="bg1">
                  <a:lumMod val="75000"/>
                </a:schemeClr>
              </a:solidFill>
              <a:effectLst/>
              <a:latin typeface="Calibri Light" panose="020F0302020204030204" pitchFamily="34" charset="0"/>
              <a:ea typeface="+mn-ea"/>
              <a:cs typeface="+mn-cs"/>
            </a:endParaRPr>
          </a:p>
        </p:txBody>
      </p:sp>
      <p:cxnSp>
        <p:nvCxnSpPr>
          <p:cNvPr id="17" name="Straight Connector 16"/>
          <p:cNvCxnSpPr/>
          <p:nvPr userDrawn="1"/>
        </p:nvCxnSpPr>
        <p:spPr>
          <a:xfrm>
            <a:off x="0" y="4786192"/>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038599" y="4871920"/>
            <a:ext cx="1066802" cy="185928"/>
          </a:xfrm>
          <a:prstGeom prst="rect">
            <a:avLst/>
          </a:prstGeom>
        </p:spPr>
      </p:pic>
    </p:spTree>
  </p:cSld>
  <p:clrMap bg1="lt1" tx1="dk1" bg2="lt2" tx2="dk2" accent1="accent1" accent2="accent2" accent3="accent3" accent4="accent4" accent5="accent5" accent6="accent6" hlink="hlink" folHlink="folHlink"/>
  <p:sldLayoutIdLst>
    <p:sldLayoutId id="2147483915" r:id="rId1"/>
    <p:sldLayoutId id="2147483959" r:id="rId2"/>
    <p:sldLayoutId id="2147484230" r:id="rId3"/>
    <p:sldLayoutId id="2147484190" r:id="rId4"/>
    <p:sldLayoutId id="2147484209" r:id="rId5"/>
    <p:sldLayoutId id="2147484233" r:id="rId6"/>
    <p:sldLayoutId id="2147484234" r:id="rId7"/>
    <p:sldLayoutId id="2147484235" r:id="rId8"/>
    <p:sldLayoutId id="2147484236" r:id="rId9"/>
    <p:sldLayoutId id="2147484237" r:id="rId10"/>
    <p:sldLayoutId id="214748417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72B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nhaltsplatzhalter 4"/>
          <p:cNvSpPr txBox="1">
            <a:spLocks/>
          </p:cNvSpPr>
          <p:nvPr userDrawn="1"/>
        </p:nvSpPr>
        <p:spPr>
          <a:xfrm>
            <a:off x="571500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sz="1000" kern="1200" dirty="0">
                <a:solidFill>
                  <a:schemeClr val="bg1"/>
                </a:solidFill>
                <a:effectLst/>
                <a:latin typeface="Calibri Light" panose="020F0302020204030204" pitchFamily="34" charset="0"/>
                <a:ea typeface="+mn-ea"/>
                <a:cs typeface="+mn-cs"/>
              </a:rPr>
              <a:t>Copyright (C)</a:t>
            </a:r>
            <a:r>
              <a:rPr lang="en-US" sz="1000" kern="1200" baseline="0" dirty="0">
                <a:solidFill>
                  <a:schemeClr val="bg1"/>
                </a:solidFill>
                <a:effectLst/>
                <a:latin typeface="Calibri Light" panose="020F0302020204030204" pitchFamily="34" charset="0"/>
                <a:ea typeface="+mn-ea"/>
                <a:cs typeface="+mn-cs"/>
              </a:rPr>
              <a:t> </a:t>
            </a:r>
            <a:r>
              <a:rPr lang="en-US" sz="1000" kern="1200" dirty="0">
                <a:solidFill>
                  <a:schemeClr val="bg1"/>
                </a:solidFill>
                <a:effectLst/>
                <a:latin typeface="Calibri Light" panose="020F0302020204030204" pitchFamily="34" charset="0"/>
                <a:ea typeface="+mn-ea"/>
                <a:cs typeface="+mn-cs"/>
              </a:rPr>
              <a:t>SlideSalad.com All rights reserved.</a:t>
            </a:r>
          </a:p>
        </p:txBody>
      </p:sp>
      <p:sp>
        <p:nvSpPr>
          <p:cNvPr id="8" name="Inhaltsplatzhalter 4"/>
          <p:cNvSpPr txBox="1">
            <a:spLocks/>
          </p:cNvSpPr>
          <p:nvPr userDrawn="1"/>
        </p:nvSpPr>
        <p:spPr>
          <a:xfrm>
            <a:off x="400050" y="4895635"/>
            <a:ext cx="3048000" cy="138499"/>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en-US" sz="1000" kern="1200" dirty="0">
                <a:solidFill>
                  <a:schemeClr val="bg1"/>
                </a:solidFill>
                <a:effectLst/>
                <a:latin typeface="Calibri Light" panose="020F0302020204030204" pitchFamily="34" charset="0"/>
                <a:ea typeface="+mn-ea"/>
                <a:cs typeface="+mn-cs"/>
              </a:rPr>
              <a:t>Free SlideSalad</a:t>
            </a:r>
            <a:r>
              <a:rPr lang="en-US" sz="1000" kern="1200" baseline="0" dirty="0">
                <a:solidFill>
                  <a:schemeClr val="bg1"/>
                </a:solidFill>
                <a:effectLst/>
                <a:latin typeface="Calibri Light" panose="020F0302020204030204" pitchFamily="34" charset="0"/>
                <a:ea typeface="+mn-ea"/>
                <a:cs typeface="+mn-cs"/>
              </a:rPr>
              <a:t> PowerPoint Template</a:t>
            </a:r>
            <a:endParaRPr lang="en-US" sz="1000" kern="1200" dirty="0">
              <a:solidFill>
                <a:schemeClr val="bg1"/>
              </a:solidFill>
              <a:effectLst/>
              <a:latin typeface="Calibri Light" panose="020F0302020204030204" pitchFamily="34" charset="0"/>
              <a:ea typeface="+mn-ea"/>
              <a:cs typeface="+mn-cs"/>
            </a:endParaRPr>
          </a:p>
        </p:txBody>
      </p:sp>
      <p:cxnSp>
        <p:nvCxnSpPr>
          <p:cNvPr id="9" name="Straight Connector 8"/>
          <p:cNvCxnSpPr/>
          <p:nvPr userDrawn="1"/>
        </p:nvCxnSpPr>
        <p:spPr>
          <a:xfrm>
            <a:off x="0" y="4786192"/>
            <a:ext cx="9144000"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38599" y="4871920"/>
            <a:ext cx="1066802" cy="185928"/>
          </a:xfrm>
          <a:prstGeom prst="rect">
            <a:avLst/>
          </a:prstGeom>
        </p:spPr>
      </p:pic>
    </p:spTree>
    <p:extLst>
      <p:ext uri="{BB962C8B-B14F-4D97-AF65-F5344CB8AC3E}">
        <p14:creationId xmlns:p14="http://schemas.microsoft.com/office/powerpoint/2010/main" val="6923426"/>
      </p:ext>
    </p:extLst>
  </p:cSld>
  <p:clrMap bg1="lt1" tx1="dk1" bg2="lt2" tx2="dk2" accent1="accent1" accent2="accent2" accent3="accent3" accent4="accent4" accent5="accent5" accent6="accent6" hlink="hlink" folHlink="folHlink"/>
  <p:sldLayoutIdLst>
    <p:sldLayoutId id="21474842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0.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398834" y="350195"/>
            <a:ext cx="8398214" cy="4435813"/>
          </a:xfrm>
          <a:prstGeom prst="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Title 2"/>
          <p:cNvSpPr txBox="1">
            <a:spLocks/>
          </p:cNvSpPr>
          <p:nvPr/>
        </p:nvSpPr>
        <p:spPr>
          <a:xfrm>
            <a:off x="711741" y="2201422"/>
            <a:ext cx="7772400" cy="830997"/>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a:solidFill>
                  <a:schemeClr val="bg1"/>
                </a:solidFill>
                <a:effectLst>
                  <a:outerShdw blurRad="60007" dist="310007" dir="7680000" sy="30000" kx="1300200" algn="ctr" rotWithShape="0">
                    <a:prstClr val="black">
                      <a:alpha val="13000"/>
                    </a:prstClr>
                  </a:outerShdw>
                </a:effectLst>
              </a:rPr>
              <a:t>STARTUP TEMPLATE</a:t>
            </a:r>
            <a:endParaRPr lang="en-US" sz="4000" dirty="0">
              <a:solidFill>
                <a:schemeClr val="bg1"/>
              </a:solidFill>
              <a:effectLst>
                <a:outerShdw blurRad="60007" dist="310007" dir="7680000" sy="30000" kx="1300200" algn="ctr" rotWithShape="0">
                  <a:prstClr val="black">
                    <a:alpha val="13000"/>
                  </a:prstClr>
                </a:outerShdw>
              </a:effectLst>
            </a:endParaRPr>
          </a:p>
        </p:txBody>
      </p:sp>
      <p:sp>
        <p:nvSpPr>
          <p:cNvPr id="22" name="Title 2"/>
          <p:cNvSpPr txBox="1">
            <a:spLocks/>
          </p:cNvSpPr>
          <p:nvPr/>
        </p:nvSpPr>
        <p:spPr>
          <a:xfrm>
            <a:off x="711741" y="1615259"/>
            <a:ext cx="7772400" cy="369332"/>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kern="1500" spc="2000" dirty="0">
                <a:solidFill>
                  <a:schemeClr val="bg1"/>
                </a:solidFill>
              </a:rPr>
              <a:t>WELCOME TO</a:t>
            </a:r>
            <a:endParaRPr lang="en-US" sz="1600" kern="1500" spc="2000" dirty="0">
              <a:solidFill>
                <a:schemeClr val="bg1"/>
              </a:solidFill>
            </a:endParaRPr>
          </a:p>
        </p:txBody>
      </p:sp>
      <p:sp>
        <p:nvSpPr>
          <p:cNvPr id="24" name="Title 2"/>
          <p:cNvSpPr txBox="1">
            <a:spLocks/>
          </p:cNvSpPr>
          <p:nvPr/>
        </p:nvSpPr>
        <p:spPr>
          <a:xfrm>
            <a:off x="711741" y="3274723"/>
            <a:ext cx="7772400" cy="246221"/>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solidFill>
                  <a:schemeClr val="bg1"/>
                </a:solidFill>
              </a:rPr>
              <a:t>FREE SlideSalad PowerPoint Presentation Template</a:t>
            </a:r>
            <a:endParaRPr lang="en-US" sz="1100" dirty="0">
              <a:solidFill>
                <a:schemeClr val="bg1"/>
              </a:solidFill>
            </a:endParaRPr>
          </a:p>
        </p:txBody>
      </p:sp>
    </p:spTree>
    <p:extLst>
      <p:ext uri="{BB962C8B-B14F-4D97-AF65-F5344CB8AC3E}">
        <p14:creationId xmlns:p14="http://schemas.microsoft.com/office/powerpoint/2010/main" val="3631485423"/>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60000" fill="hold" grpId="0" nodeType="with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4" accel="20000" decel="60000" fill="hold" grpId="0" nodeType="withEffect">
                                  <p:stCondLst>
                                    <p:cond delay="0"/>
                                  </p:stCondLst>
                                  <p:iterate type="wd">
                                    <p:tmPct val="10000"/>
                                  </p:iterate>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16" presetClass="entr" presetSubtype="37"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Effect transition="in" filter="barn(outVertical)">
                                      <p:cBhvr>
                                        <p:cTn id="15"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24259" b="24259"/>
          <a:stretch>
            <a:fillRect/>
          </a:stretch>
        </p:blipFill>
        <p:spPr/>
      </p:pic>
      <p:sp>
        <p:nvSpPr>
          <p:cNvPr id="7" name="Rectangle 6"/>
          <p:cNvSpPr/>
          <p:nvPr/>
        </p:nvSpPr>
        <p:spPr bwMode="auto">
          <a:xfrm>
            <a:off x="0" y="2647950"/>
            <a:ext cx="9144000" cy="2495550"/>
          </a:xfrm>
          <a:prstGeom prst="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Inhaltsplatzhalter 4"/>
          <p:cNvSpPr txBox="1">
            <a:spLocks/>
          </p:cNvSpPr>
          <p:nvPr/>
        </p:nvSpPr>
        <p:spPr>
          <a:xfrm>
            <a:off x="482378" y="3133466"/>
            <a:ext cx="8179245" cy="7386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buNone/>
            </a:pPr>
            <a:r>
              <a:rPr lang="en-US" sz="2400" b="1" dirty="0">
                <a:latin typeface="+mj-lt"/>
              </a:rPr>
              <a:t>“Success usually comes to those who are too busy to be looking for it."</a:t>
            </a:r>
          </a:p>
        </p:txBody>
      </p:sp>
      <p:sp>
        <p:nvSpPr>
          <p:cNvPr id="10" name="Rounded Rectangle 9"/>
          <p:cNvSpPr/>
          <p:nvPr/>
        </p:nvSpPr>
        <p:spPr bwMode="auto">
          <a:xfrm>
            <a:off x="3390900" y="4171950"/>
            <a:ext cx="2362200" cy="446902"/>
          </a:xfrm>
          <a:prstGeom prst="roundRect">
            <a:avLst>
              <a:gd name="adj" fmla="val 11310"/>
            </a:avLst>
          </a:prstGeom>
          <a:solidFill>
            <a:schemeClr val="bg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dirty="0">
                <a:solidFill>
                  <a:schemeClr val="accent1"/>
                </a:solidFill>
              </a:rPr>
              <a:t>www.slidesalad.com</a:t>
            </a:r>
          </a:p>
        </p:txBody>
      </p:sp>
    </p:spTree>
    <p:extLst>
      <p:ext uri="{BB962C8B-B14F-4D97-AF65-F5344CB8AC3E}">
        <p14:creationId xmlns:p14="http://schemas.microsoft.com/office/powerpoint/2010/main" val="12470851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accel="20000" decel="8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r>
              <a:rPr lang="en-US" dirty="0"/>
              <a:t>SlideSalad is #1 online marketplace of premium presentations templates for all needs</a:t>
            </a:r>
          </a:p>
        </p:txBody>
      </p:sp>
      <p:sp>
        <p:nvSpPr>
          <p:cNvPr id="4" name="Title 3"/>
          <p:cNvSpPr>
            <a:spLocks noGrp="1"/>
          </p:cNvSpPr>
          <p:nvPr>
            <p:ph type="title"/>
          </p:nvPr>
        </p:nvSpPr>
        <p:spPr/>
        <p:txBody>
          <a:bodyPr/>
          <a:lstStyle/>
          <a:p>
            <a:r>
              <a:rPr lang="en-US" dirty="0"/>
              <a:t>Business Plan - Agenda</a:t>
            </a:r>
          </a:p>
        </p:txBody>
      </p:sp>
      <p:pic>
        <p:nvPicPr>
          <p:cNvPr id="3" name="Picture Placeholder 2"/>
          <p:cNvPicPr>
            <a:picLocks noGrp="1" noChangeAspect="1"/>
          </p:cNvPicPr>
          <p:nvPr>
            <p:ph type="pic" sz="quarter" idx="19"/>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8865" r="18865"/>
          <a:stretch>
            <a:fillRect/>
          </a:stretch>
        </p:blipFill>
        <p:spPr/>
      </p:pic>
      <p:sp>
        <p:nvSpPr>
          <p:cNvPr id="38" name="Freeform 37"/>
          <p:cNvSpPr/>
          <p:nvPr/>
        </p:nvSpPr>
        <p:spPr bwMode="auto">
          <a:xfrm flipH="1">
            <a:off x="4343400" y="0"/>
            <a:ext cx="4800600" cy="5143500"/>
          </a:xfrm>
          <a:custGeom>
            <a:avLst/>
            <a:gdLst>
              <a:gd name="connsiteX0" fmla="*/ 0 w 4800600"/>
              <a:gd name="connsiteY0" fmla="*/ 0 h 5143500"/>
              <a:gd name="connsiteX1" fmla="*/ 2399668 w 4800600"/>
              <a:gd name="connsiteY1" fmla="*/ 0 h 5143500"/>
              <a:gd name="connsiteX2" fmla="*/ 4800600 w 4800600"/>
              <a:gd name="connsiteY2" fmla="*/ 5143500 h 5143500"/>
              <a:gd name="connsiteX3" fmla="*/ 2399668 w 4800600"/>
              <a:gd name="connsiteY3" fmla="*/ 5143500 h 5143500"/>
              <a:gd name="connsiteX4" fmla="*/ 0 w 4800600"/>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0" h="5143500">
                <a:moveTo>
                  <a:pt x="0" y="0"/>
                </a:moveTo>
                <a:lnTo>
                  <a:pt x="2399668" y="0"/>
                </a:lnTo>
                <a:lnTo>
                  <a:pt x="4800600" y="5143500"/>
                </a:lnTo>
                <a:lnTo>
                  <a:pt x="2399668" y="5143500"/>
                </a:lnTo>
                <a:lnTo>
                  <a:pt x="0" y="5143500"/>
                </a:lnTo>
                <a:close/>
              </a:path>
            </a:pathLst>
          </a:custGeom>
          <a:gradFill flip="none" rotWithShape="1">
            <a:gsLst>
              <a:gs pos="0">
                <a:schemeClr val="accent1">
                  <a:alpha val="80000"/>
                </a:schemeClr>
              </a:gs>
              <a:gs pos="100000">
                <a:schemeClr val="accent2">
                  <a:alpha val="80000"/>
                </a:schemeClr>
              </a:gs>
            </a:gsLst>
            <a:lin ang="2700000" scaled="1"/>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5" name="Footer Text"/>
          <p:cNvSpPr txBox="1"/>
          <p:nvPr/>
        </p:nvSpPr>
        <p:spPr>
          <a:xfrm>
            <a:off x="6019800" y="3519339"/>
            <a:ext cx="2790825" cy="479618"/>
          </a:xfrm>
          <a:prstGeom prst="rect">
            <a:avLst/>
          </a:prstGeom>
          <a:noFill/>
        </p:spPr>
        <p:txBody>
          <a:bodyPr wrap="square" lIns="0" tIns="0" rIns="0" bIns="0" rtlCol="0">
            <a:spAutoFit/>
          </a:bodyPr>
          <a:lstStyle/>
          <a:p>
            <a:pPr>
              <a:lnSpc>
                <a:spcPct val="150000"/>
              </a:lnSpc>
            </a:pPr>
            <a:r>
              <a:rPr lang="en-US" sz="1100" dirty="0">
                <a:solidFill>
                  <a:schemeClr val="bg1"/>
                </a:solidFill>
              </a:rPr>
              <a:t>This professional Template is provided by SlideSalad.com</a:t>
            </a:r>
          </a:p>
        </p:txBody>
      </p:sp>
      <p:sp>
        <p:nvSpPr>
          <p:cNvPr id="36" name="Footer Text"/>
          <p:cNvSpPr txBox="1"/>
          <p:nvPr/>
        </p:nvSpPr>
        <p:spPr>
          <a:xfrm>
            <a:off x="6019800" y="1879639"/>
            <a:ext cx="2790825" cy="1661993"/>
          </a:xfrm>
          <a:prstGeom prst="rect">
            <a:avLst/>
          </a:prstGeom>
          <a:noFill/>
        </p:spPr>
        <p:txBody>
          <a:bodyPr wrap="square" lIns="0" tIns="0" rIns="0" bIns="0" rtlCol="0">
            <a:spAutoFit/>
          </a:bodyPr>
          <a:lstStyle/>
          <a:p>
            <a:r>
              <a:rPr lang="en-US" sz="3600" b="1" dirty="0">
                <a:solidFill>
                  <a:schemeClr val="bg1"/>
                </a:solidFill>
              </a:rPr>
              <a:t>STARTUP</a:t>
            </a:r>
          </a:p>
          <a:p>
            <a:r>
              <a:rPr lang="en-US" sz="3600" b="1" dirty="0">
                <a:solidFill>
                  <a:schemeClr val="bg1"/>
                </a:solidFill>
              </a:rPr>
              <a:t>BUSINESS TEMPLATE</a:t>
            </a:r>
          </a:p>
        </p:txBody>
      </p:sp>
      <p:sp>
        <p:nvSpPr>
          <p:cNvPr id="39" name="Freeform 38"/>
          <p:cNvSpPr/>
          <p:nvPr/>
        </p:nvSpPr>
        <p:spPr bwMode="auto">
          <a:xfrm>
            <a:off x="381000" y="1295805"/>
            <a:ext cx="5396274" cy="1420425"/>
          </a:xfrm>
          <a:custGeom>
            <a:avLst/>
            <a:gdLst>
              <a:gd name="connsiteX0" fmla="*/ 0 w 5396274"/>
              <a:gd name="connsiteY0" fmla="*/ 0 h 1420425"/>
              <a:gd name="connsiteX1" fmla="*/ 5396274 w 5396274"/>
              <a:gd name="connsiteY1" fmla="*/ 0 h 1420425"/>
              <a:gd name="connsiteX2" fmla="*/ 4733234 w 5396274"/>
              <a:gd name="connsiteY2" fmla="*/ 1420425 h 1420425"/>
              <a:gd name="connsiteX3" fmla="*/ 0 w 5396274"/>
              <a:gd name="connsiteY3" fmla="*/ 1420425 h 1420425"/>
            </a:gdLst>
            <a:ahLst/>
            <a:cxnLst>
              <a:cxn ang="0">
                <a:pos x="connsiteX0" y="connsiteY0"/>
              </a:cxn>
              <a:cxn ang="0">
                <a:pos x="connsiteX1" y="connsiteY1"/>
              </a:cxn>
              <a:cxn ang="0">
                <a:pos x="connsiteX2" y="connsiteY2"/>
              </a:cxn>
              <a:cxn ang="0">
                <a:pos x="connsiteX3" y="connsiteY3"/>
              </a:cxn>
            </a:cxnLst>
            <a:rect l="l" t="t" r="r" b="b"/>
            <a:pathLst>
              <a:path w="5396274" h="1420425">
                <a:moveTo>
                  <a:pt x="0" y="0"/>
                </a:moveTo>
                <a:lnTo>
                  <a:pt x="5396274" y="0"/>
                </a:lnTo>
                <a:lnTo>
                  <a:pt x="4733234" y="1420425"/>
                </a:lnTo>
                <a:lnTo>
                  <a:pt x="0" y="1420425"/>
                </a:lnTo>
                <a:close/>
              </a:path>
            </a:pathLst>
          </a:cu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40" name="Footer Text"/>
          <p:cNvSpPr txBox="1"/>
          <p:nvPr/>
        </p:nvSpPr>
        <p:spPr>
          <a:xfrm>
            <a:off x="532154" y="1698241"/>
            <a:ext cx="4718636" cy="615553"/>
          </a:xfrm>
          <a:prstGeom prst="rect">
            <a:avLst/>
          </a:prstGeom>
          <a:noFill/>
        </p:spPr>
        <p:txBody>
          <a:bodyPr wrap="square" lIns="0" tIns="0" rIns="0" bIns="0" rtlCol="0">
            <a:spAutoFit/>
          </a:bodyPr>
          <a:lstStyle/>
          <a:p>
            <a:r>
              <a:rPr lang="en-US" sz="2000" dirty="0">
                <a:solidFill>
                  <a:schemeClr val="bg1"/>
                </a:solidFill>
                <a:latin typeface="Roboto Light" panose="02000000000000000000" pitchFamily="2" charset="0"/>
                <a:ea typeface="Roboto Light" panose="02000000000000000000" pitchFamily="2" charset="0"/>
              </a:rPr>
              <a:t>An </a:t>
            </a:r>
            <a:r>
              <a:rPr lang="en-US" sz="2000" b="1" dirty="0">
                <a:solidFill>
                  <a:schemeClr val="bg1"/>
                </a:solidFill>
                <a:latin typeface="Roboto Light" panose="02000000000000000000" pitchFamily="2" charset="0"/>
                <a:ea typeface="Roboto Light" panose="02000000000000000000" pitchFamily="2" charset="0"/>
              </a:rPr>
              <a:t>idea</a:t>
            </a:r>
            <a:r>
              <a:rPr lang="en-US" sz="2000" dirty="0">
                <a:solidFill>
                  <a:schemeClr val="bg1"/>
                </a:solidFill>
                <a:latin typeface="Roboto Light" panose="02000000000000000000" pitchFamily="2" charset="0"/>
                <a:ea typeface="Roboto Light" panose="02000000000000000000" pitchFamily="2" charset="0"/>
              </a:rPr>
              <a:t> that is not </a:t>
            </a:r>
            <a:r>
              <a:rPr lang="en-US" sz="2000" b="1" dirty="0">
                <a:solidFill>
                  <a:schemeClr val="bg1"/>
                </a:solidFill>
                <a:latin typeface="Roboto Light" panose="02000000000000000000" pitchFamily="2" charset="0"/>
                <a:ea typeface="Roboto Light" panose="02000000000000000000" pitchFamily="2" charset="0"/>
              </a:rPr>
              <a:t>dangerous</a:t>
            </a:r>
            <a:r>
              <a:rPr lang="en-US" sz="2000" dirty="0">
                <a:solidFill>
                  <a:schemeClr val="bg1"/>
                </a:solidFill>
                <a:latin typeface="Roboto Light" panose="02000000000000000000" pitchFamily="2" charset="0"/>
                <a:ea typeface="Roboto Light" panose="02000000000000000000" pitchFamily="2" charset="0"/>
              </a:rPr>
              <a:t> is unworthy of being </a:t>
            </a:r>
            <a:r>
              <a:rPr lang="en-US" sz="2000" b="1" dirty="0">
                <a:solidFill>
                  <a:schemeClr val="bg1"/>
                </a:solidFill>
                <a:latin typeface="Roboto Light" panose="02000000000000000000" pitchFamily="2" charset="0"/>
                <a:ea typeface="Roboto Light" panose="02000000000000000000" pitchFamily="2" charset="0"/>
              </a:rPr>
              <a:t>called</a:t>
            </a:r>
            <a:r>
              <a:rPr lang="en-US" sz="2000" dirty="0">
                <a:solidFill>
                  <a:schemeClr val="bg1"/>
                </a:solidFill>
                <a:latin typeface="Roboto Light" panose="02000000000000000000" pitchFamily="2" charset="0"/>
                <a:ea typeface="Roboto Light" panose="02000000000000000000" pitchFamily="2" charset="0"/>
              </a:rPr>
              <a:t> an idea at all.</a:t>
            </a:r>
          </a:p>
        </p:txBody>
      </p:sp>
      <p:sp>
        <p:nvSpPr>
          <p:cNvPr id="41" name="Inhaltsplatzhalter 4"/>
          <p:cNvSpPr txBox="1">
            <a:spLocks/>
          </p:cNvSpPr>
          <p:nvPr/>
        </p:nvSpPr>
        <p:spPr>
          <a:xfrm>
            <a:off x="931513" y="2962478"/>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FIRST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grpSp>
        <p:nvGrpSpPr>
          <p:cNvPr id="42" name="Group 41"/>
          <p:cNvGrpSpPr/>
          <p:nvPr/>
        </p:nvGrpSpPr>
        <p:grpSpPr>
          <a:xfrm>
            <a:off x="447121" y="2994698"/>
            <a:ext cx="320644" cy="320282"/>
            <a:chOff x="3867150" y="1868488"/>
            <a:chExt cx="1406525" cy="1404938"/>
          </a:xfrm>
          <a:solidFill>
            <a:schemeClr val="accent1"/>
          </a:solidFill>
        </p:grpSpPr>
        <p:sp>
          <p:nvSpPr>
            <p:cNvPr id="43" name="Freeform 6"/>
            <p:cNvSpPr>
              <a:spLocks/>
            </p:cNvSpPr>
            <p:nvPr/>
          </p:nvSpPr>
          <p:spPr bwMode="auto">
            <a:xfrm>
              <a:off x="4225925" y="2312988"/>
              <a:ext cx="715963" cy="539750"/>
            </a:xfrm>
            <a:custGeom>
              <a:avLst/>
              <a:gdLst>
                <a:gd name="T0" fmla="*/ 1534 w 1806"/>
                <a:gd name="T1" fmla="*/ 0 h 1359"/>
                <a:gd name="T2" fmla="*/ 1806 w 1806"/>
                <a:gd name="T3" fmla="*/ 280 h 1359"/>
                <a:gd name="T4" fmla="*/ 693 w 1806"/>
                <a:gd name="T5" fmla="*/ 1359 h 1359"/>
                <a:gd name="T6" fmla="*/ 0 w 1806"/>
                <a:gd name="T7" fmla="*/ 668 h 1359"/>
                <a:gd name="T8" fmla="*/ 236 w 1806"/>
                <a:gd name="T9" fmla="*/ 432 h 1359"/>
                <a:gd name="T10" fmla="*/ 676 w 1806"/>
                <a:gd name="T11" fmla="*/ 873 h 1359"/>
                <a:gd name="T12" fmla="*/ 1534 w 1806"/>
                <a:gd name="T13" fmla="*/ 0 h 1359"/>
              </a:gdLst>
              <a:ahLst/>
              <a:cxnLst>
                <a:cxn ang="0">
                  <a:pos x="T0" y="T1"/>
                </a:cxn>
                <a:cxn ang="0">
                  <a:pos x="T2" y="T3"/>
                </a:cxn>
                <a:cxn ang="0">
                  <a:pos x="T4" y="T5"/>
                </a:cxn>
                <a:cxn ang="0">
                  <a:pos x="T6" y="T7"/>
                </a:cxn>
                <a:cxn ang="0">
                  <a:pos x="T8" y="T9"/>
                </a:cxn>
                <a:cxn ang="0">
                  <a:pos x="T10" y="T11"/>
                </a:cxn>
                <a:cxn ang="0">
                  <a:pos x="T12" y="T13"/>
                </a:cxn>
              </a:cxnLst>
              <a:rect l="0" t="0" r="r" b="b"/>
              <a:pathLst>
                <a:path w="1806" h="1359">
                  <a:moveTo>
                    <a:pt x="1534" y="0"/>
                  </a:moveTo>
                  <a:lnTo>
                    <a:pt x="1806" y="280"/>
                  </a:lnTo>
                  <a:lnTo>
                    <a:pt x="693" y="1359"/>
                  </a:lnTo>
                  <a:lnTo>
                    <a:pt x="0" y="668"/>
                  </a:lnTo>
                  <a:lnTo>
                    <a:pt x="236" y="432"/>
                  </a:lnTo>
                  <a:lnTo>
                    <a:pt x="676" y="873"/>
                  </a:lnTo>
                  <a:lnTo>
                    <a:pt x="1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44" name="Freeform 7"/>
            <p:cNvSpPr>
              <a:spLocks noEditPoints="1"/>
            </p:cNvSpPr>
            <p:nvPr/>
          </p:nvSpPr>
          <p:spPr bwMode="auto">
            <a:xfrm>
              <a:off x="3867150" y="1868488"/>
              <a:ext cx="1406525" cy="1404938"/>
            </a:xfrm>
            <a:custGeom>
              <a:avLst/>
              <a:gdLst>
                <a:gd name="T0" fmla="*/ 1480 w 3546"/>
                <a:gd name="T1" fmla="*/ 351 h 3543"/>
                <a:gd name="T2" fmla="*/ 1122 w 3546"/>
                <a:gd name="T3" fmla="*/ 475 h 3543"/>
                <a:gd name="T4" fmla="*/ 814 w 3546"/>
                <a:gd name="T5" fmla="*/ 683 h 3543"/>
                <a:gd name="T6" fmla="*/ 569 w 3546"/>
                <a:gd name="T7" fmla="*/ 962 h 3543"/>
                <a:gd name="T8" fmla="*/ 401 w 3546"/>
                <a:gd name="T9" fmla="*/ 1296 h 3543"/>
                <a:gd name="T10" fmla="*/ 324 w 3546"/>
                <a:gd name="T11" fmla="*/ 1673 h 3543"/>
                <a:gd name="T12" fmla="*/ 350 w 3546"/>
                <a:gd name="T13" fmla="*/ 2064 h 3543"/>
                <a:gd name="T14" fmla="*/ 474 w 3546"/>
                <a:gd name="T15" fmla="*/ 2422 h 3543"/>
                <a:gd name="T16" fmla="*/ 682 w 3546"/>
                <a:gd name="T17" fmla="*/ 2731 h 3543"/>
                <a:gd name="T18" fmla="*/ 961 w 3546"/>
                <a:gd name="T19" fmla="*/ 2976 h 3543"/>
                <a:gd name="T20" fmla="*/ 1296 w 3546"/>
                <a:gd name="T21" fmla="*/ 3143 h 3543"/>
                <a:gd name="T22" fmla="*/ 1673 w 3546"/>
                <a:gd name="T23" fmla="*/ 3220 h 3543"/>
                <a:gd name="T24" fmla="*/ 2065 w 3546"/>
                <a:gd name="T25" fmla="*/ 3194 h 3543"/>
                <a:gd name="T26" fmla="*/ 2423 w 3546"/>
                <a:gd name="T27" fmla="*/ 3070 h 3543"/>
                <a:gd name="T28" fmla="*/ 2731 w 3546"/>
                <a:gd name="T29" fmla="*/ 2861 h 3543"/>
                <a:gd name="T30" fmla="*/ 2977 w 3546"/>
                <a:gd name="T31" fmla="*/ 2583 h 3543"/>
                <a:gd name="T32" fmla="*/ 3144 w 3546"/>
                <a:gd name="T33" fmla="*/ 2249 h 3543"/>
                <a:gd name="T34" fmla="*/ 3221 w 3546"/>
                <a:gd name="T35" fmla="*/ 1871 h 3543"/>
                <a:gd name="T36" fmla="*/ 3195 w 3546"/>
                <a:gd name="T37" fmla="*/ 1481 h 3543"/>
                <a:gd name="T38" fmla="*/ 3070 w 3546"/>
                <a:gd name="T39" fmla="*/ 1122 h 3543"/>
                <a:gd name="T40" fmla="*/ 2862 w 3546"/>
                <a:gd name="T41" fmla="*/ 815 h 3543"/>
                <a:gd name="T42" fmla="*/ 2584 w 3546"/>
                <a:gd name="T43" fmla="*/ 570 h 3543"/>
                <a:gd name="T44" fmla="*/ 2249 w 3546"/>
                <a:gd name="T45" fmla="*/ 402 h 3543"/>
                <a:gd name="T46" fmla="*/ 1872 w 3546"/>
                <a:gd name="T47" fmla="*/ 325 h 3543"/>
                <a:gd name="T48" fmla="*/ 1987 w 3546"/>
                <a:gd name="T49" fmla="*/ 13 h 3543"/>
                <a:gd name="T50" fmla="*/ 2391 w 3546"/>
                <a:gd name="T51" fmla="*/ 112 h 3543"/>
                <a:gd name="T52" fmla="*/ 2753 w 3546"/>
                <a:gd name="T53" fmla="*/ 296 h 3543"/>
                <a:gd name="T54" fmla="*/ 3061 w 3546"/>
                <a:gd name="T55" fmla="*/ 556 h 3543"/>
                <a:gd name="T56" fmla="*/ 3304 w 3546"/>
                <a:gd name="T57" fmla="*/ 879 h 3543"/>
                <a:gd name="T58" fmla="*/ 3468 w 3546"/>
                <a:gd name="T59" fmla="*/ 1252 h 3543"/>
                <a:gd name="T60" fmla="*/ 3542 w 3546"/>
                <a:gd name="T61" fmla="*/ 1664 h 3543"/>
                <a:gd name="T62" fmla="*/ 3516 w 3546"/>
                <a:gd name="T63" fmla="*/ 2091 h 3543"/>
                <a:gd name="T64" fmla="*/ 3395 w 3546"/>
                <a:gd name="T65" fmla="*/ 2485 h 3543"/>
                <a:gd name="T66" fmla="*/ 3191 w 3546"/>
                <a:gd name="T67" fmla="*/ 2834 h 3543"/>
                <a:gd name="T68" fmla="*/ 2915 w 3546"/>
                <a:gd name="T69" fmla="*/ 3127 h 3543"/>
                <a:gd name="T70" fmla="*/ 2578 w 3546"/>
                <a:gd name="T71" fmla="*/ 3350 h 3543"/>
                <a:gd name="T72" fmla="*/ 2194 w 3546"/>
                <a:gd name="T73" fmla="*/ 3494 h 3543"/>
                <a:gd name="T74" fmla="*/ 1773 w 3546"/>
                <a:gd name="T75" fmla="*/ 3543 h 3543"/>
                <a:gd name="T76" fmla="*/ 1352 w 3546"/>
                <a:gd name="T77" fmla="*/ 3494 h 3543"/>
                <a:gd name="T78" fmla="*/ 967 w 3546"/>
                <a:gd name="T79" fmla="*/ 3350 h 3543"/>
                <a:gd name="T80" fmla="*/ 631 w 3546"/>
                <a:gd name="T81" fmla="*/ 3127 h 3543"/>
                <a:gd name="T82" fmla="*/ 354 w 3546"/>
                <a:gd name="T83" fmla="*/ 2834 h 3543"/>
                <a:gd name="T84" fmla="*/ 149 w 3546"/>
                <a:gd name="T85" fmla="*/ 2485 h 3543"/>
                <a:gd name="T86" fmla="*/ 28 w 3546"/>
                <a:gd name="T87" fmla="*/ 2091 h 3543"/>
                <a:gd name="T88" fmla="*/ 3 w 3546"/>
                <a:gd name="T89" fmla="*/ 1664 h 3543"/>
                <a:gd name="T90" fmla="*/ 78 w 3546"/>
                <a:gd name="T91" fmla="*/ 1252 h 3543"/>
                <a:gd name="T92" fmla="*/ 242 w 3546"/>
                <a:gd name="T93" fmla="*/ 879 h 3543"/>
                <a:gd name="T94" fmla="*/ 484 w 3546"/>
                <a:gd name="T95" fmla="*/ 556 h 3543"/>
                <a:gd name="T96" fmla="*/ 791 w 3546"/>
                <a:gd name="T97" fmla="*/ 296 h 3543"/>
                <a:gd name="T98" fmla="*/ 1154 w 3546"/>
                <a:gd name="T99" fmla="*/ 112 h 3543"/>
                <a:gd name="T100" fmla="*/ 1558 w 3546"/>
                <a:gd name="T101" fmla="*/ 1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3543">
                  <a:moveTo>
                    <a:pt x="1773" y="322"/>
                  </a:moveTo>
                  <a:lnTo>
                    <a:pt x="1673" y="325"/>
                  </a:lnTo>
                  <a:lnTo>
                    <a:pt x="1575" y="335"/>
                  </a:lnTo>
                  <a:lnTo>
                    <a:pt x="1480" y="351"/>
                  </a:lnTo>
                  <a:lnTo>
                    <a:pt x="1386" y="374"/>
                  </a:lnTo>
                  <a:lnTo>
                    <a:pt x="1296" y="402"/>
                  </a:lnTo>
                  <a:lnTo>
                    <a:pt x="1207" y="435"/>
                  </a:lnTo>
                  <a:lnTo>
                    <a:pt x="1122" y="475"/>
                  </a:lnTo>
                  <a:lnTo>
                    <a:pt x="1040" y="519"/>
                  </a:lnTo>
                  <a:lnTo>
                    <a:pt x="961" y="569"/>
                  </a:lnTo>
                  <a:lnTo>
                    <a:pt x="885" y="624"/>
                  </a:lnTo>
                  <a:lnTo>
                    <a:pt x="814" y="683"/>
                  </a:lnTo>
                  <a:lnTo>
                    <a:pt x="746" y="746"/>
                  </a:lnTo>
                  <a:lnTo>
                    <a:pt x="682" y="814"/>
                  </a:lnTo>
                  <a:lnTo>
                    <a:pt x="623" y="886"/>
                  </a:lnTo>
                  <a:lnTo>
                    <a:pt x="569" y="962"/>
                  </a:lnTo>
                  <a:lnTo>
                    <a:pt x="519" y="1040"/>
                  </a:lnTo>
                  <a:lnTo>
                    <a:pt x="474" y="1122"/>
                  </a:lnTo>
                  <a:lnTo>
                    <a:pt x="435" y="1208"/>
                  </a:lnTo>
                  <a:lnTo>
                    <a:pt x="401" y="1296"/>
                  </a:lnTo>
                  <a:lnTo>
                    <a:pt x="372" y="1387"/>
                  </a:lnTo>
                  <a:lnTo>
                    <a:pt x="350" y="1479"/>
                  </a:lnTo>
                  <a:lnTo>
                    <a:pt x="334" y="1576"/>
                  </a:lnTo>
                  <a:lnTo>
                    <a:pt x="324" y="1673"/>
                  </a:lnTo>
                  <a:lnTo>
                    <a:pt x="321" y="1772"/>
                  </a:lnTo>
                  <a:lnTo>
                    <a:pt x="324" y="1871"/>
                  </a:lnTo>
                  <a:lnTo>
                    <a:pt x="334" y="1969"/>
                  </a:lnTo>
                  <a:lnTo>
                    <a:pt x="350" y="2064"/>
                  </a:lnTo>
                  <a:lnTo>
                    <a:pt x="372" y="2158"/>
                  </a:lnTo>
                  <a:lnTo>
                    <a:pt x="401" y="2249"/>
                  </a:lnTo>
                  <a:lnTo>
                    <a:pt x="435" y="2337"/>
                  </a:lnTo>
                  <a:lnTo>
                    <a:pt x="474" y="2422"/>
                  </a:lnTo>
                  <a:lnTo>
                    <a:pt x="519" y="2504"/>
                  </a:lnTo>
                  <a:lnTo>
                    <a:pt x="569" y="2583"/>
                  </a:lnTo>
                  <a:lnTo>
                    <a:pt x="623" y="2659"/>
                  </a:lnTo>
                  <a:lnTo>
                    <a:pt x="682" y="2731"/>
                  </a:lnTo>
                  <a:lnTo>
                    <a:pt x="746" y="2798"/>
                  </a:lnTo>
                  <a:lnTo>
                    <a:pt x="814" y="2861"/>
                  </a:lnTo>
                  <a:lnTo>
                    <a:pt x="885" y="2921"/>
                  </a:lnTo>
                  <a:lnTo>
                    <a:pt x="961" y="2976"/>
                  </a:lnTo>
                  <a:lnTo>
                    <a:pt x="1040" y="3025"/>
                  </a:lnTo>
                  <a:lnTo>
                    <a:pt x="1122" y="3070"/>
                  </a:lnTo>
                  <a:lnTo>
                    <a:pt x="1207" y="3108"/>
                  </a:lnTo>
                  <a:lnTo>
                    <a:pt x="1296" y="3143"/>
                  </a:lnTo>
                  <a:lnTo>
                    <a:pt x="1386" y="3171"/>
                  </a:lnTo>
                  <a:lnTo>
                    <a:pt x="1480" y="3194"/>
                  </a:lnTo>
                  <a:lnTo>
                    <a:pt x="1575" y="3210"/>
                  </a:lnTo>
                  <a:lnTo>
                    <a:pt x="1673" y="3220"/>
                  </a:lnTo>
                  <a:lnTo>
                    <a:pt x="1773" y="3223"/>
                  </a:lnTo>
                  <a:lnTo>
                    <a:pt x="1872" y="3220"/>
                  </a:lnTo>
                  <a:lnTo>
                    <a:pt x="1969" y="3210"/>
                  </a:lnTo>
                  <a:lnTo>
                    <a:pt x="2065" y="3194"/>
                  </a:lnTo>
                  <a:lnTo>
                    <a:pt x="2158" y="3171"/>
                  </a:lnTo>
                  <a:lnTo>
                    <a:pt x="2250" y="3143"/>
                  </a:lnTo>
                  <a:lnTo>
                    <a:pt x="2337" y="3108"/>
                  </a:lnTo>
                  <a:lnTo>
                    <a:pt x="2423" y="3070"/>
                  </a:lnTo>
                  <a:lnTo>
                    <a:pt x="2506" y="3025"/>
                  </a:lnTo>
                  <a:lnTo>
                    <a:pt x="2585" y="2976"/>
                  </a:lnTo>
                  <a:lnTo>
                    <a:pt x="2660" y="2921"/>
                  </a:lnTo>
                  <a:lnTo>
                    <a:pt x="2731" y="2861"/>
                  </a:lnTo>
                  <a:lnTo>
                    <a:pt x="2799" y="2798"/>
                  </a:lnTo>
                  <a:lnTo>
                    <a:pt x="2863" y="2731"/>
                  </a:lnTo>
                  <a:lnTo>
                    <a:pt x="2921" y="2659"/>
                  </a:lnTo>
                  <a:lnTo>
                    <a:pt x="2977" y="2583"/>
                  </a:lnTo>
                  <a:lnTo>
                    <a:pt x="3026" y="2504"/>
                  </a:lnTo>
                  <a:lnTo>
                    <a:pt x="3070" y="2422"/>
                  </a:lnTo>
                  <a:lnTo>
                    <a:pt x="3110" y="2337"/>
                  </a:lnTo>
                  <a:lnTo>
                    <a:pt x="3144" y="2249"/>
                  </a:lnTo>
                  <a:lnTo>
                    <a:pt x="3173" y="2158"/>
                  </a:lnTo>
                  <a:lnTo>
                    <a:pt x="3195" y="2064"/>
                  </a:lnTo>
                  <a:lnTo>
                    <a:pt x="3211" y="1969"/>
                  </a:lnTo>
                  <a:lnTo>
                    <a:pt x="3221" y="1871"/>
                  </a:lnTo>
                  <a:lnTo>
                    <a:pt x="3225" y="1772"/>
                  </a:lnTo>
                  <a:lnTo>
                    <a:pt x="3221" y="1673"/>
                  </a:lnTo>
                  <a:lnTo>
                    <a:pt x="3211" y="1576"/>
                  </a:lnTo>
                  <a:lnTo>
                    <a:pt x="3195" y="1481"/>
                  </a:lnTo>
                  <a:lnTo>
                    <a:pt x="3172" y="1387"/>
                  </a:lnTo>
                  <a:lnTo>
                    <a:pt x="3144" y="1296"/>
                  </a:lnTo>
                  <a:lnTo>
                    <a:pt x="3109" y="1208"/>
                  </a:lnTo>
                  <a:lnTo>
                    <a:pt x="3070" y="1122"/>
                  </a:lnTo>
                  <a:lnTo>
                    <a:pt x="3025" y="1040"/>
                  </a:lnTo>
                  <a:lnTo>
                    <a:pt x="2975" y="962"/>
                  </a:lnTo>
                  <a:lnTo>
                    <a:pt x="2921" y="886"/>
                  </a:lnTo>
                  <a:lnTo>
                    <a:pt x="2862" y="815"/>
                  </a:lnTo>
                  <a:lnTo>
                    <a:pt x="2798" y="747"/>
                  </a:lnTo>
                  <a:lnTo>
                    <a:pt x="2730" y="683"/>
                  </a:lnTo>
                  <a:lnTo>
                    <a:pt x="2659" y="624"/>
                  </a:lnTo>
                  <a:lnTo>
                    <a:pt x="2584" y="570"/>
                  </a:lnTo>
                  <a:lnTo>
                    <a:pt x="2505" y="520"/>
                  </a:lnTo>
                  <a:lnTo>
                    <a:pt x="2423" y="475"/>
                  </a:lnTo>
                  <a:lnTo>
                    <a:pt x="2337" y="436"/>
                  </a:lnTo>
                  <a:lnTo>
                    <a:pt x="2249" y="402"/>
                  </a:lnTo>
                  <a:lnTo>
                    <a:pt x="2158" y="374"/>
                  </a:lnTo>
                  <a:lnTo>
                    <a:pt x="2065" y="351"/>
                  </a:lnTo>
                  <a:lnTo>
                    <a:pt x="1969" y="335"/>
                  </a:lnTo>
                  <a:lnTo>
                    <a:pt x="1872" y="325"/>
                  </a:lnTo>
                  <a:lnTo>
                    <a:pt x="1773" y="322"/>
                  </a:lnTo>
                  <a:close/>
                  <a:moveTo>
                    <a:pt x="1773" y="0"/>
                  </a:moveTo>
                  <a:lnTo>
                    <a:pt x="1881" y="4"/>
                  </a:lnTo>
                  <a:lnTo>
                    <a:pt x="1987" y="13"/>
                  </a:lnTo>
                  <a:lnTo>
                    <a:pt x="2091" y="30"/>
                  </a:lnTo>
                  <a:lnTo>
                    <a:pt x="2194" y="51"/>
                  </a:lnTo>
                  <a:lnTo>
                    <a:pt x="2293" y="78"/>
                  </a:lnTo>
                  <a:lnTo>
                    <a:pt x="2391" y="112"/>
                  </a:lnTo>
                  <a:lnTo>
                    <a:pt x="2486" y="150"/>
                  </a:lnTo>
                  <a:lnTo>
                    <a:pt x="2578" y="194"/>
                  </a:lnTo>
                  <a:lnTo>
                    <a:pt x="2668" y="243"/>
                  </a:lnTo>
                  <a:lnTo>
                    <a:pt x="2753" y="296"/>
                  </a:lnTo>
                  <a:lnTo>
                    <a:pt x="2836" y="354"/>
                  </a:lnTo>
                  <a:lnTo>
                    <a:pt x="2915" y="418"/>
                  </a:lnTo>
                  <a:lnTo>
                    <a:pt x="2990" y="485"/>
                  </a:lnTo>
                  <a:lnTo>
                    <a:pt x="3061" y="556"/>
                  </a:lnTo>
                  <a:lnTo>
                    <a:pt x="3129" y="630"/>
                  </a:lnTo>
                  <a:lnTo>
                    <a:pt x="3191" y="710"/>
                  </a:lnTo>
                  <a:lnTo>
                    <a:pt x="3250" y="792"/>
                  </a:lnTo>
                  <a:lnTo>
                    <a:pt x="3304" y="879"/>
                  </a:lnTo>
                  <a:lnTo>
                    <a:pt x="3352" y="967"/>
                  </a:lnTo>
                  <a:lnTo>
                    <a:pt x="3395" y="1060"/>
                  </a:lnTo>
                  <a:lnTo>
                    <a:pt x="3434" y="1154"/>
                  </a:lnTo>
                  <a:lnTo>
                    <a:pt x="3468" y="1252"/>
                  </a:lnTo>
                  <a:lnTo>
                    <a:pt x="3495" y="1352"/>
                  </a:lnTo>
                  <a:lnTo>
                    <a:pt x="3516" y="1454"/>
                  </a:lnTo>
                  <a:lnTo>
                    <a:pt x="3533" y="1558"/>
                  </a:lnTo>
                  <a:lnTo>
                    <a:pt x="3542" y="1664"/>
                  </a:lnTo>
                  <a:lnTo>
                    <a:pt x="3546" y="1772"/>
                  </a:lnTo>
                  <a:lnTo>
                    <a:pt x="3542" y="1880"/>
                  </a:lnTo>
                  <a:lnTo>
                    <a:pt x="3533" y="1987"/>
                  </a:lnTo>
                  <a:lnTo>
                    <a:pt x="3516" y="2091"/>
                  </a:lnTo>
                  <a:lnTo>
                    <a:pt x="3495" y="2193"/>
                  </a:lnTo>
                  <a:lnTo>
                    <a:pt x="3468" y="2293"/>
                  </a:lnTo>
                  <a:lnTo>
                    <a:pt x="3434" y="2390"/>
                  </a:lnTo>
                  <a:lnTo>
                    <a:pt x="3395" y="2485"/>
                  </a:lnTo>
                  <a:lnTo>
                    <a:pt x="3352" y="2578"/>
                  </a:lnTo>
                  <a:lnTo>
                    <a:pt x="3304" y="2666"/>
                  </a:lnTo>
                  <a:lnTo>
                    <a:pt x="3250" y="2752"/>
                  </a:lnTo>
                  <a:lnTo>
                    <a:pt x="3191" y="2834"/>
                  </a:lnTo>
                  <a:lnTo>
                    <a:pt x="3129" y="2913"/>
                  </a:lnTo>
                  <a:lnTo>
                    <a:pt x="3061" y="2989"/>
                  </a:lnTo>
                  <a:lnTo>
                    <a:pt x="2990" y="3060"/>
                  </a:lnTo>
                  <a:lnTo>
                    <a:pt x="2915" y="3127"/>
                  </a:lnTo>
                  <a:lnTo>
                    <a:pt x="2836" y="3189"/>
                  </a:lnTo>
                  <a:lnTo>
                    <a:pt x="2753" y="3248"/>
                  </a:lnTo>
                  <a:lnTo>
                    <a:pt x="2668" y="3302"/>
                  </a:lnTo>
                  <a:lnTo>
                    <a:pt x="2578" y="3350"/>
                  </a:lnTo>
                  <a:lnTo>
                    <a:pt x="2486" y="3394"/>
                  </a:lnTo>
                  <a:lnTo>
                    <a:pt x="2391" y="3433"/>
                  </a:lnTo>
                  <a:lnTo>
                    <a:pt x="2293" y="3466"/>
                  </a:lnTo>
                  <a:lnTo>
                    <a:pt x="2194" y="3494"/>
                  </a:lnTo>
                  <a:lnTo>
                    <a:pt x="2091" y="3515"/>
                  </a:lnTo>
                  <a:lnTo>
                    <a:pt x="1987" y="3530"/>
                  </a:lnTo>
                  <a:lnTo>
                    <a:pt x="1881" y="3540"/>
                  </a:lnTo>
                  <a:lnTo>
                    <a:pt x="1773" y="3543"/>
                  </a:lnTo>
                  <a:lnTo>
                    <a:pt x="1665" y="3540"/>
                  </a:lnTo>
                  <a:lnTo>
                    <a:pt x="1558" y="3530"/>
                  </a:lnTo>
                  <a:lnTo>
                    <a:pt x="1454" y="3515"/>
                  </a:lnTo>
                  <a:lnTo>
                    <a:pt x="1352" y="3494"/>
                  </a:lnTo>
                  <a:lnTo>
                    <a:pt x="1251" y="3466"/>
                  </a:lnTo>
                  <a:lnTo>
                    <a:pt x="1154" y="3433"/>
                  </a:lnTo>
                  <a:lnTo>
                    <a:pt x="1059" y="3394"/>
                  </a:lnTo>
                  <a:lnTo>
                    <a:pt x="967" y="3350"/>
                  </a:lnTo>
                  <a:lnTo>
                    <a:pt x="878" y="3302"/>
                  </a:lnTo>
                  <a:lnTo>
                    <a:pt x="791" y="3248"/>
                  </a:lnTo>
                  <a:lnTo>
                    <a:pt x="709" y="3189"/>
                  </a:lnTo>
                  <a:lnTo>
                    <a:pt x="631" y="3127"/>
                  </a:lnTo>
                  <a:lnTo>
                    <a:pt x="555" y="3060"/>
                  </a:lnTo>
                  <a:lnTo>
                    <a:pt x="484" y="2989"/>
                  </a:lnTo>
                  <a:lnTo>
                    <a:pt x="417" y="2913"/>
                  </a:lnTo>
                  <a:lnTo>
                    <a:pt x="354" y="2834"/>
                  </a:lnTo>
                  <a:lnTo>
                    <a:pt x="296" y="2752"/>
                  </a:lnTo>
                  <a:lnTo>
                    <a:pt x="242" y="2666"/>
                  </a:lnTo>
                  <a:lnTo>
                    <a:pt x="193" y="2578"/>
                  </a:lnTo>
                  <a:lnTo>
                    <a:pt x="149" y="2485"/>
                  </a:lnTo>
                  <a:lnTo>
                    <a:pt x="111" y="2390"/>
                  </a:lnTo>
                  <a:lnTo>
                    <a:pt x="78" y="2293"/>
                  </a:lnTo>
                  <a:lnTo>
                    <a:pt x="50" y="2193"/>
                  </a:lnTo>
                  <a:lnTo>
                    <a:pt x="28" y="2091"/>
                  </a:lnTo>
                  <a:lnTo>
                    <a:pt x="13" y="1987"/>
                  </a:lnTo>
                  <a:lnTo>
                    <a:pt x="3" y="1880"/>
                  </a:lnTo>
                  <a:lnTo>
                    <a:pt x="0" y="1772"/>
                  </a:lnTo>
                  <a:lnTo>
                    <a:pt x="3" y="1664"/>
                  </a:lnTo>
                  <a:lnTo>
                    <a:pt x="13" y="1558"/>
                  </a:lnTo>
                  <a:lnTo>
                    <a:pt x="28" y="1454"/>
                  </a:lnTo>
                  <a:lnTo>
                    <a:pt x="50" y="1352"/>
                  </a:lnTo>
                  <a:lnTo>
                    <a:pt x="78" y="1252"/>
                  </a:lnTo>
                  <a:lnTo>
                    <a:pt x="111" y="1154"/>
                  </a:lnTo>
                  <a:lnTo>
                    <a:pt x="149" y="1060"/>
                  </a:lnTo>
                  <a:lnTo>
                    <a:pt x="193" y="967"/>
                  </a:lnTo>
                  <a:lnTo>
                    <a:pt x="242" y="879"/>
                  </a:lnTo>
                  <a:lnTo>
                    <a:pt x="296" y="792"/>
                  </a:lnTo>
                  <a:lnTo>
                    <a:pt x="354" y="710"/>
                  </a:lnTo>
                  <a:lnTo>
                    <a:pt x="417" y="630"/>
                  </a:lnTo>
                  <a:lnTo>
                    <a:pt x="484" y="556"/>
                  </a:lnTo>
                  <a:lnTo>
                    <a:pt x="555" y="485"/>
                  </a:lnTo>
                  <a:lnTo>
                    <a:pt x="631" y="418"/>
                  </a:lnTo>
                  <a:lnTo>
                    <a:pt x="709" y="354"/>
                  </a:lnTo>
                  <a:lnTo>
                    <a:pt x="791" y="296"/>
                  </a:lnTo>
                  <a:lnTo>
                    <a:pt x="878" y="243"/>
                  </a:lnTo>
                  <a:lnTo>
                    <a:pt x="967" y="194"/>
                  </a:lnTo>
                  <a:lnTo>
                    <a:pt x="1059" y="150"/>
                  </a:lnTo>
                  <a:lnTo>
                    <a:pt x="1154" y="112"/>
                  </a:lnTo>
                  <a:lnTo>
                    <a:pt x="1251" y="78"/>
                  </a:lnTo>
                  <a:lnTo>
                    <a:pt x="1352" y="51"/>
                  </a:lnTo>
                  <a:lnTo>
                    <a:pt x="1454" y="30"/>
                  </a:lnTo>
                  <a:lnTo>
                    <a:pt x="1558" y="13"/>
                  </a:lnTo>
                  <a:lnTo>
                    <a:pt x="1665" y="4"/>
                  </a:lnTo>
                  <a:lnTo>
                    <a:pt x="17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45" name="Inhaltsplatzhalter 4"/>
          <p:cNvSpPr txBox="1">
            <a:spLocks/>
          </p:cNvSpPr>
          <p:nvPr/>
        </p:nvSpPr>
        <p:spPr>
          <a:xfrm>
            <a:off x="931513" y="3560580"/>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2"/>
                </a:solidFill>
                <a:latin typeface="+mj-lt"/>
              </a:rPr>
              <a:t>SECOND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grpSp>
        <p:nvGrpSpPr>
          <p:cNvPr id="46" name="Group 45"/>
          <p:cNvGrpSpPr/>
          <p:nvPr/>
        </p:nvGrpSpPr>
        <p:grpSpPr>
          <a:xfrm>
            <a:off x="447121" y="3592800"/>
            <a:ext cx="320644" cy="320282"/>
            <a:chOff x="3867150" y="1868488"/>
            <a:chExt cx="1406525" cy="1404938"/>
          </a:xfrm>
          <a:solidFill>
            <a:schemeClr val="accent2"/>
          </a:solidFill>
        </p:grpSpPr>
        <p:sp>
          <p:nvSpPr>
            <p:cNvPr id="47" name="Freeform 6"/>
            <p:cNvSpPr>
              <a:spLocks/>
            </p:cNvSpPr>
            <p:nvPr/>
          </p:nvSpPr>
          <p:spPr bwMode="auto">
            <a:xfrm>
              <a:off x="4225925" y="2312988"/>
              <a:ext cx="715963" cy="539750"/>
            </a:xfrm>
            <a:custGeom>
              <a:avLst/>
              <a:gdLst>
                <a:gd name="T0" fmla="*/ 1534 w 1806"/>
                <a:gd name="T1" fmla="*/ 0 h 1359"/>
                <a:gd name="T2" fmla="*/ 1806 w 1806"/>
                <a:gd name="T3" fmla="*/ 280 h 1359"/>
                <a:gd name="T4" fmla="*/ 693 w 1806"/>
                <a:gd name="T5" fmla="*/ 1359 h 1359"/>
                <a:gd name="T6" fmla="*/ 0 w 1806"/>
                <a:gd name="T7" fmla="*/ 668 h 1359"/>
                <a:gd name="T8" fmla="*/ 236 w 1806"/>
                <a:gd name="T9" fmla="*/ 432 h 1359"/>
                <a:gd name="T10" fmla="*/ 676 w 1806"/>
                <a:gd name="T11" fmla="*/ 873 h 1359"/>
                <a:gd name="T12" fmla="*/ 1534 w 1806"/>
                <a:gd name="T13" fmla="*/ 0 h 1359"/>
              </a:gdLst>
              <a:ahLst/>
              <a:cxnLst>
                <a:cxn ang="0">
                  <a:pos x="T0" y="T1"/>
                </a:cxn>
                <a:cxn ang="0">
                  <a:pos x="T2" y="T3"/>
                </a:cxn>
                <a:cxn ang="0">
                  <a:pos x="T4" y="T5"/>
                </a:cxn>
                <a:cxn ang="0">
                  <a:pos x="T6" y="T7"/>
                </a:cxn>
                <a:cxn ang="0">
                  <a:pos x="T8" y="T9"/>
                </a:cxn>
                <a:cxn ang="0">
                  <a:pos x="T10" y="T11"/>
                </a:cxn>
                <a:cxn ang="0">
                  <a:pos x="T12" y="T13"/>
                </a:cxn>
              </a:cxnLst>
              <a:rect l="0" t="0" r="r" b="b"/>
              <a:pathLst>
                <a:path w="1806" h="1359">
                  <a:moveTo>
                    <a:pt x="1534" y="0"/>
                  </a:moveTo>
                  <a:lnTo>
                    <a:pt x="1806" y="280"/>
                  </a:lnTo>
                  <a:lnTo>
                    <a:pt x="693" y="1359"/>
                  </a:lnTo>
                  <a:lnTo>
                    <a:pt x="0" y="668"/>
                  </a:lnTo>
                  <a:lnTo>
                    <a:pt x="236" y="432"/>
                  </a:lnTo>
                  <a:lnTo>
                    <a:pt x="676" y="873"/>
                  </a:lnTo>
                  <a:lnTo>
                    <a:pt x="1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48" name="Freeform 7"/>
            <p:cNvSpPr>
              <a:spLocks noEditPoints="1"/>
            </p:cNvSpPr>
            <p:nvPr/>
          </p:nvSpPr>
          <p:spPr bwMode="auto">
            <a:xfrm>
              <a:off x="3867150" y="1868488"/>
              <a:ext cx="1406525" cy="1404938"/>
            </a:xfrm>
            <a:custGeom>
              <a:avLst/>
              <a:gdLst>
                <a:gd name="T0" fmla="*/ 1480 w 3546"/>
                <a:gd name="T1" fmla="*/ 351 h 3543"/>
                <a:gd name="T2" fmla="*/ 1122 w 3546"/>
                <a:gd name="T3" fmla="*/ 475 h 3543"/>
                <a:gd name="T4" fmla="*/ 814 w 3546"/>
                <a:gd name="T5" fmla="*/ 683 h 3543"/>
                <a:gd name="T6" fmla="*/ 569 w 3546"/>
                <a:gd name="T7" fmla="*/ 962 h 3543"/>
                <a:gd name="T8" fmla="*/ 401 w 3546"/>
                <a:gd name="T9" fmla="*/ 1296 h 3543"/>
                <a:gd name="T10" fmla="*/ 324 w 3546"/>
                <a:gd name="T11" fmla="*/ 1673 h 3543"/>
                <a:gd name="T12" fmla="*/ 350 w 3546"/>
                <a:gd name="T13" fmla="*/ 2064 h 3543"/>
                <a:gd name="T14" fmla="*/ 474 w 3546"/>
                <a:gd name="T15" fmla="*/ 2422 h 3543"/>
                <a:gd name="T16" fmla="*/ 682 w 3546"/>
                <a:gd name="T17" fmla="*/ 2731 h 3543"/>
                <a:gd name="T18" fmla="*/ 961 w 3546"/>
                <a:gd name="T19" fmla="*/ 2976 h 3543"/>
                <a:gd name="T20" fmla="*/ 1296 w 3546"/>
                <a:gd name="T21" fmla="*/ 3143 h 3543"/>
                <a:gd name="T22" fmla="*/ 1673 w 3546"/>
                <a:gd name="T23" fmla="*/ 3220 h 3543"/>
                <a:gd name="T24" fmla="*/ 2065 w 3546"/>
                <a:gd name="T25" fmla="*/ 3194 h 3543"/>
                <a:gd name="T26" fmla="*/ 2423 w 3546"/>
                <a:gd name="T27" fmla="*/ 3070 h 3543"/>
                <a:gd name="T28" fmla="*/ 2731 w 3546"/>
                <a:gd name="T29" fmla="*/ 2861 h 3543"/>
                <a:gd name="T30" fmla="*/ 2977 w 3546"/>
                <a:gd name="T31" fmla="*/ 2583 h 3543"/>
                <a:gd name="T32" fmla="*/ 3144 w 3546"/>
                <a:gd name="T33" fmla="*/ 2249 h 3543"/>
                <a:gd name="T34" fmla="*/ 3221 w 3546"/>
                <a:gd name="T35" fmla="*/ 1871 h 3543"/>
                <a:gd name="T36" fmla="*/ 3195 w 3546"/>
                <a:gd name="T37" fmla="*/ 1481 h 3543"/>
                <a:gd name="T38" fmla="*/ 3070 w 3546"/>
                <a:gd name="T39" fmla="*/ 1122 h 3543"/>
                <a:gd name="T40" fmla="*/ 2862 w 3546"/>
                <a:gd name="T41" fmla="*/ 815 h 3543"/>
                <a:gd name="T42" fmla="*/ 2584 w 3546"/>
                <a:gd name="T43" fmla="*/ 570 h 3543"/>
                <a:gd name="T44" fmla="*/ 2249 w 3546"/>
                <a:gd name="T45" fmla="*/ 402 h 3543"/>
                <a:gd name="T46" fmla="*/ 1872 w 3546"/>
                <a:gd name="T47" fmla="*/ 325 h 3543"/>
                <a:gd name="T48" fmla="*/ 1987 w 3546"/>
                <a:gd name="T49" fmla="*/ 13 h 3543"/>
                <a:gd name="T50" fmla="*/ 2391 w 3546"/>
                <a:gd name="T51" fmla="*/ 112 h 3543"/>
                <a:gd name="T52" fmla="*/ 2753 w 3546"/>
                <a:gd name="T53" fmla="*/ 296 h 3543"/>
                <a:gd name="T54" fmla="*/ 3061 w 3546"/>
                <a:gd name="T55" fmla="*/ 556 h 3543"/>
                <a:gd name="T56" fmla="*/ 3304 w 3546"/>
                <a:gd name="T57" fmla="*/ 879 h 3543"/>
                <a:gd name="T58" fmla="*/ 3468 w 3546"/>
                <a:gd name="T59" fmla="*/ 1252 h 3543"/>
                <a:gd name="T60" fmla="*/ 3542 w 3546"/>
                <a:gd name="T61" fmla="*/ 1664 h 3543"/>
                <a:gd name="T62" fmla="*/ 3516 w 3546"/>
                <a:gd name="T63" fmla="*/ 2091 h 3543"/>
                <a:gd name="T64" fmla="*/ 3395 w 3546"/>
                <a:gd name="T65" fmla="*/ 2485 h 3543"/>
                <a:gd name="T66" fmla="*/ 3191 w 3546"/>
                <a:gd name="T67" fmla="*/ 2834 h 3543"/>
                <a:gd name="T68" fmla="*/ 2915 w 3546"/>
                <a:gd name="T69" fmla="*/ 3127 h 3543"/>
                <a:gd name="T70" fmla="*/ 2578 w 3546"/>
                <a:gd name="T71" fmla="*/ 3350 h 3543"/>
                <a:gd name="T72" fmla="*/ 2194 w 3546"/>
                <a:gd name="T73" fmla="*/ 3494 h 3543"/>
                <a:gd name="T74" fmla="*/ 1773 w 3546"/>
                <a:gd name="T75" fmla="*/ 3543 h 3543"/>
                <a:gd name="T76" fmla="*/ 1352 w 3546"/>
                <a:gd name="T77" fmla="*/ 3494 h 3543"/>
                <a:gd name="T78" fmla="*/ 967 w 3546"/>
                <a:gd name="T79" fmla="*/ 3350 h 3543"/>
                <a:gd name="T80" fmla="*/ 631 w 3546"/>
                <a:gd name="T81" fmla="*/ 3127 h 3543"/>
                <a:gd name="T82" fmla="*/ 354 w 3546"/>
                <a:gd name="T83" fmla="*/ 2834 h 3543"/>
                <a:gd name="T84" fmla="*/ 149 w 3546"/>
                <a:gd name="T85" fmla="*/ 2485 h 3543"/>
                <a:gd name="T86" fmla="*/ 28 w 3546"/>
                <a:gd name="T87" fmla="*/ 2091 h 3543"/>
                <a:gd name="T88" fmla="*/ 3 w 3546"/>
                <a:gd name="T89" fmla="*/ 1664 h 3543"/>
                <a:gd name="T90" fmla="*/ 78 w 3546"/>
                <a:gd name="T91" fmla="*/ 1252 h 3543"/>
                <a:gd name="T92" fmla="*/ 242 w 3546"/>
                <a:gd name="T93" fmla="*/ 879 h 3543"/>
                <a:gd name="T94" fmla="*/ 484 w 3546"/>
                <a:gd name="T95" fmla="*/ 556 h 3543"/>
                <a:gd name="T96" fmla="*/ 791 w 3546"/>
                <a:gd name="T97" fmla="*/ 296 h 3543"/>
                <a:gd name="T98" fmla="*/ 1154 w 3546"/>
                <a:gd name="T99" fmla="*/ 112 h 3543"/>
                <a:gd name="T100" fmla="*/ 1558 w 3546"/>
                <a:gd name="T101" fmla="*/ 1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3543">
                  <a:moveTo>
                    <a:pt x="1773" y="322"/>
                  </a:moveTo>
                  <a:lnTo>
                    <a:pt x="1673" y="325"/>
                  </a:lnTo>
                  <a:lnTo>
                    <a:pt x="1575" y="335"/>
                  </a:lnTo>
                  <a:lnTo>
                    <a:pt x="1480" y="351"/>
                  </a:lnTo>
                  <a:lnTo>
                    <a:pt x="1386" y="374"/>
                  </a:lnTo>
                  <a:lnTo>
                    <a:pt x="1296" y="402"/>
                  </a:lnTo>
                  <a:lnTo>
                    <a:pt x="1207" y="435"/>
                  </a:lnTo>
                  <a:lnTo>
                    <a:pt x="1122" y="475"/>
                  </a:lnTo>
                  <a:lnTo>
                    <a:pt x="1040" y="519"/>
                  </a:lnTo>
                  <a:lnTo>
                    <a:pt x="961" y="569"/>
                  </a:lnTo>
                  <a:lnTo>
                    <a:pt x="885" y="624"/>
                  </a:lnTo>
                  <a:lnTo>
                    <a:pt x="814" y="683"/>
                  </a:lnTo>
                  <a:lnTo>
                    <a:pt x="746" y="746"/>
                  </a:lnTo>
                  <a:lnTo>
                    <a:pt x="682" y="814"/>
                  </a:lnTo>
                  <a:lnTo>
                    <a:pt x="623" y="886"/>
                  </a:lnTo>
                  <a:lnTo>
                    <a:pt x="569" y="962"/>
                  </a:lnTo>
                  <a:lnTo>
                    <a:pt x="519" y="1040"/>
                  </a:lnTo>
                  <a:lnTo>
                    <a:pt x="474" y="1122"/>
                  </a:lnTo>
                  <a:lnTo>
                    <a:pt x="435" y="1208"/>
                  </a:lnTo>
                  <a:lnTo>
                    <a:pt x="401" y="1296"/>
                  </a:lnTo>
                  <a:lnTo>
                    <a:pt x="372" y="1387"/>
                  </a:lnTo>
                  <a:lnTo>
                    <a:pt x="350" y="1479"/>
                  </a:lnTo>
                  <a:lnTo>
                    <a:pt x="334" y="1576"/>
                  </a:lnTo>
                  <a:lnTo>
                    <a:pt x="324" y="1673"/>
                  </a:lnTo>
                  <a:lnTo>
                    <a:pt x="321" y="1772"/>
                  </a:lnTo>
                  <a:lnTo>
                    <a:pt x="324" y="1871"/>
                  </a:lnTo>
                  <a:lnTo>
                    <a:pt x="334" y="1969"/>
                  </a:lnTo>
                  <a:lnTo>
                    <a:pt x="350" y="2064"/>
                  </a:lnTo>
                  <a:lnTo>
                    <a:pt x="372" y="2158"/>
                  </a:lnTo>
                  <a:lnTo>
                    <a:pt x="401" y="2249"/>
                  </a:lnTo>
                  <a:lnTo>
                    <a:pt x="435" y="2337"/>
                  </a:lnTo>
                  <a:lnTo>
                    <a:pt x="474" y="2422"/>
                  </a:lnTo>
                  <a:lnTo>
                    <a:pt x="519" y="2504"/>
                  </a:lnTo>
                  <a:lnTo>
                    <a:pt x="569" y="2583"/>
                  </a:lnTo>
                  <a:lnTo>
                    <a:pt x="623" y="2659"/>
                  </a:lnTo>
                  <a:lnTo>
                    <a:pt x="682" y="2731"/>
                  </a:lnTo>
                  <a:lnTo>
                    <a:pt x="746" y="2798"/>
                  </a:lnTo>
                  <a:lnTo>
                    <a:pt x="814" y="2861"/>
                  </a:lnTo>
                  <a:lnTo>
                    <a:pt x="885" y="2921"/>
                  </a:lnTo>
                  <a:lnTo>
                    <a:pt x="961" y="2976"/>
                  </a:lnTo>
                  <a:lnTo>
                    <a:pt x="1040" y="3025"/>
                  </a:lnTo>
                  <a:lnTo>
                    <a:pt x="1122" y="3070"/>
                  </a:lnTo>
                  <a:lnTo>
                    <a:pt x="1207" y="3108"/>
                  </a:lnTo>
                  <a:lnTo>
                    <a:pt x="1296" y="3143"/>
                  </a:lnTo>
                  <a:lnTo>
                    <a:pt x="1386" y="3171"/>
                  </a:lnTo>
                  <a:lnTo>
                    <a:pt x="1480" y="3194"/>
                  </a:lnTo>
                  <a:lnTo>
                    <a:pt x="1575" y="3210"/>
                  </a:lnTo>
                  <a:lnTo>
                    <a:pt x="1673" y="3220"/>
                  </a:lnTo>
                  <a:lnTo>
                    <a:pt x="1773" y="3223"/>
                  </a:lnTo>
                  <a:lnTo>
                    <a:pt x="1872" y="3220"/>
                  </a:lnTo>
                  <a:lnTo>
                    <a:pt x="1969" y="3210"/>
                  </a:lnTo>
                  <a:lnTo>
                    <a:pt x="2065" y="3194"/>
                  </a:lnTo>
                  <a:lnTo>
                    <a:pt x="2158" y="3171"/>
                  </a:lnTo>
                  <a:lnTo>
                    <a:pt x="2250" y="3143"/>
                  </a:lnTo>
                  <a:lnTo>
                    <a:pt x="2337" y="3108"/>
                  </a:lnTo>
                  <a:lnTo>
                    <a:pt x="2423" y="3070"/>
                  </a:lnTo>
                  <a:lnTo>
                    <a:pt x="2506" y="3025"/>
                  </a:lnTo>
                  <a:lnTo>
                    <a:pt x="2585" y="2976"/>
                  </a:lnTo>
                  <a:lnTo>
                    <a:pt x="2660" y="2921"/>
                  </a:lnTo>
                  <a:lnTo>
                    <a:pt x="2731" y="2861"/>
                  </a:lnTo>
                  <a:lnTo>
                    <a:pt x="2799" y="2798"/>
                  </a:lnTo>
                  <a:lnTo>
                    <a:pt x="2863" y="2731"/>
                  </a:lnTo>
                  <a:lnTo>
                    <a:pt x="2921" y="2659"/>
                  </a:lnTo>
                  <a:lnTo>
                    <a:pt x="2977" y="2583"/>
                  </a:lnTo>
                  <a:lnTo>
                    <a:pt x="3026" y="2504"/>
                  </a:lnTo>
                  <a:lnTo>
                    <a:pt x="3070" y="2422"/>
                  </a:lnTo>
                  <a:lnTo>
                    <a:pt x="3110" y="2337"/>
                  </a:lnTo>
                  <a:lnTo>
                    <a:pt x="3144" y="2249"/>
                  </a:lnTo>
                  <a:lnTo>
                    <a:pt x="3173" y="2158"/>
                  </a:lnTo>
                  <a:lnTo>
                    <a:pt x="3195" y="2064"/>
                  </a:lnTo>
                  <a:lnTo>
                    <a:pt x="3211" y="1969"/>
                  </a:lnTo>
                  <a:lnTo>
                    <a:pt x="3221" y="1871"/>
                  </a:lnTo>
                  <a:lnTo>
                    <a:pt x="3225" y="1772"/>
                  </a:lnTo>
                  <a:lnTo>
                    <a:pt x="3221" y="1673"/>
                  </a:lnTo>
                  <a:lnTo>
                    <a:pt x="3211" y="1576"/>
                  </a:lnTo>
                  <a:lnTo>
                    <a:pt x="3195" y="1481"/>
                  </a:lnTo>
                  <a:lnTo>
                    <a:pt x="3172" y="1387"/>
                  </a:lnTo>
                  <a:lnTo>
                    <a:pt x="3144" y="1296"/>
                  </a:lnTo>
                  <a:lnTo>
                    <a:pt x="3109" y="1208"/>
                  </a:lnTo>
                  <a:lnTo>
                    <a:pt x="3070" y="1122"/>
                  </a:lnTo>
                  <a:lnTo>
                    <a:pt x="3025" y="1040"/>
                  </a:lnTo>
                  <a:lnTo>
                    <a:pt x="2975" y="962"/>
                  </a:lnTo>
                  <a:lnTo>
                    <a:pt x="2921" y="886"/>
                  </a:lnTo>
                  <a:lnTo>
                    <a:pt x="2862" y="815"/>
                  </a:lnTo>
                  <a:lnTo>
                    <a:pt x="2798" y="747"/>
                  </a:lnTo>
                  <a:lnTo>
                    <a:pt x="2730" y="683"/>
                  </a:lnTo>
                  <a:lnTo>
                    <a:pt x="2659" y="624"/>
                  </a:lnTo>
                  <a:lnTo>
                    <a:pt x="2584" y="570"/>
                  </a:lnTo>
                  <a:lnTo>
                    <a:pt x="2505" y="520"/>
                  </a:lnTo>
                  <a:lnTo>
                    <a:pt x="2423" y="475"/>
                  </a:lnTo>
                  <a:lnTo>
                    <a:pt x="2337" y="436"/>
                  </a:lnTo>
                  <a:lnTo>
                    <a:pt x="2249" y="402"/>
                  </a:lnTo>
                  <a:lnTo>
                    <a:pt x="2158" y="374"/>
                  </a:lnTo>
                  <a:lnTo>
                    <a:pt x="2065" y="351"/>
                  </a:lnTo>
                  <a:lnTo>
                    <a:pt x="1969" y="335"/>
                  </a:lnTo>
                  <a:lnTo>
                    <a:pt x="1872" y="325"/>
                  </a:lnTo>
                  <a:lnTo>
                    <a:pt x="1773" y="322"/>
                  </a:lnTo>
                  <a:close/>
                  <a:moveTo>
                    <a:pt x="1773" y="0"/>
                  </a:moveTo>
                  <a:lnTo>
                    <a:pt x="1881" y="4"/>
                  </a:lnTo>
                  <a:lnTo>
                    <a:pt x="1987" y="13"/>
                  </a:lnTo>
                  <a:lnTo>
                    <a:pt x="2091" y="30"/>
                  </a:lnTo>
                  <a:lnTo>
                    <a:pt x="2194" y="51"/>
                  </a:lnTo>
                  <a:lnTo>
                    <a:pt x="2293" y="78"/>
                  </a:lnTo>
                  <a:lnTo>
                    <a:pt x="2391" y="112"/>
                  </a:lnTo>
                  <a:lnTo>
                    <a:pt x="2486" y="150"/>
                  </a:lnTo>
                  <a:lnTo>
                    <a:pt x="2578" y="194"/>
                  </a:lnTo>
                  <a:lnTo>
                    <a:pt x="2668" y="243"/>
                  </a:lnTo>
                  <a:lnTo>
                    <a:pt x="2753" y="296"/>
                  </a:lnTo>
                  <a:lnTo>
                    <a:pt x="2836" y="354"/>
                  </a:lnTo>
                  <a:lnTo>
                    <a:pt x="2915" y="418"/>
                  </a:lnTo>
                  <a:lnTo>
                    <a:pt x="2990" y="485"/>
                  </a:lnTo>
                  <a:lnTo>
                    <a:pt x="3061" y="556"/>
                  </a:lnTo>
                  <a:lnTo>
                    <a:pt x="3129" y="630"/>
                  </a:lnTo>
                  <a:lnTo>
                    <a:pt x="3191" y="710"/>
                  </a:lnTo>
                  <a:lnTo>
                    <a:pt x="3250" y="792"/>
                  </a:lnTo>
                  <a:lnTo>
                    <a:pt x="3304" y="879"/>
                  </a:lnTo>
                  <a:lnTo>
                    <a:pt x="3352" y="967"/>
                  </a:lnTo>
                  <a:lnTo>
                    <a:pt x="3395" y="1060"/>
                  </a:lnTo>
                  <a:lnTo>
                    <a:pt x="3434" y="1154"/>
                  </a:lnTo>
                  <a:lnTo>
                    <a:pt x="3468" y="1252"/>
                  </a:lnTo>
                  <a:lnTo>
                    <a:pt x="3495" y="1352"/>
                  </a:lnTo>
                  <a:lnTo>
                    <a:pt x="3516" y="1454"/>
                  </a:lnTo>
                  <a:lnTo>
                    <a:pt x="3533" y="1558"/>
                  </a:lnTo>
                  <a:lnTo>
                    <a:pt x="3542" y="1664"/>
                  </a:lnTo>
                  <a:lnTo>
                    <a:pt x="3546" y="1772"/>
                  </a:lnTo>
                  <a:lnTo>
                    <a:pt x="3542" y="1880"/>
                  </a:lnTo>
                  <a:lnTo>
                    <a:pt x="3533" y="1987"/>
                  </a:lnTo>
                  <a:lnTo>
                    <a:pt x="3516" y="2091"/>
                  </a:lnTo>
                  <a:lnTo>
                    <a:pt x="3495" y="2193"/>
                  </a:lnTo>
                  <a:lnTo>
                    <a:pt x="3468" y="2293"/>
                  </a:lnTo>
                  <a:lnTo>
                    <a:pt x="3434" y="2390"/>
                  </a:lnTo>
                  <a:lnTo>
                    <a:pt x="3395" y="2485"/>
                  </a:lnTo>
                  <a:lnTo>
                    <a:pt x="3352" y="2578"/>
                  </a:lnTo>
                  <a:lnTo>
                    <a:pt x="3304" y="2666"/>
                  </a:lnTo>
                  <a:lnTo>
                    <a:pt x="3250" y="2752"/>
                  </a:lnTo>
                  <a:lnTo>
                    <a:pt x="3191" y="2834"/>
                  </a:lnTo>
                  <a:lnTo>
                    <a:pt x="3129" y="2913"/>
                  </a:lnTo>
                  <a:lnTo>
                    <a:pt x="3061" y="2989"/>
                  </a:lnTo>
                  <a:lnTo>
                    <a:pt x="2990" y="3060"/>
                  </a:lnTo>
                  <a:lnTo>
                    <a:pt x="2915" y="3127"/>
                  </a:lnTo>
                  <a:lnTo>
                    <a:pt x="2836" y="3189"/>
                  </a:lnTo>
                  <a:lnTo>
                    <a:pt x="2753" y="3248"/>
                  </a:lnTo>
                  <a:lnTo>
                    <a:pt x="2668" y="3302"/>
                  </a:lnTo>
                  <a:lnTo>
                    <a:pt x="2578" y="3350"/>
                  </a:lnTo>
                  <a:lnTo>
                    <a:pt x="2486" y="3394"/>
                  </a:lnTo>
                  <a:lnTo>
                    <a:pt x="2391" y="3433"/>
                  </a:lnTo>
                  <a:lnTo>
                    <a:pt x="2293" y="3466"/>
                  </a:lnTo>
                  <a:lnTo>
                    <a:pt x="2194" y="3494"/>
                  </a:lnTo>
                  <a:lnTo>
                    <a:pt x="2091" y="3515"/>
                  </a:lnTo>
                  <a:lnTo>
                    <a:pt x="1987" y="3530"/>
                  </a:lnTo>
                  <a:lnTo>
                    <a:pt x="1881" y="3540"/>
                  </a:lnTo>
                  <a:lnTo>
                    <a:pt x="1773" y="3543"/>
                  </a:lnTo>
                  <a:lnTo>
                    <a:pt x="1665" y="3540"/>
                  </a:lnTo>
                  <a:lnTo>
                    <a:pt x="1558" y="3530"/>
                  </a:lnTo>
                  <a:lnTo>
                    <a:pt x="1454" y="3515"/>
                  </a:lnTo>
                  <a:lnTo>
                    <a:pt x="1352" y="3494"/>
                  </a:lnTo>
                  <a:lnTo>
                    <a:pt x="1251" y="3466"/>
                  </a:lnTo>
                  <a:lnTo>
                    <a:pt x="1154" y="3433"/>
                  </a:lnTo>
                  <a:lnTo>
                    <a:pt x="1059" y="3394"/>
                  </a:lnTo>
                  <a:lnTo>
                    <a:pt x="967" y="3350"/>
                  </a:lnTo>
                  <a:lnTo>
                    <a:pt x="878" y="3302"/>
                  </a:lnTo>
                  <a:lnTo>
                    <a:pt x="791" y="3248"/>
                  </a:lnTo>
                  <a:lnTo>
                    <a:pt x="709" y="3189"/>
                  </a:lnTo>
                  <a:lnTo>
                    <a:pt x="631" y="3127"/>
                  </a:lnTo>
                  <a:lnTo>
                    <a:pt x="555" y="3060"/>
                  </a:lnTo>
                  <a:lnTo>
                    <a:pt x="484" y="2989"/>
                  </a:lnTo>
                  <a:lnTo>
                    <a:pt x="417" y="2913"/>
                  </a:lnTo>
                  <a:lnTo>
                    <a:pt x="354" y="2834"/>
                  </a:lnTo>
                  <a:lnTo>
                    <a:pt x="296" y="2752"/>
                  </a:lnTo>
                  <a:lnTo>
                    <a:pt x="242" y="2666"/>
                  </a:lnTo>
                  <a:lnTo>
                    <a:pt x="193" y="2578"/>
                  </a:lnTo>
                  <a:lnTo>
                    <a:pt x="149" y="2485"/>
                  </a:lnTo>
                  <a:lnTo>
                    <a:pt x="111" y="2390"/>
                  </a:lnTo>
                  <a:lnTo>
                    <a:pt x="78" y="2293"/>
                  </a:lnTo>
                  <a:lnTo>
                    <a:pt x="50" y="2193"/>
                  </a:lnTo>
                  <a:lnTo>
                    <a:pt x="28" y="2091"/>
                  </a:lnTo>
                  <a:lnTo>
                    <a:pt x="13" y="1987"/>
                  </a:lnTo>
                  <a:lnTo>
                    <a:pt x="3" y="1880"/>
                  </a:lnTo>
                  <a:lnTo>
                    <a:pt x="0" y="1772"/>
                  </a:lnTo>
                  <a:lnTo>
                    <a:pt x="3" y="1664"/>
                  </a:lnTo>
                  <a:lnTo>
                    <a:pt x="13" y="1558"/>
                  </a:lnTo>
                  <a:lnTo>
                    <a:pt x="28" y="1454"/>
                  </a:lnTo>
                  <a:lnTo>
                    <a:pt x="50" y="1352"/>
                  </a:lnTo>
                  <a:lnTo>
                    <a:pt x="78" y="1252"/>
                  </a:lnTo>
                  <a:lnTo>
                    <a:pt x="111" y="1154"/>
                  </a:lnTo>
                  <a:lnTo>
                    <a:pt x="149" y="1060"/>
                  </a:lnTo>
                  <a:lnTo>
                    <a:pt x="193" y="967"/>
                  </a:lnTo>
                  <a:lnTo>
                    <a:pt x="242" y="879"/>
                  </a:lnTo>
                  <a:lnTo>
                    <a:pt x="296" y="792"/>
                  </a:lnTo>
                  <a:lnTo>
                    <a:pt x="354" y="710"/>
                  </a:lnTo>
                  <a:lnTo>
                    <a:pt x="417" y="630"/>
                  </a:lnTo>
                  <a:lnTo>
                    <a:pt x="484" y="556"/>
                  </a:lnTo>
                  <a:lnTo>
                    <a:pt x="555" y="485"/>
                  </a:lnTo>
                  <a:lnTo>
                    <a:pt x="631" y="418"/>
                  </a:lnTo>
                  <a:lnTo>
                    <a:pt x="709" y="354"/>
                  </a:lnTo>
                  <a:lnTo>
                    <a:pt x="791" y="296"/>
                  </a:lnTo>
                  <a:lnTo>
                    <a:pt x="878" y="243"/>
                  </a:lnTo>
                  <a:lnTo>
                    <a:pt x="967" y="194"/>
                  </a:lnTo>
                  <a:lnTo>
                    <a:pt x="1059" y="150"/>
                  </a:lnTo>
                  <a:lnTo>
                    <a:pt x="1154" y="112"/>
                  </a:lnTo>
                  <a:lnTo>
                    <a:pt x="1251" y="78"/>
                  </a:lnTo>
                  <a:lnTo>
                    <a:pt x="1352" y="51"/>
                  </a:lnTo>
                  <a:lnTo>
                    <a:pt x="1454" y="30"/>
                  </a:lnTo>
                  <a:lnTo>
                    <a:pt x="1558" y="13"/>
                  </a:lnTo>
                  <a:lnTo>
                    <a:pt x="1665" y="4"/>
                  </a:lnTo>
                  <a:lnTo>
                    <a:pt x="17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
        <p:nvSpPr>
          <p:cNvPr id="49" name="Inhaltsplatzhalter 4"/>
          <p:cNvSpPr txBox="1">
            <a:spLocks/>
          </p:cNvSpPr>
          <p:nvPr/>
        </p:nvSpPr>
        <p:spPr>
          <a:xfrm>
            <a:off x="931513" y="4158682"/>
            <a:ext cx="3564287" cy="384721"/>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3"/>
                </a:solidFill>
                <a:latin typeface="+mj-lt"/>
              </a:rPr>
              <a:t>THIRD TITLE HERE</a:t>
            </a:r>
            <a:br>
              <a:rPr lang="en-US" sz="1400" b="1" dirty="0">
                <a:solidFill>
                  <a:schemeClr val="bg1">
                    <a:lumMod val="65000"/>
                  </a:schemeClr>
                </a:solidFill>
                <a:latin typeface="+mj-lt"/>
              </a:rPr>
            </a:br>
            <a:r>
              <a:rPr lang="en-US" sz="1100" dirty="0">
                <a:solidFill>
                  <a:schemeClr val="bg1">
                    <a:lumMod val="65000"/>
                  </a:schemeClr>
                </a:solidFill>
                <a:latin typeface="+mn-lt"/>
              </a:rPr>
              <a:t>This is a sample text. You simply add your own text</a:t>
            </a:r>
            <a:endParaRPr lang="en-US" sz="1200" dirty="0">
              <a:solidFill>
                <a:schemeClr val="bg1">
                  <a:lumMod val="65000"/>
                </a:schemeClr>
              </a:solidFill>
              <a:latin typeface="+mn-lt"/>
            </a:endParaRPr>
          </a:p>
        </p:txBody>
      </p:sp>
      <p:grpSp>
        <p:nvGrpSpPr>
          <p:cNvPr id="50" name="Group 49"/>
          <p:cNvGrpSpPr/>
          <p:nvPr/>
        </p:nvGrpSpPr>
        <p:grpSpPr>
          <a:xfrm>
            <a:off x="447121" y="4190902"/>
            <a:ext cx="320644" cy="320282"/>
            <a:chOff x="3867150" y="1868488"/>
            <a:chExt cx="1406525" cy="1404938"/>
          </a:xfrm>
          <a:solidFill>
            <a:schemeClr val="accent3"/>
          </a:solidFill>
        </p:grpSpPr>
        <p:sp>
          <p:nvSpPr>
            <p:cNvPr id="51" name="Freeform 6"/>
            <p:cNvSpPr>
              <a:spLocks/>
            </p:cNvSpPr>
            <p:nvPr/>
          </p:nvSpPr>
          <p:spPr bwMode="auto">
            <a:xfrm>
              <a:off x="4225925" y="2312988"/>
              <a:ext cx="715963" cy="539750"/>
            </a:xfrm>
            <a:custGeom>
              <a:avLst/>
              <a:gdLst>
                <a:gd name="T0" fmla="*/ 1534 w 1806"/>
                <a:gd name="T1" fmla="*/ 0 h 1359"/>
                <a:gd name="T2" fmla="*/ 1806 w 1806"/>
                <a:gd name="T3" fmla="*/ 280 h 1359"/>
                <a:gd name="T4" fmla="*/ 693 w 1806"/>
                <a:gd name="T5" fmla="*/ 1359 h 1359"/>
                <a:gd name="T6" fmla="*/ 0 w 1806"/>
                <a:gd name="T7" fmla="*/ 668 h 1359"/>
                <a:gd name="T8" fmla="*/ 236 w 1806"/>
                <a:gd name="T9" fmla="*/ 432 h 1359"/>
                <a:gd name="T10" fmla="*/ 676 w 1806"/>
                <a:gd name="T11" fmla="*/ 873 h 1359"/>
                <a:gd name="T12" fmla="*/ 1534 w 1806"/>
                <a:gd name="T13" fmla="*/ 0 h 1359"/>
              </a:gdLst>
              <a:ahLst/>
              <a:cxnLst>
                <a:cxn ang="0">
                  <a:pos x="T0" y="T1"/>
                </a:cxn>
                <a:cxn ang="0">
                  <a:pos x="T2" y="T3"/>
                </a:cxn>
                <a:cxn ang="0">
                  <a:pos x="T4" y="T5"/>
                </a:cxn>
                <a:cxn ang="0">
                  <a:pos x="T6" y="T7"/>
                </a:cxn>
                <a:cxn ang="0">
                  <a:pos x="T8" y="T9"/>
                </a:cxn>
                <a:cxn ang="0">
                  <a:pos x="T10" y="T11"/>
                </a:cxn>
                <a:cxn ang="0">
                  <a:pos x="T12" y="T13"/>
                </a:cxn>
              </a:cxnLst>
              <a:rect l="0" t="0" r="r" b="b"/>
              <a:pathLst>
                <a:path w="1806" h="1359">
                  <a:moveTo>
                    <a:pt x="1534" y="0"/>
                  </a:moveTo>
                  <a:lnTo>
                    <a:pt x="1806" y="280"/>
                  </a:lnTo>
                  <a:lnTo>
                    <a:pt x="693" y="1359"/>
                  </a:lnTo>
                  <a:lnTo>
                    <a:pt x="0" y="668"/>
                  </a:lnTo>
                  <a:lnTo>
                    <a:pt x="236" y="432"/>
                  </a:lnTo>
                  <a:lnTo>
                    <a:pt x="676" y="873"/>
                  </a:lnTo>
                  <a:lnTo>
                    <a:pt x="1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sp>
          <p:nvSpPr>
            <p:cNvPr id="52" name="Freeform 7"/>
            <p:cNvSpPr>
              <a:spLocks noEditPoints="1"/>
            </p:cNvSpPr>
            <p:nvPr/>
          </p:nvSpPr>
          <p:spPr bwMode="auto">
            <a:xfrm>
              <a:off x="3867150" y="1868488"/>
              <a:ext cx="1406525" cy="1404938"/>
            </a:xfrm>
            <a:custGeom>
              <a:avLst/>
              <a:gdLst>
                <a:gd name="T0" fmla="*/ 1480 w 3546"/>
                <a:gd name="T1" fmla="*/ 351 h 3543"/>
                <a:gd name="T2" fmla="*/ 1122 w 3546"/>
                <a:gd name="T3" fmla="*/ 475 h 3543"/>
                <a:gd name="T4" fmla="*/ 814 w 3546"/>
                <a:gd name="T5" fmla="*/ 683 h 3543"/>
                <a:gd name="T6" fmla="*/ 569 w 3546"/>
                <a:gd name="T7" fmla="*/ 962 h 3543"/>
                <a:gd name="T8" fmla="*/ 401 w 3546"/>
                <a:gd name="T9" fmla="*/ 1296 h 3543"/>
                <a:gd name="T10" fmla="*/ 324 w 3546"/>
                <a:gd name="T11" fmla="*/ 1673 h 3543"/>
                <a:gd name="T12" fmla="*/ 350 w 3546"/>
                <a:gd name="T13" fmla="*/ 2064 h 3543"/>
                <a:gd name="T14" fmla="*/ 474 w 3546"/>
                <a:gd name="T15" fmla="*/ 2422 h 3543"/>
                <a:gd name="T16" fmla="*/ 682 w 3546"/>
                <a:gd name="T17" fmla="*/ 2731 h 3543"/>
                <a:gd name="T18" fmla="*/ 961 w 3546"/>
                <a:gd name="T19" fmla="*/ 2976 h 3543"/>
                <a:gd name="T20" fmla="*/ 1296 w 3546"/>
                <a:gd name="T21" fmla="*/ 3143 h 3543"/>
                <a:gd name="T22" fmla="*/ 1673 w 3546"/>
                <a:gd name="T23" fmla="*/ 3220 h 3543"/>
                <a:gd name="T24" fmla="*/ 2065 w 3546"/>
                <a:gd name="T25" fmla="*/ 3194 h 3543"/>
                <a:gd name="T26" fmla="*/ 2423 w 3546"/>
                <a:gd name="T27" fmla="*/ 3070 h 3543"/>
                <a:gd name="T28" fmla="*/ 2731 w 3546"/>
                <a:gd name="T29" fmla="*/ 2861 h 3543"/>
                <a:gd name="T30" fmla="*/ 2977 w 3546"/>
                <a:gd name="T31" fmla="*/ 2583 h 3543"/>
                <a:gd name="T32" fmla="*/ 3144 w 3546"/>
                <a:gd name="T33" fmla="*/ 2249 h 3543"/>
                <a:gd name="T34" fmla="*/ 3221 w 3546"/>
                <a:gd name="T35" fmla="*/ 1871 h 3543"/>
                <a:gd name="T36" fmla="*/ 3195 w 3546"/>
                <a:gd name="T37" fmla="*/ 1481 h 3543"/>
                <a:gd name="T38" fmla="*/ 3070 w 3546"/>
                <a:gd name="T39" fmla="*/ 1122 h 3543"/>
                <a:gd name="T40" fmla="*/ 2862 w 3546"/>
                <a:gd name="T41" fmla="*/ 815 h 3543"/>
                <a:gd name="T42" fmla="*/ 2584 w 3546"/>
                <a:gd name="T43" fmla="*/ 570 h 3543"/>
                <a:gd name="T44" fmla="*/ 2249 w 3546"/>
                <a:gd name="T45" fmla="*/ 402 h 3543"/>
                <a:gd name="T46" fmla="*/ 1872 w 3546"/>
                <a:gd name="T47" fmla="*/ 325 h 3543"/>
                <a:gd name="T48" fmla="*/ 1987 w 3546"/>
                <a:gd name="T49" fmla="*/ 13 h 3543"/>
                <a:gd name="T50" fmla="*/ 2391 w 3546"/>
                <a:gd name="T51" fmla="*/ 112 h 3543"/>
                <a:gd name="T52" fmla="*/ 2753 w 3546"/>
                <a:gd name="T53" fmla="*/ 296 h 3543"/>
                <a:gd name="T54" fmla="*/ 3061 w 3546"/>
                <a:gd name="T55" fmla="*/ 556 h 3543"/>
                <a:gd name="T56" fmla="*/ 3304 w 3546"/>
                <a:gd name="T57" fmla="*/ 879 h 3543"/>
                <a:gd name="T58" fmla="*/ 3468 w 3546"/>
                <a:gd name="T59" fmla="*/ 1252 h 3543"/>
                <a:gd name="T60" fmla="*/ 3542 w 3546"/>
                <a:gd name="T61" fmla="*/ 1664 h 3543"/>
                <a:gd name="T62" fmla="*/ 3516 w 3546"/>
                <a:gd name="T63" fmla="*/ 2091 h 3543"/>
                <a:gd name="T64" fmla="*/ 3395 w 3546"/>
                <a:gd name="T65" fmla="*/ 2485 h 3543"/>
                <a:gd name="T66" fmla="*/ 3191 w 3546"/>
                <a:gd name="T67" fmla="*/ 2834 h 3543"/>
                <a:gd name="T68" fmla="*/ 2915 w 3546"/>
                <a:gd name="T69" fmla="*/ 3127 h 3543"/>
                <a:gd name="T70" fmla="*/ 2578 w 3546"/>
                <a:gd name="T71" fmla="*/ 3350 h 3543"/>
                <a:gd name="T72" fmla="*/ 2194 w 3546"/>
                <a:gd name="T73" fmla="*/ 3494 h 3543"/>
                <a:gd name="T74" fmla="*/ 1773 w 3546"/>
                <a:gd name="T75" fmla="*/ 3543 h 3543"/>
                <a:gd name="T76" fmla="*/ 1352 w 3546"/>
                <a:gd name="T77" fmla="*/ 3494 h 3543"/>
                <a:gd name="T78" fmla="*/ 967 w 3546"/>
                <a:gd name="T79" fmla="*/ 3350 h 3543"/>
                <a:gd name="T80" fmla="*/ 631 w 3546"/>
                <a:gd name="T81" fmla="*/ 3127 h 3543"/>
                <a:gd name="T82" fmla="*/ 354 w 3546"/>
                <a:gd name="T83" fmla="*/ 2834 h 3543"/>
                <a:gd name="T84" fmla="*/ 149 w 3546"/>
                <a:gd name="T85" fmla="*/ 2485 h 3543"/>
                <a:gd name="T86" fmla="*/ 28 w 3546"/>
                <a:gd name="T87" fmla="*/ 2091 h 3543"/>
                <a:gd name="T88" fmla="*/ 3 w 3546"/>
                <a:gd name="T89" fmla="*/ 1664 h 3543"/>
                <a:gd name="T90" fmla="*/ 78 w 3546"/>
                <a:gd name="T91" fmla="*/ 1252 h 3543"/>
                <a:gd name="T92" fmla="*/ 242 w 3546"/>
                <a:gd name="T93" fmla="*/ 879 h 3543"/>
                <a:gd name="T94" fmla="*/ 484 w 3546"/>
                <a:gd name="T95" fmla="*/ 556 h 3543"/>
                <a:gd name="T96" fmla="*/ 791 w 3546"/>
                <a:gd name="T97" fmla="*/ 296 h 3543"/>
                <a:gd name="T98" fmla="*/ 1154 w 3546"/>
                <a:gd name="T99" fmla="*/ 112 h 3543"/>
                <a:gd name="T100" fmla="*/ 1558 w 3546"/>
                <a:gd name="T101" fmla="*/ 1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3543">
                  <a:moveTo>
                    <a:pt x="1773" y="322"/>
                  </a:moveTo>
                  <a:lnTo>
                    <a:pt x="1673" y="325"/>
                  </a:lnTo>
                  <a:lnTo>
                    <a:pt x="1575" y="335"/>
                  </a:lnTo>
                  <a:lnTo>
                    <a:pt x="1480" y="351"/>
                  </a:lnTo>
                  <a:lnTo>
                    <a:pt x="1386" y="374"/>
                  </a:lnTo>
                  <a:lnTo>
                    <a:pt x="1296" y="402"/>
                  </a:lnTo>
                  <a:lnTo>
                    <a:pt x="1207" y="435"/>
                  </a:lnTo>
                  <a:lnTo>
                    <a:pt x="1122" y="475"/>
                  </a:lnTo>
                  <a:lnTo>
                    <a:pt x="1040" y="519"/>
                  </a:lnTo>
                  <a:lnTo>
                    <a:pt x="961" y="569"/>
                  </a:lnTo>
                  <a:lnTo>
                    <a:pt x="885" y="624"/>
                  </a:lnTo>
                  <a:lnTo>
                    <a:pt x="814" y="683"/>
                  </a:lnTo>
                  <a:lnTo>
                    <a:pt x="746" y="746"/>
                  </a:lnTo>
                  <a:lnTo>
                    <a:pt x="682" y="814"/>
                  </a:lnTo>
                  <a:lnTo>
                    <a:pt x="623" y="886"/>
                  </a:lnTo>
                  <a:lnTo>
                    <a:pt x="569" y="962"/>
                  </a:lnTo>
                  <a:lnTo>
                    <a:pt x="519" y="1040"/>
                  </a:lnTo>
                  <a:lnTo>
                    <a:pt x="474" y="1122"/>
                  </a:lnTo>
                  <a:lnTo>
                    <a:pt x="435" y="1208"/>
                  </a:lnTo>
                  <a:lnTo>
                    <a:pt x="401" y="1296"/>
                  </a:lnTo>
                  <a:lnTo>
                    <a:pt x="372" y="1387"/>
                  </a:lnTo>
                  <a:lnTo>
                    <a:pt x="350" y="1479"/>
                  </a:lnTo>
                  <a:lnTo>
                    <a:pt x="334" y="1576"/>
                  </a:lnTo>
                  <a:lnTo>
                    <a:pt x="324" y="1673"/>
                  </a:lnTo>
                  <a:lnTo>
                    <a:pt x="321" y="1772"/>
                  </a:lnTo>
                  <a:lnTo>
                    <a:pt x="324" y="1871"/>
                  </a:lnTo>
                  <a:lnTo>
                    <a:pt x="334" y="1969"/>
                  </a:lnTo>
                  <a:lnTo>
                    <a:pt x="350" y="2064"/>
                  </a:lnTo>
                  <a:lnTo>
                    <a:pt x="372" y="2158"/>
                  </a:lnTo>
                  <a:lnTo>
                    <a:pt x="401" y="2249"/>
                  </a:lnTo>
                  <a:lnTo>
                    <a:pt x="435" y="2337"/>
                  </a:lnTo>
                  <a:lnTo>
                    <a:pt x="474" y="2422"/>
                  </a:lnTo>
                  <a:lnTo>
                    <a:pt x="519" y="2504"/>
                  </a:lnTo>
                  <a:lnTo>
                    <a:pt x="569" y="2583"/>
                  </a:lnTo>
                  <a:lnTo>
                    <a:pt x="623" y="2659"/>
                  </a:lnTo>
                  <a:lnTo>
                    <a:pt x="682" y="2731"/>
                  </a:lnTo>
                  <a:lnTo>
                    <a:pt x="746" y="2798"/>
                  </a:lnTo>
                  <a:lnTo>
                    <a:pt x="814" y="2861"/>
                  </a:lnTo>
                  <a:lnTo>
                    <a:pt x="885" y="2921"/>
                  </a:lnTo>
                  <a:lnTo>
                    <a:pt x="961" y="2976"/>
                  </a:lnTo>
                  <a:lnTo>
                    <a:pt x="1040" y="3025"/>
                  </a:lnTo>
                  <a:lnTo>
                    <a:pt x="1122" y="3070"/>
                  </a:lnTo>
                  <a:lnTo>
                    <a:pt x="1207" y="3108"/>
                  </a:lnTo>
                  <a:lnTo>
                    <a:pt x="1296" y="3143"/>
                  </a:lnTo>
                  <a:lnTo>
                    <a:pt x="1386" y="3171"/>
                  </a:lnTo>
                  <a:lnTo>
                    <a:pt x="1480" y="3194"/>
                  </a:lnTo>
                  <a:lnTo>
                    <a:pt x="1575" y="3210"/>
                  </a:lnTo>
                  <a:lnTo>
                    <a:pt x="1673" y="3220"/>
                  </a:lnTo>
                  <a:lnTo>
                    <a:pt x="1773" y="3223"/>
                  </a:lnTo>
                  <a:lnTo>
                    <a:pt x="1872" y="3220"/>
                  </a:lnTo>
                  <a:lnTo>
                    <a:pt x="1969" y="3210"/>
                  </a:lnTo>
                  <a:lnTo>
                    <a:pt x="2065" y="3194"/>
                  </a:lnTo>
                  <a:lnTo>
                    <a:pt x="2158" y="3171"/>
                  </a:lnTo>
                  <a:lnTo>
                    <a:pt x="2250" y="3143"/>
                  </a:lnTo>
                  <a:lnTo>
                    <a:pt x="2337" y="3108"/>
                  </a:lnTo>
                  <a:lnTo>
                    <a:pt x="2423" y="3070"/>
                  </a:lnTo>
                  <a:lnTo>
                    <a:pt x="2506" y="3025"/>
                  </a:lnTo>
                  <a:lnTo>
                    <a:pt x="2585" y="2976"/>
                  </a:lnTo>
                  <a:lnTo>
                    <a:pt x="2660" y="2921"/>
                  </a:lnTo>
                  <a:lnTo>
                    <a:pt x="2731" y="2861"/>
                  </a:lnTo>
                  <a:lnTo>
                    <a:pt x="2799" y="2798"/>
                  </a:lnTo>
                  <a:lnTo>
                    <a:pt x="2863" y="2731"/>
                  </a:lnTo>
                  <a:lnTo>
                    <a:pt x="2921" y="2659"/>
                  </a:lnTo>
                  <a:lnTo>
                    <a:pt x="2977" y="2583"/>
                  </a:lnTo>
                  <a:lnTo>
                    <a:pt x="3026" y="2504"/>
                  </a:lnTo>
                  <a:lnTo>
                    <a:pt x="3070" y="2422"/>
                  </a:lnTo>
                  <a:lnTo>
                    <a:pt x="3110" y="2337"/>
                  </a:lnTo>
                  <a:lnTo>
                    <a:pt x="3144" y="2249"/>
                  </a:lnTo>
                  <a:lnTo>
                    <a:pt x="3173" y="2158"/>
                  </a:lnTo>
                  <a:lnTo>
                    <a:pt x="3195" y="2064"/>
                  </a:lnTo>
                  <a:lnTo>
                    <a:pt x="3211" y="1969"/>
                  </a:lnTo>
                  <a:lnTo>
                    <a:pt x="3221" y="1871"/>
                  </a:lnTo>
                  <a:lnTo>
                    <a:pt x="3225" y="1772"/>
                  </a:lnTo>
                  <a:lnTo>
                    <a:pt x="3221" y="1673"/>
                  </a:lnTo>
                  <a:lnTo>
                    <a:pt x="3211" y="1576"/>
                  </a:lnTo>
                  <a:lnTo>
                    <a:pt x="3195" y="1481"/>
                  </a:lnTo>
                  <a:lnTo>
                    <a:pt x="3172" y="1387"/>
                  </a:lnTo>
                  <a:lnTo>
                    <a:pt x="3144" y="1296"/>
                  </a:lnTo>
                  <a:lnTo>
                    <a:pt x="3109" y="1208"/>
                  </a:lnTo>
                  <a:lnTo>
                    <a:pt x="3070" y="1122"/>
                  </a:lnTo>
                  <a:lnTo>
                    <a:pt x="3025" y="1040"/>
                  </a:lnTo>
                  <a:lnTo>
                    <a:pt x="2975" y="962"/>
                  </a:lnTo>
                  <a:lnTo>
                    <a:pt x="2921" y="886"/>
                  </a:lnTo>
                  <a:lnTo>
                    <a:pt x="2862" y="815"/>
                  </a:lnTo>
                  <a:lnTo>
                    <a:pt x="2798" y="747"/>
                  </a:lnTo>
                  <a:lnTo>
                    <a:pt x="2730" y="683"/>
                  </a:lnTo>
                  <a:lnTo>
                    <a:pt x="2659" y="624"/>
                  </a:lnTo>
                  <a:lnTo>
                    <a:pt x="2584" y="570"/>
                  </a:lnTo>
                  <a:lnTo>
                    <a:pt x="2505" y="520"/>
                  </a:lnTo>
                  <a:lnTo>
                    <a:pt x="2423" y="475"/>
                  </a:lnTo>
                  <a:lnTo>
                    <a:pt x="2337" y="436"/>
                  </a:lnTo>
                  <a:lnTo>
                    <a:pt x="2249" y="402"/>
                  </a:lnTo>
                  <a:lnTo>
                    <a:pt x="2158" y="374"/>
                  </a:lnTo>
                  <a:lnTo>
                    <a:pt x="2065" y="351"/>
                  </a:lnTo>
                  <a:lnTo>
                    <a:pt x="1969" y="335"/>
                  </a:lnTo>
                  <a:lnTo>
                    <a:pt x="1872" y="325"/>
                  </a:lnTo>
                  <a:lnTo>
                    <a:pt x="1773" y="322"/>
                  </a:lnTo>
                  <a:close/>
                  <a:moveTo>
                    <a:pt x="1773" y="0"/>
                  </a:moveTo>
                  <a:lnTo>
                    <a:pt x="1881" y="4"/>
                  </a:lnTo>
                  <a:lnTo>
                    <a:pt x="1987" y="13"/>
                  </a:lnTo>
                  <a:lnTo>
                    <a:pt x="2091" y="30"/>
                  </a:lnTo>
                  <a:lnTo>
                    <a:pt x="2194" y="51"/>
                  </a:lnTo>
                  <a:lnTo>
                    <a:pt x="2293" y="78"/>
                  </a:lnTo>
                  <a:lnTo>
                    <a:pt x="2391" y="112"/>
                  </a:lnTo>
                  <a:lnTo>
                    <a:pt x="2486" y="150"/>
                  </a:lnTo>
                  <a:lnTo>
                    <a:pt x="2578" y="194"/>
                  </a:lnTo>
                  <a:lnTo>
                    <a:pt x="2668" y="243"/>
                  </a:lnTo>
                  <a:lnTo>
                    <a:pt x="2753" y="296"/>
                  </a:lnTo>
                  <a:lnTo>
                    <a:pt x="2836" y="354"/>
                  </a:lnTo>
                  <a:lnTo>
                    <a:pt x="2915" y="418"/>
                  </a:lnTo>
                  <a:lnTo>
                    <a:pt x="2990" y="485"/>
                  </a:lnTo>
                  <a:lnTo>
                    <a:pt x="3061" y="556"/>
                  </a:lnTo>
                  <a:lnTo>
                    <a:pt x="3129" y="630"/>
                  </a:lnTo>
                  <a:lnTo>
                    <a:pt x="3191" y="710"/>
                  </a:lnTo>
                  <a:lnTo>
                    <a:pt x="3250" y="792"/>
                  </a:lnTo>
                  <a:lnTo>
                    <a:pt x="3304" y="879"/>
                  </a:lnTo>
                  <a:lnTo>
                    <a:pt x="3352" y="967"/>
                  </a:lnTo>
                  <a:lnTo>
                    <a:pt x="3395" y="1060"/>
                  </a:lnTo>
                  <a:lnTo>
                    <a:pt x="3434" y="1154"/>
                  </a:lnTo>
                  <a:lnTo>
                    <a:pt x="3468" y="1252"/>
                  </a:lnTo>
                  <a:lnTo>
                    <a:pt x="3495" y="1352"/>
                  </a:lnTo>
                  <a:lnTo>
                    <a:pt x="3516" y="1454"/>
                  </a:lnTo>
                  <a:lnTo>
                    <a:pt x="3533" y="1558"/>
                  </a:lnTo>
                  <a:lnTo>
                    <a:pt x="3542" y="1664"/>
                  </a:lnTo>
                  <a:lnTo>
                    <a:pt x="3546" y="1772"/>
                  </a:lnTo>
                  <a:lnTo>
                    <a:pt x="3542" y="1880"/>
                  </a:lnTo>
                  <a:lnTo>
                    <a:pt x="3533" y="1987"/>
                  </a:lnTo>
                  <a:lnTo>
                    <a:pt x="3516" y="2091"/>
                  </a:lnTo>
                  <a:lnTo>
                    <a:pt x="3495" y="2193"/>
                  </a:lnTo>
                  <a:lnTo>
                    <a:pt x="3468" y="2293"/>
                  </a:lnTo>
                  <a:lnTo>
                    <a:pt x="3434" y="2390"/>
                  </a:lnTo>
                  <a:lnTo>
                    <a:pt x="3395" y="2485"/>
                  </a:lnTo>
                  <a:lnTo>
                    <a:pt x="3352" y="2578"/>
                  </a:lnTo>
                  <a:lnTo>
                    <a:pt x="3304" y="2666"/>
                  </a:lnTo>
                  <a:lnTo>
                    <a:pt x="3250" y="2752"/>
                  </a:lnTo>
                  <a:lnTo>
                    <a:pt x="3191" y="2834"/>
                  </a:lnTo>
                  <a:lnTo>
                    <a:pt x="3129" y="2913"/>
                  </a:lnTo>
                  <a:lnTo>
                    <a:pt x="3061" y="2989"/>
                  </a:lnTo>
                  <a:lnTo>
                    <a:pt x="2990" y="3060"/>
                  </a:lnTo>
                  <a:lnTo>
                    <a:pt x="2915" y="3127"/>
                  </a:lnTo>
                  <a:lnTo>
                    <a:pt x="2836" y="3189"/>
                  </a:lnTo>
                  <a:lnTo>
                    <a:pt x="2753" y="3248"/>
                  </a:lnTo>
                  <a:lnTo>
                    <a:pt x="2668" y="3302"/>
                  </a:lnTo>
                  <a:lnTo>
                    <a:pt x="2578" y="3350"/>
                  </a:lnTo>
                  <a:lnTo>
                    <a:pt x="2486" y="3394"/>
                  </a:lnTo>
                  <a:lnTo>
                    <a:pt x="2391" y="3433"/>
                  </a:lnTo>
                  <a:lnTo>
                    <a:pt x="2293" y="3466"/>
                  </a:lnTo>
                  <a:lnTo>
                    <a:pt x="2194" y="3494"/>
                  </a:lnTo>
                  <a:lnTo>
                    <a:pt x="2091" y="3515"/>
                  </a:lnTo>
                  <a:lnTo>
                    <a:pt x="1987" y="3530"/>
                  </a:lnTo>
                  <a:lnTo>
                    <a:pt x="1881" y="3540"/>
                  </a:lnTo>
                  <a:lnTo>
                    <a:pt x="1773" y="3543"/>
                  </a:lnTo>
                  <a:lnTo>
                    <a:pt x="1665" y="3540"/>
                  </a:lnTo>
                  <a:lnTo>
                    <a:pt x="1558" y="3530"/>
                  </a:lnTo>
                  <a:lnTo>
                    <a:pt x="1454" y="3515"/>
                  </a:lnTo>
                  <a:lnTo>
                    <a:pt x="1352" y="3494"/>
                  </a:lnTo>
                  <a:lnTo>
                    <a:pt x="1251" y="3466"/>
                  </a:lnTo>
                  <a:lnTo>
                    <a:pt x="1154" y="3433"/>
                  </a:lnTo>
                  <a:lnTo>
                    <a:pt x="1059" y="3394"/>
                  </a:lnTo>
                  <a:lnTo>
                    <a:pt x="967" y="3350"/>
                  </a:lnTo>
                  <a:lnTo>
                    <a:pt x="878" y="3302"/>
                  </a:lnTo>
                  <a:lnTo>
                    <a:pt x="791" y="3248"/>
                  </a:lnTo>
                  <a:lnTo>
                    <a:pt x="709" y="3189"/>
                  </a:lnTo>
                  <a:lnTo>
                    <a:pt x="631" y="3127"/>
                  </a:lnTo>
                  <a:lnTo>
                    <a:pt x="555" y="3060"/>
                  </a:lnTo>
                  <a:lnTo>
                    <a:pt x="484" y="2989"/>
                  </a:lnTo>
                  <a:lnTo>
                    <a:pt x="417" y="2913"/>
                  </a:lnTo>
                  <a:lnTo>
                    <a:pt x="354" y="2834"/>
                  </a:lnTo>
                  <a:lnTo>
                    <a:pt x="296" y="2752"/>
                  </a:lnTo>
                  <a:lnTo>
                    <a:pt x="242" y="2666"/>
                  </a:lnTo>
                  <a:lnTo>
                    <a:pt x="193" y="2578"/>
                  </a:lnTo>
                  <a:lnTo>
                    <a:pt x="149" y="2485"/>
                  </a:lnTo>
                  <a:lnTo>
                    <a:pt x="111" y="2390"/>
                  </a:lnTo>
                  <a:lnTo>
                    <a:pt x="78" y="2293"/>
                  </a:lnTo>
                  <a:lnTo>
                    <a:pt x="50" y="2193"/>
                  </a:lnTo>
                  <a:lnTo>
                    <a:pt x="28" y="2091"/>
                  </a:lnTo>
                  <a:lnTo>
                    <a:pt x="13" y="1987"/>
                  </a:lnTo>
                  <a:lnTo>
                    <a:pt x="3" y="1880"/>
                  </a:lnTo>
                  <a:lnTo>
                    <a:pt x="0" y="1772"/>
                  </a:lnTo>
                  <a:lnTo>
                    <a:pt x="3" y="1664"/>
                  </a:lnTo>
                  <a:lnTo>
                    <a:pt x="13" y="1558"/>
                  </a:lnTo>
                  <a:lnTo>
                    <a:pt x="28" y="1454"/>
                  </a:lnTo>
                  <a:lnTo>
                    <a:pt x="50" y="1352"/>
                  </a:lnTo>
                  <a:lnTo>
                    <a:pt x="78" y="1252"/>
                  </a:lnTo>
                  <a:lnTo>
                    <a:pt x="111" y="1154"/>
                  </a:lnTo>
                  <a:lnTo>
                    <a:pt x="149" y="1060"/>
                  </a:lnTo>
                  <a:lnTo>
                    <a:pt x="193" y="967"/>
                  </a:lnTo>
                  <a:lnTo>
                    <a:pt x="242" y="879"/>
                  </a:lnTo>
                  <a:lnTo>
                    <a:pt x="296" y="792"/>
                  </a:lnTo>
                  <a:lnTo>
                    <a:pt x="354" y="710"/>
                  </a:lnTo>
                  <a:lnTo>
                    <a:pt x="417" y="630"/>
                  </a:lnTo>
                  <a:lnTo>
                    <a:pt x="484" y="556"/>
                  </a:lnTo>
                  <a:lnTo>
                    <a:pt x="555" y="485"/>
                  </a:lnTo>
                  <a:lnTo>
                    <a:pt x="631" y="418"/>
                  </a:lnTo>
                  <a:lnTo>
                    <a:pt x="709" y="354"/>
                  </a:lnTo>
                  <a:lnTo>
                    <a:pt x="791" y="296"/>
                  </a:lnTo>
                  <a:lnTo>
                    <a:pt x="878" y="243"/>
                  </a:lnTo>
                  <a:lnTo>
                    <a:pt x="967" y="194"/>
                  </a:lnTo>
                  <a:lnTo>
                    <a:pt x="1059" y="150"/>
                  </a:lnTo>
                  <a:lnTo>
                    <a:pt x="1154" y="112"/>
                  </a:lnTo>
                  <a:lnTo>
                    <a:pt x="1251" y="78"/>
                  </a:lnTo>
                  <a:lnTo>
                    <a:pt x="1352" y="51"/>
                  </a:lnTo>
                  <a:lnTo>
                    <a:pt x="1454" y="30"/>
                  </a:lnTo>
                  <a:lnTo>
                    <a:pt x="1558" y="13"/>
                  </a:lnTo>
                  <a:lnTo>
                    <a:pt x="1665" y="4"/>
                  </a:lnTo>
                  <a:lnTo>
                    <a:pt x="17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spTree>
    <p:extLst>
      <p:ext uri="{BB962C8B-B14F-4D97-AF65-F5344CB8AC3E}">
        <p14:creationId xmlns:p14="http://schemas.microsoft.com/office/powerpoint/2010/main" val="3978965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500"/>
                            </p:stCondLst>
                            <p:childTnLst>
                              <p:par>
                                <p:cTn id="17" presetID="2" presetClass="entr" presetSubtype="4" accel="20000" decel="80000" fill="hold" grpId="0" nodeType="afterEffect">
                                  <p:stCondLst>
                                    <p:cond delay="0"/>
                                  </p:stCondLst>
                                  <p:iterate type="wd">
                                    <p:tmPct val="10000"/>
                                  </p:iterate>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par>
                          <p:cTn id="21" fill="hold">
                            <p:stCondLst>
                              <p:cond delay="2750"/>
                            </p:stCondLst>
                            <p:childTnLst>
                              <p:par>
                                <p:cTn id="22" presetID="53" presetClass="entr" presetSubtype="16"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500" fill="hold"/>
                                        <p:tgtEl>
                                          <p:spTgt spid="42"/>
                                        </p:tgtEl>
                                        <p:attrNameLst>
                                          <p:attrName>ppt_w</p:attrName>
                                        </p:attrNameLst>
                                      </p:cBhvr>
                                      <p:tavLst>
                                        <p:tav tm="0">
                                          <p:val>
                                            <p:fltVal val="0"/>
                                          </p:val>
                                        </p:tav>
                                        <p:tav tm="100000">
                                          <p:val>
                                            <p:strVal val="#ppt_w"/>
                                          </p:val>
                                        </p:tav>
                                      </p:tavLst>
                                    </p:anim>
                                    <p:anim calcmode="lin" valueType="num">
                                      <p:cBhvr>
                                        <p:cTn id="25" dur="500" fill="hold"/>
                                        <p:tgtEl>
                                          <p:spTgt spid="42"/>
                                        </p:tgtEl>
                                        <p:attrNameLst>
                                          <p:attrName>ppt_h</p:attrName>
                                        </p:attrNameLst>
                                      </p:cBhvr>
                                      <p:tavLst>
                                        <p:tav tm="0">
                                          <p:val>
                                            <p:fltVal val="0"/>
                                          </p:val>
                                        </p:tav>
                                        <p:tav tm="100000">
                                          <p:val>
                                            <p:strVal val="#ppt_h"/>
                                          </p:val>
                                        </p:tav>
                                      </p:tavLst>
                                    </p:anim>
                                    <p:animEffect transition="in" filter="fade">
                                      <p:cBhvr>
                                        <p:cTn id="26" dur="500"/>
                                        <p:tgtEl>
                                          <p:spTgt spid="42"/>
                                        </p:tgtEl>
                                      </p:cBhvr>
                                    </p:animEffect>
                                  </p:childTnLst>
                                </p:cTn>
                              </p:par>
                              <p:par>
                                <p:cTn id="27" presetID="2" presetClass="entr" presetSubtype="4" accel="20000" decel="6000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childTnLst>
                          </p:cTn>
                        </p:par>
                        <p:par>
                          <p:cTn id="31" fill="hold">
                            <p:stCondLst>
                              <p:cond delay="3250"/>
                            </p:stCondLst>
                            <p:childTnLst>
                              <p:par>
                                <p:cTn id="32" presetID="53" presetClass="entr" presetSubtype="16"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p:cTn id="34" dur="500" fill="hold"/>
                                        <p:tgtEl>
                                          <p:spTgt spid="46"/>
                                        </p:tgtEl>
                                        <p:attrNameLst>
                                          <p:attrName>ppt_w</p:attrName>
                                        </p:attrNameLst>
                                      </p:cBhvr>
                                      <p:tavLst>
                                        <p:tav tm="0">
                                          <p:val>
                                            <p:fltVal val="0"/>
                                          </p:val>
                                        </p:tav>
                                        <p:tav tm="100000">
                                          <p:val>
                                            <p:strVal val="#ppt_w"/>
                                          </p:val>
                                        </p:tav>
                                      </p:tavLst>
                                    </p:anim>
                                    <p:anim calcmode="lin" valueType="num">
                                      <p:cBhvr>
                                        <p:cTn id="35" dur="500" fill="hold"/>
                                        <p:tgtEl>
                                          <p:spTgt spid="46"/>
                                        </p:tgtEl>
                                        <p:attrNameLst>
                                          <p:attrName>ppt_h</p:attrName>
                                        </p:attrNameLst>
                                      </p:cBhvr>
                                      <p:tavLst>
                                        <p:tav tm="0">
                                          <p:val>
                                            <p:fltVal val="0"/>
                                          </p:val>
                                        </p:tav>
                                        <p:tav tm="100000">
                                          <p:val>
                                            <p:strVal val="#ppt_h"/>
                                          </p:val>
                                        </p:tav>
                                      </p:tavLst>
                                    </p:anim>
                                    <p:animEffect transition="in" filter="fade">
                                      <p:cBhvr>
                                        <p:cTn id="36" dur="500"/>
                                        <p:tgtEl>
                                          <p:spTgt spid="46"/>
                                        </p:tgtEl>
                                      </p:cBhvr>
                                    </p:animEffect>
                                  </p:childTnLst>
                                </p:cTn>
                              </p:par>
                              <p:par>
                                <p:cTn id="37" presetID="2" presetClass="entr" presetSubtype="4" accel="20000" decel="6000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1+#ppt_h/2"/>
                                          </p:val>
                                        </p:tav>
                                        <p:tav tm="100000">
                                          <p:val>
                                            <p:strVal val="#ppt_y"/>
                                          </p:val>
                                        </p:tav>
                                      </p:tavLst>
                                    </p:anim>
                                  </p:childTnLst>
                                </p:cTn>
                              </p:par>
                            </p:childTnLst>
                          </p:cTn>
                        </p:par>
                        <p:par>
                          <p:cTn id="41" fill="hold">
                            <p:stCondLst>
                              <p:cond delay="3750"/>
                            </p:stCondLst>
                            <p:childTnLst>
                              <p:par>
                                <p:cTn id="42" presetID="53" presetClass="entr" presetSubtype="16"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p:cTn id="44" dur="500" fill="hold"/>
                                        <p:tgtEl>
                                          <p:spTgt spid="50"/>
                                        </p:tgtEl>
                                        <p:attrNameLst>
                                          <p:attrName>ppt_w</p:attrName>
                                        </p:attrNameLst>
                                      </p:cBhvr>
                                      <p:tavLst>
                                        <p:tav tm="0">
                                          <p:val>
                                            <p:fltVal val="0"/>
                                          </p:val>
                                        </p:tav>
                                        <p:tav tm="100000">
                                          <p:val>
                                            <p:strVal val="#ppt_w"/>
                                          </p:val>
                                        </p:tav>
                                      </p:tavLst>
                                    </p:anim>
                                    <p:anim calcmode="lin" valueType="num">
                                      <p:cBhvr>
                                        <p:cTn id="45" dur="500" fill="hold"/>
                                        <p:tgtEl>
                                          <p:spTgt spid="50"/>
                                        </p:tgtEl>
                                        <p:attrNameLst>
                                          <p:attrName>ppt_h</p:attrName>
                                        </p:attrNameLst>
                                      </p:cBhvr>
                                      <p:tavLst>
                                        <p:tav tm="0">
                                          <p:val>
                                            <p:fltVal val="0"/>
                                          </p:val>
                                        </p:tav>
                                        <p:tav tm="100000">
                                          <p:val>
                                            <p:strVal val="#ppt_h"/>
                                          </p:val>
                                        </p:tav>
                                      </p:tavLst>
                                    </p:anim>
                                    <p:animEffect transition="in" filter="fade">
                                      <p:cBhvr>
                                        <p:cTn id="46" dur="500"/>
                                        <p:tgtEl>
                                          <p:spTgt spid="50"/>
                                        </p:tgtEl>
                                      </p:cBhvr>
                                    </p:animEffect>
                                  </p:childTnLst>
                                </p:cTn>
                              </p:par>
                              <p:par>
                                <p:cTn id="47" presetID="2" presetClass="entr" presetSubtype="4" accel="20000" decel="6000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animBg="1"/>
      <p:bldP spid="40" grpId="0"/>
      <p:bldP spid="41" grpId="0"/>
      <p:bldP spid="45"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9"/>
          </p:nvPr>
        </p:nvPicPr>
        <p:blipFill>
          <a:blip r:embed="rId2" cstate="print">
            <a:grayscl/>
            <a:extLst>
              <a:ext uri="{28A0092B-C50C-407E-A947-70E740481C1C}">
                <a14:useLocalDpi xmlns:a14="http://schemas.microsoft.com/office/drawing/2010/main" val="0"/>
              </a:ext>
            </a:extLst>
          </a:blip>
          <a:srcRect l="8743" r="8743"/>
          <a:stretch>
            <a:fillRect/>
          </a:stretch>
        </p:blipFill>
        <p:spPr/>
      </p:pic>
      <p:pic>
        <p:nvPicPr>
          <p:cNvPr id="3" name="Picture Placeholder 2"/>
          <p:cNvPicPr>
            <a:picLocks noGrp="1" noChangeAspect="1"/>
          </p:cNvPicPr>
          <p:nvPr>
            <p:ph type="pic" sz="quarter" idx="30"/>
          </p:nvPr>
        </p:nvPicPr>
        <p:blipFill>
          <a:blip r:embed="rId3" cstate="print">
            <a:grayscl/>
            <a:extLst>
              <a:ext uri="{28A0092B-C50C-407E-A947-70E740481C1C}">
                <a14:useLocalDpi xmlns:a14="http://schemas.microsoft.com/office/drawing/2010/main" val="0"/>
              </a:ext>
            </a:extLst>
          </a:blip>
          <a:srcRect l="19452" r="19452"/>
          <a:stretch>
            <a:fillRect/>
          </a:stretch>
        </p:blipFill>
        <p:spPr/>
      </p:pic>
      <p:pic>
        <p:nvPicPr>
          <p:cNvPr id="4" name="Picture Placeholder 3"/>
          <p:cNvPicPr>
            <a:picLocks noGrp="1" noChangeAspect="1"/>
          </p:cNvPicPr>
          <p:nvPr>
            <p:ph type="pic" sz="quarter" idx="34"/>
          </p:nvPr>
        </p:nvPicPr>
        <p:blipFill>
          <a:blip r:embed="rId4" cstate="print">
            <a:grayscl/>
            <a:extLst>
              <a:ext uri="{28A0092B-C50C-407E-A947-70E740481C1C}">
                <a14:useLocalDpi xmlns:a14="http://schemas.microsoft.com/office/drawing/2010/main" val="0"/>
              </a:ext>
            </a:extLst>
          </a:blip>
          <a:srcRect l="19452" r="19452"/>
          <a:stretch>
            <a:fillRect/>
          </a:stretch>
        </p:blipFill>
        <p:spPr/>
      </p:pic>
      <p:pic>
        <p:nvPicPr>
          <p:cNvPr id="5" name="Picture Placeholder 4"/>
          <p:cNvPicPr>
            <a:picLocks noGrp="1" noChangeAspect="1"/>
          </p:cNvPicPr>
          <p:nvPr>
            <p:ph type="pic" sz="quarter" idx="38"/>
          </p:nvPr>
        </p:nvPicPr>
        <p:blipFill>
          <a:blip r:embed="rId5" cstate="print">
            <a:grayscl/>
            <a:extLst>
              <a:ext uri="{28A0092B-C50C-407E-A947-70E740481C1C}">
                <a14:useLocalDpi xmlns:a14="http://schemas.microsoft.com/office/drawing/2010/main" val="0"/>
              </a:ext>
            </a:extLst>
          </a:blip>
          <a:srcRect l="19476" r="19476"/>
          <a:stretch>
            <a:fillRect/>
          </a:stretch>
        </p:blipFill>
        <p:spPr/>
      </p:pic>
      <p:sp>
        <p:nvSpPr>
          <p:cNvPr id="7" name="Text Placeholder 6"/>
          <p:cNvSpPr>
            <a:spLocks noGrp="1"/>
          </p:cNvSpPr>
          <p:nvPr>
            <p:ph type="body" sz="half" idx="2"/>
          </p:nvPr>
        </p:nvSpPr>
        <p:spPr/>
        <p:txBody>
          <a:bodyPr/>
          <a:lstStyle/>
          <a:p>
            <a:r>
              <a:rPr lang="en-US" dirty="0"/>
              <a:t>SlideSalad is #1 online marketplace of premium presentations templates for all needs</a:t>
            </a:r>
          </a:p>
        </p:txBody>
      </p:sp>
      <p:sp>
        <p:nvSpPr>
          <p:cNvPr id="15" name="Title 14"/>
          <p:cNvSpPr>
            <a:spLocks noGrp="1"/>
          </p:cNvSpPr>
          <p:nvPr>
            <p:ph type="title"/>
          </p:nvPr>
        </p:nvSpPr>
        <p:spPr/>
        <p:txBody>
          <a:bodyPr/>
          <a:lstStyle/>
          <a:p>
            <a:r>
              <a:rPr lang="en-US"/>
              <a:t>Our Services Slide</a:t>
            </a:r>
            <a:endParaRPr lang="en-US" dirty="0"/>
          </a:p>
        </p:txBody>
      </p:sp>
      <p:sp>
        <p:nvSpPr>
          <p:cNvPr id="57" name="Inhaltsplatzhalter 4"/>
          <p:cNvSpPr txBox="1">
            <a:spLocks/>
          </p:cNvSpPr>
          <p:nvPr/>
        </p:nvSpPr>
        <p:spPr>
          <a:xfrm>
            <a:off x="377138" y="3581806"/>
            <a:ext cx="1999651" cy="105028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1"/>
                </a:solidFill>
                <a:latin typeface="+mj-lt"/>
              </a:rPr>
              <a:t>SERVICE ONE</a:t>
            </a:r>
            <a:br>
              <a:rPr lang="en-US" sz="1400" b="1" dirty="0">
                <a:solidFill>
                  <a:schemeClr val="accent1"/>
                </a:solidFill>
                <a:latin typeface="+mj-lt"/>
              </a:rPr>
            </a:br>
            <a:r>
              <a:rPr lang="en-US" sz="1050" dirty="0">
                <a:solidFill>
                  <a:schemeClr val="bg1">
                    <a:lumMod val="65000"/>
                  </a:schemeClr>
                </a:solidFill>
                <a:latin typeface="+mn-lt"/>
              </a:rPr>
              <a:t>This is a sample text. You simply add your own text and description here. </a:t>
            </a:r>
          </a:p>
        </p:txBody>
      </p:sp>
      <p:sp>
        <p:nvSpPr>
          <p:cNvPr id="61" name="Inhaltsplatzhalter 4"/>
          <p:cNvSpPr txBox="1">
            <a:spLocks/>
          </p:cNvSpPr>
          <p:nvPr/>
        </p:nvSpPr>
        <p:spPr>
          <a:xfrm>
            <a:off x="2488630" y="3581806"/>
            <a:ext cx="1999651" cy="105028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2"/>
                </a:solidFill>
                <a:latin typeface="+mj-lt"/>
              </a:rPr>
              <a:t>SERVICE TWO</a:t>
            </a:r>
            <a:br>
              <a:rPr lang="en-US" sz="1400" b="1" dirty="0">
                <a:solidFill>
                  <a:schemeClr val="bg1">
                    <a:lumMod val="65000"/>
                  </a:schemeClr>
                </a:solidFill>
                <a:latin typeface="+mj-lt"/>
              </a:rPr>
            </a:br>
            <a:r>
              <a:rPr lang="en-US" sz="1050" dirty="0">
                <a:solidFill>
                  <a:schemeClr val="bg1">
                    <a:lumMod val="65000"/>
                  </a:schemeClr>
                </a:solidFill>
                <a:latin typeface="+mn-lt"/>
              </a:rPr>
              <a:t>This is a sample text. You simply add your own text and description here. </a:t>
            </a:r>
          </a:p>
        </p:txBody>
      </p:sp>
      <p:sp>
        <p:nvSpPr>
          <p:cNvPr id="68" name="Inhaltsplatzhalter 4"/>
          <p:cNvSpPr txBox="1">
            <a:spLocks/>
          </p:cNvSpPr>
          <p:nvPr/>
        </p:nvSpPr>
        <p:spPr>
          <a:xfrm>
            <a:off x="4600122" y="3581806"/>
            <a:ext cx="1999651" cy="105028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3"/>
                </a:solidFill>
                <a:latin typeface="+mj-lt"/>
              </a:rPr>
              <a:t>SERVICE THREE</a:t>
            </a:r>
            <a:br>
              <a:rPr lang="en-US" sz="1400" b="1" dirty="0">
                <a:solidFill>
                  <a:schemeClr val="bg1">
                    <a:lumMod val="65000"/>
                  </a:schemeClr>
                </a:solidFill>
                <a:latin typeface="+mj-lt"/>
              </a:rPr>
            </a:br>
            <a:r>
              <a:rPr lang="en-US" sz="1050" dirty="0">
                <a:solidFill>
                  <a:schemeClr val="bg1">
                    <a:lumMod val="65000"/>
                  </a:schemeClr>
                </a:solidFill>
                <a:latin typeface="+mn-lt"/>
              </a:rPr>
              <a:t>This is a sample text. You simply add your own text and description here. </a:t>
            </a:r>
          </a:p>
        </p:txBody>
      </p:sp>
      <p:sp>
        <p:nvSpPr>
          <p:cNvPr id="69" name="Inhaltsplatzhalter 4"/>
          <p:cNvSpPr txBox="1">
            <a:spLocks/>
          </p:cNvSpPr>
          <p:nvPr/>
        </p:nvSpPr>
        <p:spPr>
          <a:xfrm>
            <a:off x="6711613" y="3581806"/>
            <a:ext cx="1999651" cy="1050288"/>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4"/>
                </a:solidFill>
                <a:latin typeface="+mj-lt"/>
              </a:rPr>
              <a:t>SERVICE FOUR</a:t>
            </a:r>
            <a:br>
              <a:rPr lang="en-US" sz="1400" b="1" dirty="0">
                <a:solidFill>
                  <a:schemeClr val="bg1">
                    <a:lumMod val="65000"/>
                  </a:schemeClr>
                </a:solidFill>
                <a:latin typeface="+mj-lt"/>
              </a:rPr>
            </a:br>
            <a:r>
              <a:rPr lang="en-US" sz="1050" dirty="0">
                <a:solidFill>
                  <a:schemeClr val="bg1">
                    <a:lumMod val="65000"/>
                  </a:schemeClr>
                </a:solidFill>
                <a:latin typeface="+mn-lt"/>
              </a:rPr>
              <a:t>This is a sample text. You simply add your own text and description here. </a:t>
            </a:r>
          </a:p>
        </p:txBody>
      </p:sp>
    </p:spTree>
    <p:extLst>
      <p:ext uri="{BB962C8B-B14F-4D97-AF65-F5344CB8AC3E}">
        <p14:creationId xmlns:p14="http://schemas.microsoft.com/office/powerpoint/2010/main" val="39821255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4" accel="20000" decel="8000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par>
                                <p:cTn id="13" presetID="2" presetClass="entr" presetSubtype="4" accel="20000" decel="8000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ppt_x"/>
                                          </p:val>
                                        </p:tav>
                                        <p:tav tm="100000">
                                          <p:val>
                                            <p:strVal val="#ppt_x"/>
                                          </p:val>
                                        </p:tav>
                                      </p:tavLst>
                                    </p:anim>
                                    <p:anim calcmode="lin" valueType="num">
                                      <p:cBhvr additive="base">
                                        <p:cTn id="16" dur="500" fill="hold"/>
                                        <p:tgtEl>
                                          <p:spTgt spid="68"/>
                                        </p:tgtEl>
                                        <p:attrNameLst>
                                          <p:attrName>ppt_y</p:attrName>
                                        </p:attrNameLst>
                                      </p:cBhvr>
                                      <p:tavLst>
                                        <p:tav tm="0">
                                          <p:val>
                                            <p:strVal val="1+#ppt_h/2"/>
                                          </p:val>
                                        </p:tav>
                                        <p:tav tm="100000">
                                          <p:val>
                                            <p:strVal val="#ppt_y"/>
                                          </p:val>
                                        </p:tav>
                                      </p:tavLst>
                                    </p:anim>
                                  </p:childTnLst>
                                </p:cTn>
                              </p:par>
                              <p:par>
                                <p:cTn id="17" presetID="2" presetClass="entr" presetSubtype="4" accel="20000" decel="8000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ppt_x"/>
                                          </p:val>
                                        </p:tav>
                                        <p:tav tm="100000">
                                          <p:val>
                                            <p:strVal val="#ppt_x"/>
                                          </p:val>
                                        </p:tav>
                                      </p:tavLst>
                                    </p:anim>
                                    <p:anim calcmode="lin" valueType="num">
                                      <p:cBhvr additive="base">
                                        <p:cTn id="2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8"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915545" y="1371596"/>
            <a:ext cx="2057400" cy="1449826"/>
          </a:xfrm>
          <a:prstGeom prst="roundRect">
            <a:avLst>
              <a:gd name="adj" fmla="val 4932"/>
            </a:avLst>
          </a:prstGeom>
          <a:noFill/>
          <a:ln w="19050">
            <a:solidFill>
              <a:schemeClr val="accent1"/>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5" name="Rounded Rectangle 14"/>
          <p:cNvSpPr/>
          <p:nvPr/>
        </p:nvSpPr>
        <p:spPr bwMode="auto">
          <a:xfrm>
            <a:off x="3844048" y="1371596"/>
            <a:ext cx="2057400" cy="1449826"/>
          </a:xfrm>
          <a:prstGeom prst="roundRect">
            <a:avLst>
              <a:gd name="adj" fmla="val 4932"/>
            </a:avLst>
          </a:prstGeom>
          <a:noFill/>
          <a:ln w="19050">
            <a:solidFill>
              <a:schemeClr val="accent2"/>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8" name="Rounded Rectangle 17"/>
          <p:cNvSpPr/>
          <p:nvPr/>
        </p:nvSpPr>
        <p:spPr bwMode="auto">
          <a:xfrm>
            <a:off x="6772550" y="1371596"/>
            <a:ext cx="2057400" cy="1449826"/>
          </a:xfrm>
          <a:prstGeom prst="roundRect">
            <a:avLst>
              <a:gd name="adj" fmla="val 4932"/>
            </a:avLst>
          </a:prstGeom>
          <a:noFill/>
          <a:ln w="19050">
            <a:solidFill>
              <a:schemeClr val="accent3"/>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9" name="Rounded Rectangle 28"/>
          <p:cNvSpPr/>
          <p:nvPr/>
        </p:nvSpPr>
        <p:spPr bwMode="auto">
          <a:xfrm>
            <a:off x="915545" y="3122982"/>
            <a:ext cx="2057400" cy="1449826"/>
          </a:xfrm>
          <a:prstGeom prst="roundRect">
            <a:avLst>
              <a:gd name="adj" fmla="val 4932"/>
            </a:avLst>
          </a:prstGeom>
          <a:noFill/>
          <a:ln w="19050">
            <a:solidFill>
              <a:schemeClr val="accent4"/>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7" name="Rounded Rectangle 26"/>
          <p:cNvSpPr/>
          <p:nvPr/>
        </p:nvSpPr>
        <p:spPr bwMode="auto">
          <a:xfrm>
            <a:off x="3844048" y="3122982"/>
            <a:ext cx="2057400" cy="1449826"/>
          </a:xfrm>
          <a:prstGeom prst="roundRect">
            <a:avLst>
              <a:gd name="adj" fmla="val 4932"/>
            </a:avLst>
          </a:prstGeom>
          <a:noFill/>
          <a:ln w="19050">
            <a:solidFill>
              <a:schemeClr val="accent5"/>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5" name="Rounded Rectangle 24"/>
          <p:cNvSpPr/>
          <p:nvPr/>
        </p:nvSpPr>
        <p:spPr bwMode="auto">
          <a:xfrm>
            <a:off x="6772550" y="3122982"/>
            <a:ext cx="2057400" cy="1449826"/>
          </a:xfrm>
          <a:prstGeom prst="roundRect">
            <a:avLst>
              <a:gd name="adj" fmla="val 4932"/>
            </a:avLst>
          </a:prstGeom>
          <a:noFill/>
          <a:ln w="19050">
            <a:solidFill>
              <a:schemeClr val="accent6"/>
            </a:solid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3" name="Text Placeholder 2"/>
          <p:cNvSpPr>
            <a:spLocks noGrp="1"/>
          </p:cNvSpPr>
          <p:nvPr>
            <p:ph type="body" sz="half" idx="2"/>
          </p:nvPr>
        </p:nvSpPr>
        <p:spPr/>
        <p:txBody>
          <a:bodyPr/>
          <a:lstStyle/>
          <a:p>
            <a:r>
              <a:rPr lang="en-US" dirty="0"/>
              <a:t>SlideSalad is #1 online marketplace of premium presentations templates for all needs</a:t>
            </a:r>
          </a:p>
        </p:txBody>
      </p:sp>
      <p:sp>
        <p:nvSpPr>
          <p:cNvPr id="2" name="Title 1"/>
          <p:cNvSpPr>
            <a:spLocks noGrp="1"/>
          </p:cNvSpPr>
          <p:nvPr>
            <p:ph type="title"/>
          </p:nvPr>
        </p:nvSpPr>
        <p:spPr/>
        <p:txBody>
          <a:bodyPr/>
          <a:lstStyle/>
          <a:p>
            <a:r>
              <a:rPr lang="en-US" dirty="0"/>
              <a:t>Meet Our Awesome Team</a:t>
            </a:r>
          </a:p>
        </p:txBody>
      </p:sp>
      <p:pic>
        <p:nvPicPr>
          <p:cNvPr id="37" name="Picture Placeholder 36"/>
          <p:cNvPicPr>
            <a:picLocks noGrp="1" noChangeAspect="1"/>
          </p:cNvPicPr>
          <p:nvPr>
            <p:ph type="pic" sz="quarter" idx="29"/>
          </p:nvPr>
        </p:nvPicPr>
        <p:blipFill>
          <a:blip r:embed="rId2" cstate="print">
            <a:grayscl/>
            <a:extLst>
              <a:ext uri="{28A0092B-C50C-407E-A947-70E740481C1C}">
                <a14:useLocalDpi xmlns:a14="http://schemas.microsoft.com/office/drawing/2010/main" val="0"/>
              </a:ext>
            </a:extLst>
          </a:blip>
          <a:srcRect/>
          <a:stretch>
            <a:fillRect/>
          </a:stretch>
        </p:blipFill>
        <p:spPr/>
      </p:pic>
      <p:pic>
        <p:nvPicPr>
          <p:cNvPr id="38" name="Picture Placeholder 37"/>
          <p:cNvPicPr>
            <a:picLocks noGrp="1" noChangeAspect="1"/>
          </p:cNvPicPr>
          <p:nvPr>
            <p:ph type="pic" sz="quarter" idx="30"/>
          </p:nvPr>
        </p:nvPicPr>
        <p:blipFill>
          <a:blip r:embed="rId3" cstate="print">
            <a:grayscl/>
            <a:extLst>
              <a:ext uri="{28A0092B-C50C-407E-A947-70E740481C1C}">
                <a14:useLocalDpi xmlns:a14="http://schemas.microsoft.com/office/drawing/2010/main" val="0"/>
              </a:ext>
            </a:extLst>
          </a:blip>
          <a:srcRect/>
          <a:stretch>
            <a:fillRect/>
          </a:stretch>
        </p:blipFill>
        <p:spPr/>
      </p:pic>
      <p:pic>
        <p:nvPicPr>
          <p:cNvPr id="39" name="Picture Placeholder 38"/>
          <p:cNvPicPr>
            <a:picLocks noGrp="1" noChangeAspect="1"/>
          </p:cNvPicPr>
          <p:nvPr>
            <p:ph type="pic" sz="quarter" idx="31"/>
          </p:nvPr>
        </p:nvPicPr>
        <p:blipFill>
          <a:blip r:embed="rId4" cstate="print">
            <a:grayscl/>
            <a:extLst>
              <a:ext uri="{28A0092B-C50C-407E-A947-70E740481C1C}">
                <a14:useLocalDpi xmlns:a14="http://schemas.microsoft.com/office/drawing/2010/main" val="0"/>
              </a:ext>
            </a:extLst>
          </a:blip>
          <a:srcRect/>
          <a:stretch>
            <a:fillRect/>
          </a:stretch>
        </p:blipFill>
        <p:spPr/>
      </p:pic>
      <p:pic>
        <p:nvPicPr>
          <p:cNvPr id="40" name="Picture Placeholder 39"/>
          <p:cNvPicPr>
            <a:picLocks noGrp="1" noChangeAspect="1"/>
          </p:cNvPicPr>
          <p:nvPr>
            <p:ph type="pic" sz="quarter" idx="32"/>
          </p:nvPr>
        </p:nvPicPr>
        <p:blipFill>
          <a:blip r:embed="rId5" cstate="print">
            <a:grayscl/>
            <a:extLst>
              <a:ext uri="{28A0092B-C50C-407E-A947-70E740481C1C}">
                <a14:useLocalDpi xmlns:a14="http://schemas.microsoft.com/office/drawing/2010/main" val="0"/>
              </a:ext>
            </a:extLst>
          </a:blip>
          <a:srcRect/>
          <a:stretch>
            <a:fillRect/>
          </a:stretch>
        </p:blipFill>
        <p:spPr/>
      </p:pic>
      <p:pic>
        <p:nvPicPr>
          <p:cNvPr id="41" name="Picture Placeholder 40"/>
          <p:cNvPicPr>
            <a:picLocks noGrp="1" noChangeAspect="1"/>
          </p:cNvPicPr>
          <p:nvPr>
            <p:ph type="pic" sz="quarter" idx="33"/>
          </p:nvPr>
        </p:nvPicPr>
        <p:blipFill>
          <a:blip r:embed="rId6" cstate="print">
            <a:grayscl/>
            <a:extLst>
              <a:ext uri="{28A0092B-C50C-407E-A947-70E740481C1C}">
                <a14:useLocalDpi xmlns:a14="http://schemas.microsoft.com/office/drawing/2010/main" val="0"/>
              </a:ext>
            </a:extLst>
          </a:blip>
          <a:srcRect/>
          <a:stretch>
            <a:fillRect/>
          </a:stretch>
        </p:blipFill>
        <p:spPr/>
      </p:pic>
      <p:pic>
        <p:nvPicPr>
          <p:cNvPr id="42" name="Picture Placeholder 41"/>
          <p:cNvPicPr>
            <a:picLocks noGrp="1" noChangeAspect="1"/>
          </p:cNvPicPr>
          <p:nvPr>
            <p:ph type="pic" sz="quarter" idx="34"/>
          </p:nvPr>
        </p:nvPicPr>
        <p:blipFill>
          <a:blip r:embed="rId7" cstate="print">
            <a:grayscl/>
            <a:extLst>
              <a:ext uri="{28A0092B-C50C-407E-A947-70E740481C1C}">
                <a14:useLocalDpi xmlns:a14="http://schemas.microsoft.com/office/drawing/2010/main" val="0"/>
              </a:ext>
            </a:extLst>
          </a:blip>
          <a:srcRect/>
          <a:stretch>
            <a:fillRect/>
          </a:stretch>
        </p:blipFill>
        <p:spPr/>
      </p:pic>
      <p:grpSp>
        <p:nvGrpSpPr>
          <p:cNvPr id="45" name="Group 44"/>
          <p:cNvGrpSpPr/>
          <p:nvPr/>
        </p:nvGrpSpPr>
        <p:grpSpPr>
          <a:xfrm>
            <a:off x="1635241" y="1575574"/>
            <a:ext cx="1203615" cy="1041871"/>
            <a:chOff x="1615785" y="1516302"/>
            <a:chExt cx="1203615" cy="1041871"/>
          </a:xfrm>
        </p:grpSpPr>
        <p:sp>
          <p:nvSpPr>
            <p:cNvPr id="43" name="Rectangle 42"/>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44"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46" name="Group 45"/>
          <p:cNvGrpSpPr/>
          <p:nvPr/>
        </p:nvGrpSpPr>
        <p:grpSpPr>
          <a:xfrm>
            <a:off x="1635241" y="3326958"/>
            <a:ext cx="1203615" cy="1041871"/>
            <a:chOff x="1615785" y="1516302"/>
            <a:chExt cx="1203615" cy="1041871"/>
          </a:xfrm>
        </p:grpSpPr>
        <p:sp>
          <p:nvSpPr>
            <p:cNvPr id="47" name="Rectangle 46"/>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48"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49" name="Group 48"/>
          <p:cNvGrpSpPr/>
          <p:nvPr/>
        </p:nvGrpSpPr>
        <p:grpSpPr>
          <a:xfrm>
            <a:off x="4605181" y="1575574"/>
            <a:ext cx="1203615" cy="1041871"/>
            <a:chOff x="1615785" y="1516302"/>
            <a:chExt cx="1203615" cy="1041871"/>
          </a:xfrm>
        </p:grpSpPr>
        <p:sp>
          <p:nvSpPr>
            <p:cNvPr id="50" name="Rectangle 49"/>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51"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52" name="Group 51"/>
          <p:cNvGrpSpPr/>
          <p:nvPr/>
        </p:nvGrpSpPr>
        <p:grpSpPr>
          <a:xfrm>
            <a:off x="4605181" y="3326958"/>
            <a:ext cx="1203615" cy="1041871"/>
            <a:chOff x="1615785" y="1516302"/>
            <a:chExt cx="1203615" cy="1041871"/>
          </a:xfrm>
        </p:grpSpPr>
        <p:sp>
          <p:nvSpPr>
            <p:cNvPr id="53" name="Rectangle 52"/>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54"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55" name="Group 54"/>
          <p:cNvGrpSpPr/>
          <p:nvPr/>
        </p:nvGrpSpPr>
        <p:grpSpPr>
          <a:xfrm>
            <a:off x="7520120" y="1575574"/>
            <a:ext cx="1203615" cy="1041871"/>
            <a:chOff x="1615785" y="1516302"/>
            <a:chExt cx="1203615" cy="1041871"/>
          </a:xfrm>
        </p:grpSpPr>
        <p:sp>
          <p:nvSpPr>
            <p:cNvPr id="56" name="Rectangle 55"/>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57"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grpSp>
        <p:nvGrpSpPr>
          <p:cNvPr id="58" name="Group 57"/>
          <p:cNvGrpSpPr/>
          <p:nvPr/>
        </p:nvGrpSpPr>
        <p:grpSpPr>
          <a:xfrm>
            <a:off x="7520120" y="3326958"/>
            <a:ext cx="1203615" cy="1041871"/>
            <a:chOff x="1615785" y="1516302"/>
            <a:chExt cx="1203615" cy="1041871"/>
          </a:xfrm>
        </p:grpSpPr>
        <p:sp>
          <p:nvSpPr>
            <p:cNvPr id="59" name="Rectangle 58"/>
            <p:cNvSpPr/>
            <p:nvPr/>
          </p:nvSpPr>
          <p:spPr>
            <a:xfrm>
              <a:off x="1615785" y="1516302"/>
              <a:ext cx="1203615" cy="527901"/>
            </a:xfrm>
            <a:prstGeom prst="rect">
              <a:avLst/>
            </a:prstGeom>
          </p:spPr>
          <p:txBody>
            <a:bodyPr wrap="square" lIns="0" tIns="0" rIns="0" bIns="0">
              <a:spAutoFit/>
            </a:bodyPr>
            <a:lstStyle/>
            <a:p>
              <a:pPr>
                <a:lnSpc>
                  <a:spcPct val="150000"/>
                </a:lnSpc>
              </a:pPr>
              <a:r>
                <a:rPr lang="en-US" sz="1400" b="1" dirty="0">
                  <a:solidFill>
                    <a:schemeClr val="bg1">
                      <a:lumMod val="50000"/>
                    </a:schemeClr>
                  </a:solidFill>
                  <a:latin typeface="+mj-lt"/>
                </a:rPr>
                <a:t>John Smith </a:t>
              </a:r>
              <a:br>
                <a:rPr lang="en-US" sz="1200" b="1" dirty="0">
                  <a:solidFill>
                    <a:schemeClr val="bg1">
                      <a:lumMod val="50000"/>
                    </a:schemeClr>
                  </a:solidFill>
                  <a:latin typeface="+mj-lt"/>
                </a:rPr>
              </a:br>
              <a:r>
                <a:rPr lang="en-US" sz="1000" i="1" dirty="0">
                  <a:solidFill>
                    <a:schemeClr val="bg1">
                      <a:lumMod val="50000"/>
                    </a:schemeClr>
                  </a:solidFill>
                </a:rPr>
                <a:t>Position Text Holder</a:t>
              </a:r>
              <a:endParaRPr lang="en-US" sz="900" i="1" dirty="0">
                <a:solidFill>
                  <a:schemeClr val="bg1">
                    <a:lumMod val="50000"/>
                  </a:schemeClr>
                </a:solidFill>
              </a:endParaRPr>
            </a:p>
          </p:txBody>
        </p:sp>
        <p:sp>
          <p:nvSpPr>
            <p:cNvPr id="60" name="Inhaltsplatzhalter 4"/>
            <p:cNvSpPr txBox="1">
              <a:spLocks/>
            </p:cNvSpPr>
            <p:nvPr/>
          </p:nvSpPr>
          <p:spPr>
            <a:xfrm>
              <a:off x="1615785" y="2096508"/>
              <a:ext cx="1203615" cy="46166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000" dirty="0">
                  <a:solidFill>
                    <a:schemeClr val="bg1">
                      <a:lumMod val="65000"/>
                    </a:schemeClr>
                  </a:solidFill>
                  <a:latin typeface="+mj-lt"/>
                </a:rPr>
                <a:t>simply dummy text of the printing and typesetting industry. </a:t>
              </a:r>
            </a:p>
          </p:txBody>
        </p:sp>
      </p:grpSp>
    </p:spTree>
    <p:extLst>
      <p:ext uri="{BB962C8B-B14F-4D97-AF65-F5344CB8AC3E}">
        <p14:creationId xmlns:p14="http://schemas.microsoft.com/office/powerpoint/2010/main" val="16369239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500"/>
                                        <p:tgtEl>
                                          <p:spTgt spid="4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SlideSalad is #1 online marketplace of premium presentations templates for all needs</a:t>
            </a:r>
          </a:p>
        </p:txBody>
      </p:sp>
      <p:sp>
        <p:nvSpPr>
          <p:cNvPr id="5" name="Title 4"/>
          <p:cNvSpPr>
            <a:spLocks noGrp="1"/>
          </p:cNvSpPr>
          <p:nvPr>
            <p:ph type="title"/>
          </p:nvPr>
        </p:nvSpPr>
        <p:spPr/>
        <p:txBody>
          <a:bodyPr/>
          <a:lstStyle/>
          <a:p>
            <a:r>
              <a:rPr lang="en-US" dirty="0"/>
              <a:t>SlideSalad Free Template</a:t>
            </a:r>
          </a:p>
        </p:txBody>
      </p:sp>
      <p:pic>
        <p:nvPicPr>
          <p:cNvPr id="3" name="Picture Placeholder 2"/>
          <p:cNvPicPr>
            <a:picLocks noGrp="1" noChangeAspect="1"/>
          </p:cNvPicPr>
          <p:nvPr>
            <p:ph type="pic" sz="quarter" idx="19"/>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19667" b="19667"/>
          <a:stretch>
            <a:fillRect/>
          </a:stretch>
        </p:blipFill>
        <p:spPr/>
      </p:pic>
      <p:sp>
        <p:nvSpPr>
          <p:cNvPr id="26" name="Oval 25"/>
          <p:cNvSpPr/>
          <p:nvPr/>
        </p:nvSpPr>
        <p:spPr bwMode="auto">
          <a:xfrm>
            <a:off x="4419032" y="1297724"/>
            <a:ext cx="496680" cy="496680"/>
          </a:xfrm>
          <a:prstGeom prst="ellipse">
            <a:avLst/>
          </a:prstGeom>
          <a:solidFill>
            <a:schemeClr val="accent1"/>
          </a:solidFill>
          <a:ln w="9525">
            <a:noFill/>
            <a:round/>
            <a:headEnd/>
            <a:tailEnd/>
          </a:ln>
        </p:spPr>
        <p:txBody>
          <a:bodyPr vert="horz" wrap="square" lIns="0" tIns="0" rIns="0" bIns="0" numCol="1" rtlCol="0" anchor="ctr" anchorCtr="0" compatLnSpc="1">
            <a:prstTxWarp prst="textNoShape">
              <a:avLst/>
            </a:prstTxWarp>
          </a:bodyPr>
          <a:lstStyle/>
          <a:p>
            <a:pPr algn="ctr"/>
            <a:r>
              <a:rPr lang="en-US" sz="1600" b="1" dirty="0">
                <a:solidFill>
                  <a:schemeClr val="bg1"/>
                </a:solidFill>
              </a:rPr>
              <a:t>01</a:t>
            </a:r>
          </a:p>
        </p:txBody>
      </p:sp>
      <p:sp>
        <p:nvSpPr>
          <p:cNvPr id="28" name="Oval 27"/>
          <p:cNvSpPr/>
          <p:nvPr/>
        </p:nvSpPr>
        <p:spPr bwMode="auto">
          <a:xfrm>
            <a:off x="4419032" y="3373667"/>
            <a:ext cx="496680" cy="496680"/>
          </a:xfrm>
          <a:prstGeom prst="ellipse">
            <a:avLst/>
          </a:prstGeom>
          <a:solidFill>
            <a:schemeClr val="accent4"/>
          </a:solidFill>
          <a:ln w="9525">
            <a:noFill/>
            <a:round/>
            <a:headEnd/>
            <a:tailEnd/>
          </a:ln>
        </p:spPr>
        <p:txBody>
          <a:bodyPr vert="horz" wrap="square" lIns="0" tIns="0" rIns="0" bIns="0" numCol="1" rtlCol="0" anchor="ctr" anchorCtr="0" compatLnSpc="1">
            <a:prstTxWarp prst="textNoShape">
              <a:avLst/>
            </a:prstTxWarp>
          </a:bodyPr>
          <a:lstStyle/>
          <a:p>
            <a:pPr algn="ctr"/>
            <a:r>
              <a:rPr lang="en-US" sz="1600" b="1" dirty="0">
                <a:solidFill>
                  <a:schemeClr val="bg1"/>
                </a:solidFill>
              </a:rPr>
              <a:t>04</a:t>
            </a:r>
          </a:p>
        </p:txBody>
      </p:sp>
      <p:sp>
        <p:nvSpPr>
          <p:cNvPr id="31" name="Oval 30"/>
          <p:cNvSpPr/>
          <p:nvPr/>
        </p:nvSpPr>
        <p:spPr bwMode="auto">
          <a:xfrm>
            <a:off x="4419032" y="1989705"/>
            <a:ext cx="496680" cy="496680"/>
          </a:xfrm>
          <a:prstGeom prst="ellipse">
            <a:avLst/>
          </a:prstGeom>
          <a:solidFill>
            <a:schemeClr val="accent2"/>
          </a:solidFill>
          <a:ln w="9525">
            <a:noFill/>
            <a:round/>
            <a:headEnd/>
            <a:tailEnd/>
          </a:ln>
        </p:spPr>
        <p:txBody>
          <a:bodyPr vert="horz" wrap="square" lIns="0" tIns="0" rIns="0" bIns="0" numCol="1" rtlCol="0" anchor="ctr" anchorCtr="0" compatLnSpc="1">
            <a:prstTxWarp prst="textNoShape">
              <a:avLst/>
            </a:prstTxWarp>
          </a:bodyPr>
          <a:lstStyle/>
          <a:p>
            <a:pPr algn="ctr"/>
            <a:r>
              <a:rPr lang="en-US" sz="1600" b="1" dirty="0">
                <a:solidFill>
                  <a:schemeClr val="bg1"/>
                </a:solidFill>
              </a:rPr>
              <a:t>02</a:t>
            </a:r>
          </a:p>
        </p:txBody>
      </p:sp>
      <p:sp>
        <p:nvSpPr>
          <p:cNvPr id="33" name="Oval 32"/>
          <p:cNvSpPr/>
          <p:nvPr/>
        </p:nvSpPr>
        <p:spPr bwMode="auto">
          <a:xfrm>
            <a:off x="4419032" y="4065647"/>
            <a:ext cx="496680" cy="496680"/>
          </a:xfrm>
          <a:prstGeom prst="ellipse">
            <a:avLst/>
          </a:prstGeom>
          <a:solidFill>
            <a:schemeClr val="accent5"/>
          </a:solidFill>
          <a:ln w="9525">
            <a:noFill/>
            <a:round/>
            <a:headEnd/>
            <a:tailEnd/>
          </a:ln>
        </p:spPr>
        <p:txBody>
          <a:bodyPr vert="horz" wrap="square" lIns="0" tIns="0" rIns="0" bIns="0" numCol="1" rtlCol="0" anchor="ctr" anchorCtr="0" compatLnSpc="1">
            <a:prstTxWarp prst="textNoShape">
              <a:avLst/>
            </a:prstTxWarp>
          </a:bodyPr>
          <a:lstStyle/>
          <a:p>
            <a:pPr algn="ctr"/>
            <a:r>
              <a:rPr lang="en-US" sz="1600" b="1" dirty="0">
                <a:solidFill>
                  <a:schemeClr val="bg1"/>
                </a:solidFill>
              </a:rPr>
              <a:t>05</a:t>
            </a:r>
          </a:p>
        </p:txBody>
      </p:sp>
      <p:sp>
        <p:nvSpPr>
          <p:cNvPr id="36" name="Oval 35"/>
          <p:cNvSpPr/>
          <p:nvPr/>
        </p:nvSpPr>
        <p:spPr bwMode="auto">
          <a:xfrm>
            <a:off x="4419032" y="2681686"/>
            <a:ext cx="496680" cy="496680"/>
          </a:xfrm>
          <a:prstGeom prst="ellipse">
            <a:avLst/>
          </a:prstGeom>
          <a:solidFill>
            <a:schemeClr val="accent3"/>
          </a:solidFill>
          <a:ln w="9525">
            <a:noFill/>
            <a:round/>
            <a:headEnd/>
            <a:tailEnd/>
          </a:ln>
        </p:spPr>
        <p:txBody>
          <a:bodyPr vert="horz" wrap="square" lIns="0" tIns="0" rIns="0" bIns="0" numCol="1" rtlCol="0" anchor="ctr" anchorCtr="0" compatLnSpc="1">
            <a:prstTxWarp prst="textNoShape">
              <a:avLst/>
            </a:prstTxWarp>
          </a:bodyPr>
          <a:lstStyle/>
          <a:p>
            <a:pPr algn="ctr"/>
            <a:r>
              <a:rPr lang="en-US" sz="1600" b="1" dirty="0">
                <a:solidFill>
                  <a:schemeClr val="bg1"/>
                </a:solidFill>
              </a:rPr>
              <a:t>03</a:t>
            </a:r>
          </a:p>
        </p:txBody>
      </p:sp>
      <p:sp>
        <p:nvSpPr>
          <p:cNvPr id="16" name="Inhaltsplatzhalter 4"/>
          <p:cNvSpPr txBox="1">
            <a:spLocks/>
          </p:cNvSpPr>
          <p:nvPr/>
        </p:nvSpPr>
        <p:spPr>
          <a:xfrm>
            <a:off x="5029200" y="1284454"/>
            <a:ext cx="3720163"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1"/>
                </a:solidFill>
                <a:latin typeface="+mj-lt"/>
              </a:rPr>
              <a:t>Content Title #01</a:t>
            </a:r>
            <a:br>
              <a:rPr lang="en-US" sz="1400" b="1" dirty="0">
                <a:solidFill>
                  <a:schemeClr val="accent1"/>
                </a:solidFill>
                <a:latin typeface="+mj-lt"/>
              </a:rPr>
            </a:br>
            <a:r>
              <a:rPr lang="en-US" sz="1000" dirty="0">
                <a:solidFill>
                  <a:schemeClr val="bg1">
                    <a:lumMod val="65000"/>
                  </a:schemeClr>
                </a:solidFill>
                <a:latin typeface="+mj-lt"/>
              </a:rPr>
              <a:t>simply dummy text of the printing and typesetting industry. Lorem Ipsum has been</a:t>
            </a:r>
            <a:endParaRPr lang="en-US" sz="1050" dirty="0">
              <a:solidFill>
                <a:schemeClr val="bg1">
                  <a:lumMod val="65000"/>
                </a:schemeClr>
              </a:solidFill>
              <a:latin typeface="+mj-lt"/>
            </a:endParaRPr>
          </a:p>
        </p:txBody>
      </p:sp>
      <p:sp>
        <p:nvSpPr>
          <p:cNvPr id="17" name="Inhaltsplatzhalter 4"/>
          <p:cNvSpPr txBox="1">
            <a:spLocks/>
          </p:cNvSpPr>
          <p:nvPr/>
        </p:nvSpPr>
        <p:spPr>
          <a:xfrm>
            <a:off x="5029200" y="1976435"/>
            <a:ext cx="3720163"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2"/>
                </a:solidFill>
                <a:latin typeface="+mj-lt"/>
              </a:rPr>
              <a:t>Content Title #02</a:t>
            </a:r>
            <a:br>
              <a:rPr lang="en-US" sz="1400" b="1" dirty="0">
                <a:solidFill>
                  <a:schemeClr val="accent1"/>
                </a:solidFill>
                <a:latin typeface="+mj-lt"/>
              </a:rPr>
            </a:br>
            <a:r>
              <a:rPr lang="en-US" sz="1000" dirty="0">
                <a:solidFill>
                  <a:schemeClr val="bg1">
                    <a:lumMod val="65000"/>
                  </a:schemeClr>
                </a:solidFill>
                <a:latin typeface="+mj-lt"/>
              </a:rPr>
              <a:t>simply dummy text of the printing and typesetting industry. Lorem Ipsum has been</a:t>
            </a:r>
            <a:endParaRPr lang="en-US" sz="1050" dirty="0">
              <a:solidFill>
                <a:schemeClr val="bg1">
                  <a:lumMod val="65000"/>
                </a:schemeClr>
              </a:solidFill>
              <a:latin typeface="+mj-lt"/>
            </a:endParaRPr>
          </a:p>
        </p:txBody>
      </p:sp>
      <p:sp>
        <p:nvSpPr>
          <p:cNvPr id="18" name="Inhaltsplatzhalter 4"/>
          <p:cNvSpPr txBox="1">
            <a:spLocks/>
          </p:cNvSpPr>
          <p:nvPr/>
        </p:nvSpPr>
        <p:spPr>
          <a:xfrm>
            <a:off x="5029200" y="2668416"/>
            <a:ext cx="3720163"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3"/>
                </a:solidFill>
                <a:latin typeface="+mj-lt"/>
              </a:rPr>
              <a:t>Content Title #03</a:t>
            </a:r>
            <a:br>
              <a:rPr lang="en-US" sz="1400" b="1" dirty="0">
                <a:solidFill>
                  <a:schemeClr val="accent1"/>
                </a:solidFill>
                <a:latin typeface="+mj-lt"/>
              </a:rPr>
            </a:br>
            <a:r>
              <a:rPr lang="en-US" sz="1000" dirty="0">
                <a:solidFill>
                  <a:schemeClr val="bg1">
                    <a:lumMod val="65000"/>
                  </a:schemeClr>
                </a:solidFill>
                <a:latin typeface="+mj-lt"/>
              </a:rPr>
              <a:t>simply dummy text of the printing and typesetting industry. Lorem Ipsum has been</a:t>
            </a:r>
            <a:endParaRPr lang="en-US" sz="1050" dirty="0">
              <a:solidFill>
                <a:schemeClr val="bg1">
                  <a:lumMod val="65000"/>
                </a:schemeClr>
              </a:solidFill>
              <a:latin typeface="+mj-lt"/>
            </a:endParaRPr>
          </a:p>
        </p:txBody>
      </p:sp>
      <p:sp>
        <p:nvSpPr>
          <p:cNvPr id="19" name="Inhaltsplatzhalter 4"/>
          <p:cNvSpPr txBox="1">
            <a:spLocks/>
          </p:cNvSpPr>
          <p:nvPr/>
        </p:nvSpPr>
        <p:spPr>
          <a:xfrm>
            <a:off x="5029200" y="3360397"/>
            <a:ext cx="3720163"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4"/>
                </a:solidFill>
                <a:latin typeface="+mj-lt"/>
              </a:rPr>
              <a:t>Content Title #04</a:t>
            </a:r>
            <a:br>
              <a:rPr lang="en-US" sz="1400" b="1" dirty="0">
                <a:solidFill>
                  <a:schemeClr val="accent1"/>
                </a:solidFill>
                <a:latin typeface="+mj-lt"/>
              </a:rPr>
            </a:br>
            <a:r>
              <a:rPr lang="en-US" sz="1000" dirty="0">
                <a:solidFill>
                  <a:schemeClr val="bg1">
                    <a:lumMod val="65000"/>
                  </a:schemeClr>
                </a:solidFill>
                <a:latin typeface="+mj-lt"/>
              </a:rPr>
              <a:t>simply dummy text of the printing and typesetting industry. Lorem Ipsum has been</a:t>
            </a:r>
            <a:endParaRPr lang="en-US" sz="1050" dirty="0">
              <a:solidFill>
                <a:schemeClr val="bg1">
                  <a:lumMod val="65000"/>
                </a:schemeClr>
              </a:solidFill>
              <a:latin typeface="+mj-lt"/>
            </a:endParaRPr>
          </a:p>
        </p:txBody>
      </p:sp>
      <p:sp>
        <p:nvSpPr>
          <p:cNvPr id="20" name="Inhaltsplatzhalter 4"/>
          <p:cNvSpPr txBox="1">
            <a:spLocks/>
          </p:cNvSpPr>
          <p:nvPr/>
        </p:nvSpPr>
        <p:spPr>
          <a:xfrm>
            <a:off x="5029200" y="4052377"/>
            <a:ext cx="3720163" cy="52322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00000"/>
              </a:lnSpc>
              <a:buNone/>
            </a:pPr>
            <a:r>
              <a:rPr lang="en-US" sz="1400" b="1" dirty="0">
                <a:solidFill>
                  <a:schemeClr val="accent4"/>
                </a:solidFill>
                <a:latin typeface="+mj-lt"/>
              </a:rPr>
              <a:t>Content Title #05</a:t>
            </a:r>
            <a:br>
              <a:rPr lang="en-US" sz="1400" b="1" dirty="0">
                <a:solidFill>
                  <a:schemeClr val="accent1"/>
                </a:solidFill>
                <a:latin typeface="+mj-lt"/>
              </a:rPr>
            </a:br>
            <a:r>
              <a:rPr lang="en-US" sz="1000" dirty="0">
                <a:solidFill>
                  <a:schemeClr val="bg1">
                    <a:lumMod val="65000"/>
                  </a:schemeClr>
                </a:solidFill>
                <a:latin typeface="+mj-lt"/>
              </a:rPr>
              <a:t>simply dummy text of the printing and typesetting industry. Lorem Ipsum has been</a:t>
            </a:r>
            <a:endParaRPr lang="en-US" sz="1050" dirty="0">
              <a:solidFill>
                <a:schemeClr val="bg1">
                  <a:lumMod val="65000"/>
                </a:schemeClr>
              </a:solidFill>
              <a:latin typeface="+mj-lt"/>
            </a:endParaRPr>
          </a:p>
        </p:txBody>
      </p:sp>
      <p:cxnSp>
        <p:nvCxnSpPr>
          <p:cNvPr id="4" name="Straight Connector 3"/>
          <p:cNvCxnSpPr/>
          <p:nvPr/>
        </p:nvCxnSpPr>
        <p:spPr>
          <a:xfrm>
            <a:off x="4286656" y="1284454"/>
            <a:ext cx="0" cy="3277873"/>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Text"/>
          <p:cNvSpPr txBox="1"/>
          <p:nvPr/>
        </p:nvSpPr>
        <p:spPr>
          <a:xfrm>
            <a:off x="409574" y="1334715"/>
            <a:ext cx="3592307" cy="615553"/>
          </a:xfrm>
          <a:prstGeom prst="rect">
            <a:avLst/>
          </a:prstGeom>
          <a:noFill/>
        </p:spPr>
        <p:txBody>
          <a:bodyPr wrap="square" lIns="0" tIns="0" rIns="0" bIns="0" rtlCol="0">
            <a:spAutoFit/>
          </a:bodyPr>
          <a:lstStyle/>
          <a:p>
            <a:r>
              <a:rPr lang="en-US" sz="2000" b="1" dirty="0">
                <a:solidFill>
                  <a:schemeClr val="bg1">
                    <a:lumMod val="50000"/>
                  </a:schemeClr>
                </a:solidFill>
              </a:rPr>
              <a:t>WELCOME TO</a:t>
            </a:r>
          </a:p>
          <a:p>
            <a:r>
              <a:rPr lang="en-US" sz="2000" b="1" dirty="0">
                <a:solidFill>
                  <a:schemeClr val="bg1">
                    <a:lumMod val="50000"/>
                  </a:schemeClr>
                </a:solidFill>
              </a:rPr>
              <a:t>STARTUP TEMPLATE</a:t>
            </a:r>
          </a:p>
        </p:txBody>
      </p:sp>
      <p:sp>
        <p:nvSpPr>
          <p:cNvPr id="29" name="Footer Text"/>
          <p:cNvSpPr txBox="1"/>
          <p:nvPr/>
        </p:nvSpPr>
        <p:spPr>
          <a:xfrm>
            <a:off x="381000" y="2160585"/>
            <a:ext cx="3620881" cy="769441"/>
          </a:xfrm>
          <a:prstGeom prst="rect">
            <a:avLst/>
          </a:prstGeom>
          <a:noFill/>
        </p:spPr>
        <p:txBody>
          <a:bodyPr wrap="square" lIns="0" tIns="0" rIns="0" bIns="0" rtlCol="0">
            <a:spAutoFit/>
          </a:bodyPr>
          <a:lstStyle/>
          <a:p>
            <a:pPr algn="just"/>
            <a:r>
              <a:rPr lang="en-US" sz="1000" dirty="0">
                <a:solidFill>
                  <a:schemeClr val="bg1">
                    <a:lumMod val="65000"/>
                  </a:schemeClr>
                </a:solidFill>
              </a:rPr>
              <a:t>simply dummy text of the printing and typesetting industry. Lorem Ipsum has been the industry's standard dummy text ever since the 1500s, when an unknown printer took. simply dummy text of the printing and typesetting industry. Lorem Ipsum has been the industry</a:t>
            </a:r>
          </a:p>
        </p:txBody>
      </p:sp>
    </p:spTree>
    <p:extLst>
      <p:ext uri="{BB962C8B-B14F-4D97-AF65-F5344CB8AC3E}">
        <p14:creationId xmlns:p14="http://schemas.microsoft.com/office/powerpoint/2010/main" val="151202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accel="20000" decel="8000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par>
                          <p:cTn id="29" fill="hold">
                            <p:stCondLst>
                              <p:cond delay="2500"/>
                            </p:stCondLst>
                            <p:childTnLst>
                              <p:par>
                                <p:cTn id="30" presetID="2" presetClass="entr" presetSubtype="2" accel="20000" decel="8000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1+#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childTnLst>
                          </p:cTn>
                        </p:par>
                        <p:par>
                          <p:cTn id="40" fill="hold">
                            <p:stCondLst>
                              <p:cond delay="3500"/>
                            </p:stCondLst>
                            <p:childTnLst>
                              <p:par>
                                <p:cTn id="41" presetID="2" presetClass="entr" presetSubtype="2" accel="20000" decel="8000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1+#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childTnLst>
                          </p:cTn>
                        </p:par>
                        <p:par>
                          <p:cTn id="45" fill="hold">
                            <p:stCondLst>
                              <p:cond delay="4000"/>
                            </p:stCondLst>
                            <p:childTnLst>
                              <p:par>
                                <p:cTn id="46" presetID="53" presetClass="entr" presetSubtype="16"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childTnLst>
                          </p:cTn>
                        </p:par>
                        <p:par>
                          <p:cTn id="51" fill="hold">
                            <p:stCondLst>
                              <p:cond delay="4500"/>
                            </p:stCondLst>
                            <p:childTnLst>
                              <p:par>
                                <p:cTn id="52" presetID="2" presetClass="entr" presetSubtype="2" accel="20000" decel="8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p:cTn id="59" dur="500" fill="hold"/>
                                        <p:tgtEl>
                                          <p:spTgt spid="33"/>
                                        </p:tgtEl>
                                        <p:attrNameLst>
                                          <p:attrName>ppt_w</p:attrName>
                                        </p:attrNameLst>
                                      </p:cBhvr>
                                      <p:tavLst>
                                        <p:tav tm="0">
                                          <p:val>
                                            <p:fltVal val="0"/>
                                          </p:val>
                                        </p:tav>
                                        <p:tav tm="100000">
                                          <p:val>
                                            <p:strVal val="#ppt_w"/>
                                          </p:val>
                                        </p:tav>
                                      </p:tavLst>
                                    </p:anim>
                                    <p:anim calcmode="lin" valueType="num">
                                      <p:cBhvr>
                                        <p:cTn id="60" dur="500" fill="hold"/>
                                        <p:tgtEl>
                                          <p:spTgt spid="33"/>
                                        </p:tgtEl>
                                        <p:attrNameLst>
                                          <p:attrName>ppt_h</p:attrName>
                                        </p:attrNameLst>
                                      </p:cBhvr>
                                      <p:tavLst>
                                        <p:tav tm="0">
                                          <p:val>
                                            <p:fltVal val="0"/>
                                          </p:val>
                                        </p:tav>
                                        <p:tav tm="100000">
                                          <p:val>
                                            <p:strVal val="#ppt_h"/>
                                          </p:val>
                                        </p:tav>
                                      </p:tavLst>
                                    </p:anim>
                                    <p:animEffect transition="in" filter="fade">
                                      <p:cBhvr>
                                        <p:cTn id="61" dur="500"/>
                                        <p:tgtEl>
                                          <p:spTgt spid="33"/>
                                        </p:tgtEl>
                                      </p:cBhvr>
                                    </p:animEffect>
                                  </p:childTnLst>
                                </p:cTn>
                              </p:par>
                            </p:childTnLst>
                          </p:cTn>
                        </p:par>
                        <p:par>
                          <p:cTn id="62" fill="hold">
                            <p:stCondLst>
                              <p:cond delay="5500"/>
                            </p:stCondLst>
                            <p:childTnLst>
                              <p:par>
                                <p:cTn id="63" presetID="2" presetClass="entr" presetSubtype="2" accel="20000" decel="8000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1+#ppt_w/2"/>
                                          </p:val>
                                        </p:tav>
                                        <p:tav tm="100000">
                                          <p:val>
                                            <p:strVal val="#ppt_x"/>
                                          </p:val>
                                        </p:tav>
                                      </p:tavLst>
                                    </p:anim>
                                    <p:anim calcmode="lin" valueType="num">
                                      <p:cBhvr additive="base">
                                        <p:cTn id="6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1" grpId="0" animBg="1"/>
      <p:bldP spid="33" grpId="0" animBg="1"/>
      <p:bldP spid="36" grpId="0" animBg="1"/>
      <p:bldP spid="16" grpId="0"/>
      <p:bldP spid="17" grpId="0"/>
      <p:bldP spid="18" grpId="0"/>
      <p:bldP spid="19" grpId="0"/>
      <p:bldP spid="20" grpId="0"/>
      <p:bldP spid="24"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1"/>
          </p:nvPr>
        </p:nvPicPr>
        <p:blipFill>
          <a:blip r:embed="rId2" cstate="print">
            <a:grayscl/>
            <a:extLst>
              <a:ext uri="{28A0092B-C50C-407E-A947-70E740481C1C}">
                <a14:useLocalDpi xmlns:a14="http://schemas.microsoft.com/office/drawing/2010/main" val="0"/>
              </a:ext>
            </a:extLst>
          </a:blip>
          <a:srcRect t="15467" b="15467"/>
          <a:stretch>
            <a:fillRect/>
          </a:stretch>
        </p:blipFill>
        <p:spPr/>
      </p:pic>
      <p:sp>
        <p:nvSpPr>
          <p:cNvPr id="3" name="Text Placeholder 2"/>
          <p:cNvSpPr>
            <a:spLocks noGrp="1"/>
          </p:cNvSpPr>
          <p:nvPr>
            <p:ph type="body" sz="half" idx="2"/>
          </p:nvPr>
        </p:nvSpPr>
        <p:spPr/>
        <p:txBody>
          <a:bodyPr/>
          <a:lstStyle/>
          <a:p>
            <a:r>
              <a:rPr lang="en-US" dirty="0"/>
              <a:t>SlideSalad is #1 online marketplace of premium presentations templates for all needs</a:t>
            </a:r>
          </a:p>
        </p:txBody>
      </p:sp>
      <p:sp>
        <p:nvSpPr>
          <p:cNvPr id="2" name="Title 1"/>
          <p:cNvSpPr>
            <a:spLocks noGrp="1"/>
          </p:cNvSpPr>
          <p:nvPr>
            <p:ph type="title"/>
          </p:nvPr>
        </p:nvSpPr>
        <p:spPr/>
        <p:txBody>
          <a:bodyPr/>
          <a:lstStyle/>
          <a:p>
            <a:r>
              <a:rPr lang="en-US" dirty="0"/>
              <a:t>Competitors Slide</a:t>
            </a:r>
          </a:p>
        </p:txBody>
      </p:sp>
      <p:pic>
        <p:nvPicPr>
          <p:cNvPr id="16" name="Picture Placeholder 15"/>
          <p:cNvPicPr>
            <a:picLocks noGrp="1" noChangeAspect="1"/>
          </p:cNvPicPr>
          <p:nvPr>
            <p:ph type="pic" sz="quarter" idx="12"/>
          </p:nvPr>
        </p:nvPicPr>
        <p:blipFill>
          <a:blip r:embed="rId3" cstate="print">
            <a:grayscl/>
            <a:extLst>
              <a:ext uri="{28A0092B-C50C-407E-A947-70E740481C1C}">
                <a14:useLocalDpi xmlns:a14="http://schemas.microsoft.com/office/drawing/2010/main" val="0"/>
              </a:ext>
            </a:extLst>
          </a:blip>
          <a:srcRect t="9240" b="9240"/>
          <a:stretch>
            <a:fillRect/>
          </a:stretch>
        </p:blipFill>
        <p:spPr/>
      </p:pic>
      <p:grpSp>
        <p:nvGrpSpPr>
          <p:cNvPr id="7" name="Group 6"/>
          <p:cNvGrpSpPr/>
          <p:nvPr/>
        </p:nvGrpSpPr>
        <p:grpSpPr>
          <a:xfrm>
            <a:off x="4046706" y="1224375"/>
            <a:ext cx="1050588" cy="2209802"/>
            <a:chOff x="4046706" y="1885948"/>
            <a:chExt cx="1050588" cy="2209802"/>
          </a:xfrm>
        </p:grpSpPr>
        <p:cxnSp>
          <p:nvCxnSpPr>
            <p:cNvPr id="8" name="Straight Connector 7"/>
            <p:cNvCxnSpPr/>
            <p:nvPr/>
          </p:nvCxnSpPr>
          <p:spPr>
            <a:xfrm flipV="1">
              <a:off x="4572000" y="1885948"/>
              <a:ext cx="0" cy="2209802"/>
            </a:xfrm>
            <a:prstGeom prst="line">
              <a:avLst/>
            </a:prstGeom>
            <a:ln w="1905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046706" y="2465555"/>
              <a:ext cx="1050588" cy="1050588"/>
              <a:chOff x="3350846" y="1734023"/>
              <a:chExt cx="2442308" cy="2442308"/>
            </a:xfrm>
          </p:grpSpPr>
          <p:sp>
            <p:nvSpPr>
              <p:cNvPr id="10" name="Oval 9"/>
              <p:cNvSpPr/>
              <p:nvPr/>
            </p:nvSpPr>
            <p:spPr bwMode="auto">
              <a:xfrm>
                <a:off x="3350846" y="1734023"/>
                <a:ext cx="2442308" cy="2442308"/>
              </a:xfrm>
              <a:prstGeom prst="ellipse">
                <a:avLst/>
              </a:prstGeom>
              <a:solidFill>
                <a:schemeClr val="bg1">
                  <a:lumMod val="95000"/>
                </a:schemeClr>
              </a:solidFill>
              <a:ln w="9525">
                <a:noFill/>
                <a:round/>
                <a:headEnd/>
                <a:tailEnd/>
              </a:ln>
            </p:spPr>
            <p:txBody>
              <a:bodyPr vert="horz" wrap="square" lIns="91440" tIns="45720" rIns="91440" bIns="45720" numCol="1" rtlCol="0" anchor="ctr" anchorCtr="0" compatLnSpc="1">
                <a:prstTxWarp prst="textNoShape">
                  <a:avLst/>
                </a:prstTxWarp>
              </a:bodyPr>
              <a:lstStyle/>
              <a:p>
                <a:pPr algn="ctr"/>
                <a:endParaRPr lang="en-US" b="1">
                  <a:solidFill>
                    <a:schemeClr val="bg1"/>
                  </a:solidFill>
                </a:endParaRPr>
              </a:p>
            </p:txBody>
          </p:sp>
          <p:sp>
            <p:nvSpPr>
              <p:cNvPr id="11" name="Oval 10"/>
              <p:cNvSpPr/>
              <p:nvPr/>
            </p:nvSpPr>
            <p:spPr bwMode="auto">
              <a:xfrm>
                <a:off x="3450482" y="1860329"/>
                <a:ext cx="2243036" cy="2243036"/>
              </a:xfrm>
              <a:prstGeom prst="ellipse">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VS</a:t>
                </a:r>
              </a:p>
            </p:txBody>
          </p:sp>
        </p:grpSp>
      </p:grpSp>
      <p:sp>
        <p:nvSpPr>
          <p:cNvPr id="13" name="Inhaltsplatzhalter 4"/>
          <p:cNvSpPr txBox="1">
            <a:spLocks/>
          </p:cNvSpPr>
          <p:nvPr/>
        </p:nvSpPr>
        <p:spPr>
          <a:xfrm>
            <a:off x="381000" y="3385475"/>
            <a:ext cx="3415363" cy="124649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1"/>
                </a:solidFill>
                <a:latin typeface="+mj-lt"/>
              </a:rPr>
              <a:t>COMPANY A</a:t>
            </a:r>
            <a:br>
              <a:rPr lang="en-US" sz="1400" b="1" dirty="0">
                <a:solidFill>
                  <a:schemeClr val="accent1"/>
                </a:solidFill>
                <a:latin typeface="+mj-lt"/>
              </a:rPr>
            </a:br>
            <a:r>
              <a:rPr lang="en-US" sz="1000" dirty="0">
                <a:solidFill>
                  <a:schemeClr val="bg1">
                    <a:lumMod val="65000"/>
                  </a:schemeClr>
                </a:solidFill>
                <a:latin typeface="+mj-lt"/>
              </a:rPr>
              <a:t>simply dummy text of the printing and typesetting industry. Lorem Ipsum has been the industry's standard dummy text ever since the 1500s, when an unknown printer took. simply dummy text of the printing and typesetting industry. </a:t>
            </a:r>
          </a:p>
        </p:txBody>
      </p:sp>
      <p:sp>
        <p:nvSpPr>
          <p:cNvPr id="14" name="Inhaltsplatzhalter 4"/>
          <p:cNvSpPr txBox="1">
            <a:spLocks/>
          </p:cNvSpPr>
          <p:nvPr/>
        </p:nvSpPr>
        <p:spPr>
          <a:xfrm>
            <a:off x="5333999" y="3385475"/>
            <a:ext cx="3415363" cy="1246495"/>
          </a:xfrm>
          <a:prstGeom prst="rect">
            <a:avLst/>
          </a:prstGeom>
        </p:spPr>
        <p:txBody>
          <a:bodyPr wrap="square" lIns="0" tIns="0" rIns="0" bIns="0" anchor="t">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1400" b="1" dirty="0">
                <a:solidFill>
                  <a:schemeClr val="accent2"/>
                </a:solidFill>
                <a:latin typeface="+mj-lt"/>
              </a:rPr>
              <a:t>COMPANY B</a:t>
            </a:r>
            <a:br>
              <a:rPr lang="en-US" sz="1400" b="1" dirty="0">
                <a:solidFill>
                  <a:schemeClr val="accent1"/>
                </a:solidFill>
                <a:latin typeface="+mj-lt"/>
              </a:rPr>
            </a:br>
            <a:r>
              <a:rPr lang="en-US" sz="1000" dirty="0">
                <a:solidFill>
                  <a:schemeClr val="bg1">
                    <a:lumMod val="65000"/>
                  </a:schemeClr>
                </a:solidFill>
                <a:latin typeface="+mj-lt"/>
              </a:rPr>
              <a:t>simply dummy text of the printing and typesetting industry. Lorem Ipsum has been the industry's standard dummy text ever since the 1500s, when an unknown printer took. simply dummy text of the printing and typesetting industry. </a:t>
            </a:r>
          </a:p>
        </p:txBody>
      </p:sp>
    </p:spTree>
    <p:extLst>
      <p:ext uri="{BB962C8B-B14F-4D97-AF65-F5344CB8AC3E}">
        <p14:creationId xmlns:p14="http://schemas.microsoft.com/office/powerpoint/2010/main" val="16457820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20000" decel="8000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5000" r="25000"/>
          <a:stretch>
            <a:fillRect/>
          </a:stretch>
        </p:blipFill>
        <p:spPr/>
      </p:pic>
      <p:sp>
        <p:nvSpPr>
          <p:cNvPr id="6" name="Rectangle 5"/>
          <p:cNvSpPr/>
          <p:nvPr/>
        </p:nvSpPr>
        <p:spPr bwMode="auto">
          <a:xfrm flipH="1">
            <a:off x="0" y="0"/>
            <a:ext cx="4572000" cy="5143500"/>
          </a:xfrm>
          <a:prstGeom prst="rect">
            <a:avLst/>
          </a:prstGeom>
          <a:gradFill flip="none" rotWithShape="1">
            <a:gsLst>
              <a:gs pos="0">
                <a:schemeClr val="accent1">
                  <a:alpha val="80000"/>
                </a:schemeClr>
              </a:gs>
              <a:gs pos="100000">
                <a:schemeClr val="accent2">
                  <a:alpha val="80000"/>
                </a:schemeClr>
              </a:gs>
            </a:gsLst>
            <a:lin ang="5400000" scaled="0"/>
            <a:tileRect/>
          </a:gra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7" name="Footer Text"/>
          <p:cNvSpPr txBox="1"/>
          <p:nvPr/>
        </p:nvSpPr>
        <p:spPr>
          <a:xfrm>
            <a:off x="890588" y="3220850"/>
            <a:ext cx="2790825" cy="479618"/>
          </a:xfrm>
          <a:prstGeom prst="rect">
            <a:avLst/>
          </a:prstGeom>
          <a:noFill/>
        </p:spPr>
        <p:txBody>
          <a:bodyPr wrap="square" lIns="0" tIns="0" rIns="0" bIns="0" rtlCol="0">
            <a:spAutoFit/>
          </a:bodyPr>
          <a:lstStyle/>
          <a:p>
            <a:pPr>
              <a:lnSpc>
                <a:spcPct val="150000"/>
              </a:lnSpc>
            </a:pPr>
            <a:r>
              <a:rPr lang="en-US" sz="1100" dirty="0">
                <a:solidFill>
                  <a:schemeClr val="bg1"/>
                </a:solidFill>
              </a:rPr>
              <a:t>This professional Template is provided by SlideSalad.com</a:t>
            </a:r>
          </a:p>
        </p:txBody>
      </p:sp>
      <p:sp>
        <p:nvSpPr>
          <p:cNvPr id="8" name="Footer Text"/>
          <p:cNvSpPr txBox="1"/>
          <p:nvPr/>
        </p:nvSpPr>
        <p:spPr>
          <a:xfrm>
            <a:off x="890588" y="1581150"/>
            <a:ext cx="2790825" cy="1661993"/>
          </a:xfrm>
          <a:prstGeom prst="rect">
            <a:avLst/>
          </a:prstGeom>
          <a:noFill/>
        </p:spPr>
        <p:txBody>
          <a:bodyPr wrap="square" lIns="0" tIns="0" rIns="0" bIns="0" rtlCol="0">
            <a:spAutoFit/>
          </a:bodyPr>
          <a:lstStyle/>
          <a:p>
            <a:r>
              <a:rPr lang="en-US" sz="3600" b="1" dirty="0">
                <a:solidFill>
                  <a:schemeClr val="bg1"/>
                </a:solidFill>
              </a:rPr>
              <a:t>STARTUP</a:t>
            </a:r>
          </a:p>
          <a:p>
            <a:r>
              <a:rPr lang="en-US" sz="3600" b="1" dirty="0">
                <a:solidFill>
                  <a:schemeClr val="bg1"/>
                </a:solidFill>
              </a:rPr>
              <a:t>BUSINESS TEMPLATE</a:t>
            </a:r>
          </a:p>
        </p:txBody>
      </p:sp>
      <p:graphicFrame>
        <p:nvGraphicFramePr>
          <p:cNvPr id="9" name="Chart 8"/>
          <p:cNvGraphicFramePr/>
          <p:nvPr>
            <p:extLst>
              <p:ext uri="{D42A27DB-BD31-4B8C-83A1-F6EECF244321}">
                <p14:modId xmlns:p14="http://schemas.microsoft.com/office/powerpoint/2010/main" val="2575711412"/>
              </p:ext>
            </p:extLst>
          </p:nvPr>
        </p:nvGraphicFramePr>
        <p:xfrm>
          <a:off x="4953000" y="352425"/>
          <a:ext cx="3803182" cy="44386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3173247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down)">
                                      <p:cBhvr>
                                        <p:cTn id="15" dur="500"/>
                                        <p:tgtEl>
                                          <p:spTgt spid="9">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9">
                                            <p:graphicEl>
                                              <a:chart seriesIdx="0" categoryIdx="0" bldStep="ptInSeries"/>
                                            </p:graphicEl>
                                          </p:spTgt>
                                        </p:tgtEl>
                                        <p:attrNameLst>
                                          <p:attrName>style.visibility</p:attrName>
                                        </p:attrNameLst>
                                      </p:cBhvr>
                                      <p:to>
                                        <p:strVal val="visible"/>
                                      </p:to>
                                    </p:set>
                                    <p:animEffect transition="in" filter="wipe(down)">
                                      <p:cBhvr>
                                        <p:cTn id="19" dur="500"/>
                                        <p:tgtEl>
                                          <p:spTgt spid="9">
                                            <p:graphicEl>
                                              <a:chart seriesIdx="0" categoryIdx="0" bldStep="ptIn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9">
                                            <p:graphicEl>
                                              <a:chart seriesIdx="0" categoryIdx="1" bldStep="ptInSeries"/>
                                            </p:graphicEl>
                                          </p:spTgt>
                                        </p:tgtEl>
                                        <p:attrNameLst>
                                          <p:attrName>style.visibility</p:attrName>
                                        </p:attrNameLst>
                                      </p:cBhvr>
                                      <p:to>
                                        <p:strVal val="visible"/>
                                      </p:to>
                                    </p:set>
                                    <p:animEffect transition="in" filter="wipe(down)">
                                      <p:cBhvr>
                                        <p:cTn id="23" dur="500"/>
                                        <p:tgtEl>
                                          <p:spTgt spid="9">
                                            <p:graphicEl>
                                              <a:chart seriesIdx="0" categoryIdx="1" bldStep="ptIn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9">
                                            <p:graphicEl>
                                              <a:chart seriesIdx="0" categoryIdx="2" bldStep="ptInSeries"/>
                                            </p:graphicEl>
                                          </p:spTgt>
                                        </p:tgtEl>
                                        <p:attrNameLst>
                                          <p:attrName>style.visibility</p:attrName>
                                        </p:attrNameLst>
                                      </p:cBhvr>
                                      <p:to>
                                        <p:strVal val="visible"/>
                                      </p:to>
                                    </p:set>
                                    <p:animEffect transition="in" filter="wipe(down)">
                                      <p:cBhvr>
                                        <p:cTn id="27" dur="500"/>
                                        <p:tgtEl>
                                          <p:spTgt spid="9">
                                            <p:graphicEl>
                                              <a:chart seriesIdx="0" categoryIdx="2" bldStep="ptInSeries"/>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9">
                                            <p:graphicEl>
                                              <a:chart seriesIdx="0" categoryIdx="3" bldStep="ptInSeries"/>
                                            </p:graphicEl>
                                          </p:spTgt>
                                        </p:tgtEl>
                                        <p:attrNameLst>
                                          <p:attrName>style.visibility</p:attrName>
                                        </p:attrNameLst>
                                      </p:cBhvr>
                                      <p:to>
                                        <p:strVal val="visible"/>
                                      </p:to>
                                    </p:set>
                                    <p:animEffect transition="in" filter="wipe(down)">
                                      <p:cBhvr>
                                        <p:cTn id="31" dur="500"/>
                                        <p:tgtEl>
                                          <p:spTgt spid="9">
                                            <p:graphicEl>
                                              <a:chart seriesIdx="0" categoryIdx="3" bldStep="ptInSeries"/>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9">
                                            <p:graphicEl>
                                              <a:chart seriesIdx="1" categoryIdx="0" bldStep="ptInSeries"/>
                                            </p:graphicEl>
                                          </p:spTgt>
                                        </p:tgtEl>
                                        <p:attrNameLst>
                                          <p:attrName>style.visibility</p:attrName>
                                        </p:attrNameLst>
                                      </p:cBhvr>
                                      <p:to>
                                        <p:strVal val="visible"/>
                                      </p:to>
                                    </p:set>
                                    <p:animEffect transition="in" filter="wipe(down)">
                                      <p:cBhvr>
                                        <p:cTn id="35" dur="500"/>
                                        <p:tgtEl>
                                          <p:spTgt spid="9">
                                            <p:graphicEl>
                                              <a:chart seriesIdx="1" categoryIdx="0" bldStep="ptInSeries"/>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9">
                                            <p:graphicEl>
                                              <a:chart seriesIdx="1" categoryIdx="1" bldStep="ptInSeries"/>
                                            </p:graphicEl>
                                          </p:spTgt>
                                        </p:tgtEl>
                                        <p:attrNameLst>
                                          <p:attrName>style.visibility</p:attrName>
                                        </p:attrNameLst>
                                      </p:cBhvr>
                                      <p:to>
                                        <p:strVal val="visible"/>
                                      </p:to>
                                    </p:set>
                                    <p:animEffect transition="in" filter="wipe(down)">
                                      <p:cBhvr>
                                        <p:cTn id="39" dur="500"/>
                                        <p:tgtEl>
                                          <p:spTgt spid="9">
                                            <p:graphicEl>
                                              <a:chart seriesIdx="1" categoryIdx="1" bldStep="ptInSeries"/>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9">
                                            <p:graphicEl>
                                              <a:chart seriesIdx="1" categoryIdx="2" bldStep="ptInSeries"/>
                                            </p:graphicEl>
                                          </p:spTgt>
                                        </p:tgtEl>
                                        <p:attrNameLst>
                                          <p:attrName>style.visibility</p:attrName>
                                        </p:attrNameLst>
                                      </p:cBhvr>
                                      <p:to>
                                        <p:strVal val="visible"/>
                                      </p:to>
                                    </p:set>
                                    <p:animEffect transition="in" filter="wipe(down)">
                                      <p:cBhvr>
                                        <p:cTn id="43" dur="500"/>
                                        <p:tgtEl>
                                          <p:spTgt spid="9">
                                            <p:graphicEl>
                                              <a:chart seriesIdx="1" categoryIdx="2" bldStep="ptInSeries"/>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9">
                                            <p:graphicEl>
                                              <a:chart seriesIdx="1" categoryIdx="3" bldStep="ptInSeries"/>
                                            </p:graphicEl>
                                          </p:spTgt>
                                        </p:tgtEl>
                                        <p:attrNameLst>
                                          <p:attrName>style.visibility</p:attrName>
                                        </p:attrNameLst>
                                      </p:cBhvr>
                                      <p:to>
                                        <p:strVal val="visible"/>
                                      </p:to>
                                    </p:set>
                                    <p:animEffect transition="in" filter="wipe(down)">
                                      <p:cBhvr>
                                        <p:cTn id="47" dur="500"/>
                                        <p:tgtEl>
                                          <p:spTgt spid="9">
                                            <p:graphicEl>
                                              <a:chart seriesIdx="1" categoryIdx="3" bldStep="ptInSeries"/>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9">
                                            <p:graphicEl>
                                              <a:chart seriesIdx="2" categoryIdx="0" bldStep="ptInSeries"/>
                                            </p:graphicEl>
                                          </p:spTgt>
                                        </p:tgtEl>
                                        <p:attrNameLst>
                                          <p:attrName>style.visibility</p:attrName>
                                        </p:attrNameLst>
                                      </p:cBhvr>
                                      <p:to>
                                        <p:strVal val="visible"/>
                                      </p:to>
                                    </p:set>
                                    <p:animEffect transition="in" filter="wipe(down)">
                                      <p:cBhvr>
                                        <p:cTn id="51" dur="500"/>
                                        <p:tgtEl>
                                          <p:spTgt spid="9">
                                            <p:graphicEl>
                                              <a:chart seriesIdx="2" categoryIdx="0" bldStep="ptInSeries"/>
                                            </p:graphic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
                                            <p:graphicEl>
                                              <a:chart seriesIdx="2" categoryIdx="1" bldStep="ptInSeries"/>
                                            </p:graphicEl>
                                          </p:spTgt>
                                        </p:tgtEl>
                                        <p:attrNameLst>
                                          <p:attrName>style.visibility</p:attrName>
                                        </p:attrNameLst>
                                      </p:cBhvr>
                                      <p:to>
                                        <p:strVal val="visible"/>
                                      </p:to>
                                    </p:set>
                                    <p:animEffect transition="in" filter="wipe(down)">
                                      <p:cBhvr>
                                        <p:cTn id="55" dur="500"/>
                                        <p:tgtEl>
                                          <p:spTgt spid="9">
                                            <p:graphicEl>
                                              <a:chart seriesIdx="2" categoryIdx="1" bldStep="ptInSeries"/>
                                            </p:graphic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9">
                                            <p:graphicEl>
                                              <a:chart seriesIdx="2" categoryIdx="2" bldStep="ptInSeries"/>
                                            </p:graphicEl>
                                          </p:spTgt>
                                        </p:tgtEl>
                                        <p:attrNameLst>
                                          <p:attrName>style.visibility</p:attrName>
                                        </p:attrNameLst>
                                      </p:cBhvr>
                                      <p:to>
                                        <p:strVal val="visible"/>
                                      </p:to>
                                    </p:set>
                                    <p:animEffect transition="in" filter="wipe(down)">
                                      <p:cBhvr>
                                        <p:cTn id="59" dur="500"/>
                                        <p:tgtEl>
                                          <p:spTgt spid="9">
                                            <p:graphicEl>
                                              <a:chart seriesIdx="2" categoryIdx="2" bldStep="ptInSeries"/>
                                            </p:graphic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
                                            <p:graphicEl>
                                              <a:chart seriesIdx="2" categoryIdx="3" bldStep="ptInSeries"/>
                                            </p:graphicEl>
                                          </p:spTgt>
                                        </p:tgtEl>
                                        <p:attrNameLst>
                                          <p:attrName>style.visibility</p:attrName>
                                        </p:attrNameLst>
                                      </p:cBhvr>
                                      <p:to>
                                        <p:strVal val="visible"/>
                                      </p:to>
                                    </p:set>
                                    <p:animEffect transition="in" filter="wipe(down)">
                                      <p:cBhvr>
                                        <p:cTn id="63" dur="500"/>
                                        <p:tgtEl>
                                          <p:spTgt spid="9">
                                            <p:graphicEl>
                                              <a:chart seriesIdx="2" categoryIdx="3" bldStep="ptIn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Graphic spid="9" grpId="0">
        <p:bldSub>
          <a:bldChart bld="seriesEl"/>
        </p:bldSub>
      </p:bldGraphic>
    </p:bldLst>
  </p:timing>
</p:sld>
</file>

<file path=ppt/theme/theme1.xml><?xml version="1.0" encoding="utf-8"?>
<a:theme xmlns:a="http://schemas.openxmlformats.org/drawingml/2006/main" name="Default Theme">
  <a:themeElements>
    <a:clrScheme name="SlideSalad Theme 28">
      <a:dk1>
        <a:srgbClr val="262626"/>
      </a:dk1>
      <a:lt1>
        <a:srgbClr val="FFFFFF"/>
      </a:lt1>
      <a:dk2>
        <a:srgbClr val="262626"/>
      </a:dk2>
      <a:lt2>
        <a:srgbClr val="FFFFFF"/>
      </a:lt2>
      <a:accent1>
        <a:srgbClr val="01A59E"/>
      </a:accent1>
      <a:accent2>
        <a:srgbClr val="1991AC"/>
      </a:accent2>
      <a:accent3>
        <a:srgbClr val="4376AB"/>
      </a:accent3>
      <a:accent4>
        <a:srgbClr val="5F5CA3"/>
      </a:accent4>
      <a:accent5>
        <a:srgbClr val="785CA3"/>
      </a:accent5>
      <a:accent6>
        <a:srgbClr val="725CA2"/>
      </a:accent6>
      <a:hlink>
        <a:srgbClr val="FFFFFF"/>
      </a:hlink>
      <a:folHlink>
        <a:srgbClr val="595959"/>
      </a:folHlink>
    </a:clrScheme>
    <a:fontScheme name="Custom 84">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76">
      <a:majorFont>
        <a:latin typeface="Robo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13440</TotalTime>
  <Words>610</Words>
  <Application>Microsoft Office PowerPoint</Application>
  <PresentationFormat>Affichage à l'écran (16:9)</PresentationFormat>
  <Paragraphs>59</Paragraphs>
  <Slides>8</Slides>
  <Notes>2</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8</vt:i4>
      </vt:variant>
    </vt:vector>
  </HeadingPairs>
  <TitlesOfParts>
    <vt:vector size="16" baseType="lpstr">
      <vt:lpstr>Arial</vt:lpstr>
      <vt:lpstr>Calibri</vt:lpstr>
      <vt:lpstr>Calibri Light</vt:lpstr>
      <vt:lpstr>Roboto</vt:lpstr>
      <vt:lpstr>Roboto Light</vt:lpstr>
      <vt:lpstr>Wingdings</vt:lpstr>
      <vt:lpstr>Default Theme</vt:lpstr>
      <vt:lpstr>Custom Design</vt:lpstr>
      <vt:lpstr>Présentation PowerPoint</vt:lpstr>
      <vt:lpstr>Présentation PowerPoint</vt:lpstr>
      <vt:lpstr>Business Plan - Agenda</vt:lpstr>
      <vt:lpstr>Our Services Slide</vt:lpstr>
      <vt:lpstr>Meet Our Awesome Team</vt:lpstr>
      <vt:lpstr>SlideSalad Free Template</vt:lpstr>
      <vt:lpstr>Competitors Slide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High Tech</dc:creator>
  <cp:lastModifiedBy>amirnrcb@gmail.com</cp:lastModifiedBy>
  <cp:revision>1560</cp:revision>
  <dcterms:created xsi:type="dcterms:W3CDTF">2015-09-08T18:46:55Z</dcterms:created>
  <dcterms:modified xsi:type="dcterms:W3CDTF">2023-05-04T13:30:49Z</dcterms:modified>
</cp:coreProperties>
</file>