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CAC38-A96F-71D4-345E-2779FE401AC1}" v="17" dt="2022-08-31T15:45:02.269"/>
    <p1510:client id="{39DF0C7F-1516-26A0-1315-33B96E1686A2}" v="75" dt="2023-02-07T13:46:54.445"/>
    <p1510:client id="{3F97550E-B560-C4E1-3808-BA6D8E737AB5}" v="36" dt="2022-08-30T22:14:33.789"/>
    <p1510:client id="{5846B1EA-8B45-89A2-C18D-B656B75FE003}" v="16" dt="2022-07-01T20:51:00.554"/>
    <p1510:client id="{E169C63B-2C2E-690A-3EC4-E825D5D77E09}" v="289" dt="2022-06-20T20:00:29.034"/>
    <p1510:client id="{ECB52BC3-B84F-45DA-9846-2B1490935FF6}" v="10" dt="2022-06-19T20:48:41.573"/>
    <p1510:client id="{F7ABCC3F-E2E7-66E7-3B7D-50DA0EB566FE}" v="194" dt="2022-09-12T15:56:43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2AF8FDA3-5957-C027-A1CE-BF6BA088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14" y="1031857"/>
            <a:ext cx="3219450" cy="4006306"/>
          </a:xfrm>
          <a:prstGeom prst="rect">
            <a:avLst/>
          </a:prstGeom>
        </p:spPr>
      </p:pic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9F2F974F-FA96-67B4-CC95-28B5F385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40" y="85725"/>
            <a:ext cx="1664271" cy="58007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F7BB7F-CF92-BECD-E606-945B9859786F}"/>
              </a:ext>
            </a:extLst>
          </p:cNvPr>
          <p:cNvCxnSpPr>
            <a:cxnSpLocks/>
          </p:cNvCxnSpPr>
          <p:nvPr/>
        </p:nvCxnSpPr>
        <p:spPr>
          <a:xfrm flipV="1">
            <a:off x="2358697" y="1157123"/>
            <a:ext cx="2713420" cy="16836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3" descr="Magnifying glass outline">
            <a:extLst>
              <a:ext uri="{FF2B5EF4-FFF2-40B4-BE49-F238E27FC236}">
                <a16:creationId xmlns:a16="http://schemas.microsoft.com/office/drawing/2014/main" id="{82F5CA6E-8485-E868-8813-1BA6FF75A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160000">
            <a:off x="1740119" y="2798490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0724ED1-F283-6875-9E6F-295EFFDCE22B}"/>
              </a:ext>
            </a:extLst>
          </p:cNvPr>
          <p:cNvGrpSpPr/>
          <p:nvPr/>
        </p:nvGrpSpPr>
        <p:grpSpPr>
          <a:xfrm>
            <a:off x="5879248" y="963007"/>
            <a:ext cx="6309411" cy="4285281"/>
            <a:chOff x="5917348" y="839182"/>
            <a:chExt cx="5842686" cy="3904281"/>
          </a:xfrm>
        </p:grpSpPr>
        <p:pic>
          <p:nvPicPr>
            <p:cNvPr id="3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83DCAA5-1223-9647-F7A3-B3386DF8A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7348" y="839182"/>
              <a:ext cx="5842686" cy="3904281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8EB14E9E-E91A-CA49-7D34-F2828D532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6550" y="1884910"/>
              <a:ext cx="342900" cy="390525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2DABB1AC-FA58-BAEE-2AC6-24F5D60AB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4550" y="2165186"/>
              <a:ext cx="342900" cy="390525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42AABD55-DEEE-BCFA-F39F-8496A923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4549" y="2690702"/>
              <a:ext cx="342900" cy="390525"/>
            </a:xfrm>
            <a:prstGeom prst="rect">
              <a:avLst/>
            </a:prstGeom>
          </p:spPr>
        </p:pic>
        <p:pic>
          <p:nvPicPr>
            <p:cNvPr id="18" name="Picture 15">
              <a:extLst>
                <a:ext uri="{FF2B5EF4-FFF2-40B4-BE49-F238E27FC236}">
                  <a16:creationId xmlns:a16="http://schemas.microsoft.com/office/drawing/2014/main" id="{89034CA7-875A-84B8-DD44-9DA5EDF62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7860" y="2865875"/>
              <a:ext cx="342900" cy="390525"/>
            </a:xfrm>
            <a:prstGeom prst="rect">
              <a:avLst/>
            </a:prstGeom>
          </p:spPr>
        </p:pic>
        <p:pic>
          <p:nvPicPr>
            <p:cNvPr id="19" name="Picture 15">
              <a:extLst>
                <a:ext uri="{FF2B5EF4-FFF2-40B4-BE49-F238E27FC236}">
                  <a16:creationId xmlns:a16="http://schemas.microsoft.com/office/drawing/2014/main" id="{E0581191-0030-BB7A-D243-4CFA1968F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4549" y="3119875"/>
              <a:ext cx="342900" cy="390525"/>
            </a:xfrm>
            <a:prstGeom prst="rect">
              <a:avLst/>
            </a:prstGeom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AAA7105-4FBC-9DF8-5E10-6F5115DF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7860" y="3724220"/>
              <a:ext cx="342900" cy="390525"/>
            </a:xfrm>
            <a:prstGeom prst="rect">
              <a:avLst/>
            </a:prstGeom>
          </p:spPr>
        </p:pic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id="{7F13F66F-15E4-2434-A56B-AB58C7A8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7860" y="3286289"/>
              <a:ext cx="342900" cy="390525"/>
            </a:xfrm>
            <a:prstGeom prst="rect">
              <a:avLst/>
            </a:prstGeom>
          </p:spPr>
        </p:pic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9B7DB18B-B40A-3B70-1999-A563C2F2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1584" y="2366634"/>
              <a:ext cx="342900" cy="390525"/>
            </a:xfrm>
            <a:prstGeom prst="rect">
              <a:avLst/>
            </a:prstGeom>
          </p:spPr>
        </p:pic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6CED48F-F52B-FC98-8909-47C075899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20825" y="3645392"/>
              <a:ext cx="342900" cy="390525"/>
            </a:xfrm>
            <a:prstGeom prst="rect">
              <a:avLst/>
            </a:prstGeom>
          </p:spPr>
        </p:pic>
        <p:pic>
          <p:nvPicPr>
            <p:cNvPr id="24" name="Picture 15">
              <a:extLst>
                <a:ext uri="{FF2B5EF4-FFF2-40B4-BE49-F238E27FC236}">
                  <a16:creationId xmlns:a16="http://schemas.microsoft.com/office/drawing/2014/main" id="{3936C760-E06B-C6A5-9C78-99D8D49E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06205" y="2445461"/>
              <a:ext cx="342900" cy="390525"/>
            </a:xfrm>
            <a:prstGeom prst="rect">
              <a:avLst/>
            </a:prstGeom>
          </p:spPr>
        </p:pic>
        <p:pic>
          <p:nvPicPr>
            <p:cNvPr id="25" name="Picture 15">
              <a:extLst>
                <a:ext uri="{FF2B5EF4-FFF2-40B4-BE49-F238E27FC236}">
                  <a16:creationId xmlns:a16="http://schemas.microsoft.com/office/drawing/2014/main" id="{82466D99-C92C-8B03-08C7-91E4022E8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8067" y="3610358"/>
              <a:ext cx="342900" cy="390525"/>
            </a:xfrm>
            <a:prstGeom prst="rect">
              <a:avLst/>
            </a:prstGeom>
          </p:spPr>
        </p:pic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686B5AAF-E1F3-363A-A183-E47F13F9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2549" y="3645392"/>
              <a:ext cx="342900" cy="390525"/>
            </a:xfrm>
            <a:prstGeom prst="rect">
              <a:avLst/>
            </a:prstGeom>
          </p:spPr>
        </p:pic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id="{2EF53BC6-8128-CE5C-3B61-19FFBE864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5033" y="2988496"/>
              <a:ext cx="342900" cy="390525"/>
            </a:xfrm>
            <a:prstGeom prst="rect">
              <a:avLst/>
            </a:prstGeom>
          </p:spPr>
        </p:pic>
        <p:pic>
          <p:nvPicPr>
            <p:cNvPr id="28" name="Picture 15">
              <a:extLst>
                <a:ext uri="{FF2B5EF4-FFF2-40B4-BE49-F238E27FC236}">
                  <a16:creationId xmlns:a16="http://schemas.microsoft.com/office/drawing/2014/main" id="{CE876317-FE0F-C88A-1A3F-0866C98F9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240" y="2664427"/>
              <a:ext cx="342900" cy="390525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CFC57665-ADBB-7F55-59EE-F321E6943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22205" y="2953462"/>
              <a:ext cx="342900" cy="390525"/>
            </a:xfrm>
            <a:prstGeom prst="rect">
              <a:avLst/>
            </a:prstGeom>
          </p:spPr>
        </p:pic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id="{7DE935FD-A12C-E3D6-FCC9-4AD0890B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5515" y="3146152"/>
              <a:ext cx="342900" cy="390525"/>
            </a:xfrm>
            <a:prstGeom prst="rect">
              <a:avLst/>
            </a:prstGeom>
          </p:spPr>
        </p:pic>
        <p:pic>
          <p:nvPicPr>
            <p:cNvPr id="31" name="Picture 15">
              <a:extLst>
                <a:ext uri="{FF2B5EF4-FFF2-40B4-BE49-F238E27FC236}">
                  <a16:creationId xmlns:a16="http://schemas.microsoft.com/office/drawing/2014/main" id="{27333571-D54B-90E6-FFBB-CC3DA77A9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92273" y="3531530"/>
              <a:ext cx="342900" cy="390525"/>
            </a:xfrm>
            <a:prstGeom prst="rect">
              <a:avLst/>
            </a:prstGeom>
          </p:spPr>
        </p:pic>
        <p:pic>
          <p:nvPicPr>
            <p:cNvPr id="32" name="Picture 15">
              <a:extLst>
                <a:ext uri="{FF2B5EF4-FFF2-40B4-BE49-F238E27FC236}">
                  <a16:creationId xmlns:a16="http://schemas.microsoft.com/office/drawing/2014/main" id="{F6C98636-A5B3-0061-0FC3-69F34E2C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86411" y="3216220"/>
              <a:ext cx="342900" cy="390525"/>
            </a:xfrm>
            <a:prstGeom prst="rect">
              <a:avLst/>
            </a:prstGeom>
          </p:spPr>
        </p:pic>
        <p:pic>
          <p:nvPicPr>
            <p:cNvPr id="34" name="Picture 34">
              <a:extLst>
                <a:ext uri="{FF2B5EF4-FFF2-40B4-BE49-F238E27FC236}">
                  <a16:creationId xmlns:a16="http://schemas.microsoft.com/office/drawing/2014/main" id="{3B6F0AE5-B93F-72E7-2430-1A8B01D2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220000">
              <a:off x="9608152" y="3849140"/>
              <a:ext cx="481834" cy="158203"/>
            </a:xfrm>
            <a:prstGeom prst="rect">
              <a:avLst/>
            </a:prstGeom>
          </p:spPr>
        </p:pic>
        <p:pic>
          <p:nvPicPr>
            <p:cNvPr id="49" name="Picture 34">
              <a:extLst>
                <a:ext uri="{FF2B5EF4-FFF2-40B4-BE49-F238E27FC236}">
                  <a16:creationId xmlns:a16="http://schemas.microsoft.com/office/drawing/2014/main" id="{4F713032-E601-82CB-DC51-1136778C9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36564" y="3087139"/>
              <a:ext cx="481834" cy="158203"/>
            </a:xfrm>
            <a:prstGeom prst="rect">
              <a:avLst/>
            </a:prstGeom>
          </p:spPr>
        </p:pic>
        <p:pic>
          <p:nvPicPr>
            <p:cNvPr id="50" name="Picture 34">
              <a:extLst>
                <a:ext uri="{FF2B5EF4-FFF2-40B4-BE49-F238E27FC236}">
                  <a16:creationId xmlns:a16="http://schemas.microsoft.com/office/drawing/2014/main" id="{D2EE1368-326F-6A32-5B71-4BBB27080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3420000">
              <a:off x="10308840" y="3349898"/>
              <a:ext cx="481834" cy="158203"/>
            </a:xfrm>
            <a:prstGeom prst="rect">
              <a:avLst/>
            </a:prstGeom>
          </p:spPr>
        </p:pic>
        <p:pic>
          <p:nvPicPr>
            <p:cNvPr id="51" name="Picture 34">
              <a:extLst>
                <a:ext uri="{FF2B5EF4-FFF2-40B4-BE49-F238E27FC236}">
                  <a16:creationId xmlns:a16="http://schemas.microsoft.com/office/drawing/2014/main" id="{6B783A29-F093-3F56-9038-ADA81B6BD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82634" y="3954243"/>
              <a:ext cx="481834" cy="158203"/>
            </a:xfrm>
            <a:prstGeom prst="rect">
              <a:avLst/>
            </a:prstGeom>
          </p:spPr>
        </p:pic>
        <p:pic>
          <p:nvPicPr>
            <p:cNvPr id="52" name="Picture 34">
              <a:extLst>
                <a:ext uri="{FF2B5EF4-FFF2-40B4-BE49-F238E27FC236}">
                  <a16:creationId xmlns:a16="http://schemas.microsoft.com/office/drawing/2014/main" id="{06AF0384-CDDF-7A0D-5144-0DDE436F5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7140000">
              <a:off x="10720496" y="3533829"/>
              <a:ext cx="481834" cy="158203"/>
            </a:xfrm>
            <a:prstGeom prst="rect">
              <a:avLst/>
            </a:prstGeom>
          </p:spPr>
        </p:pic>
        <p:pic>
          <p:nvPicPr>
            <p:cNvPr id="53" name="Picture 34">
              <a:extLst>
                <a:ext uri="{FF2B5EF4-FFF2-40B4-BE49-F238E27FC236}">
                  <a16:creationId xmlns:a16="http://schemas.microsoft.com/office/drawing/2014/main" id="{07DE632C-DC85-1F70-CE4E-2876960D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8520000">
              <a:off x="9792082" y="3516312"/>
              <a:ext cx="481834" cy="158203"/>
            </a:xfrm>
            <a:prstGeom prst="rect">
              <a:avLst/>
            </a:prstGeom>
          </p:spPr>
        </p:pic>
        <p:pic>
          <p:nvPicPr>
            <p:cNvPr id="55" name="Picture 34">
              <a:extLst>
                <a:ext uri="{FF2B5EF4-FFF2-40B4-BE49-F238E27FC236}">
                  <a16:creationId xmlns:a16="http://schemas.microsoft.com/office/drawing/2014/main" id="{8E365FCF-E20A-2BBB-AABC-CD5CAFA96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94977" y="3752794"/>
              <a:ext cx="481834" cy="158203"/>
            </a:xfrm>
            <a:prstGeom prst="rect">
              <a:avLst/>
            </a:prstGeom>
          </p:spPr>
        </p:pic>
        <p:pic>
          <p:nvPicPr>
            <p:cNvPr id="56" name="Picture 34">
              <a:extLst>
                <a:ext uri="{FF2B5EF4-FFF2-40B4-BE49-F238E27FC236}">
                  <a16:creationId xmlns:a16="http://schemas.microsoft.com/office/drawing/2014/main" id="{24A76FB4-52CF-0C98-FB72-B7EFD713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8760000">
              <a:off x="10860632" y="2710518"/>
              <a:ext cx="481834" cy="158203"/>
            </a:xfrm>
            <a:prstGeom prst="rect">
              <a:avLst/>
            </a:prstGeom>
          </p:spPr>
        </p:pic>
        <p:pic>
          <p:nvPicPr>
            <p:cNvPr id="57" name="Picture 34">
              <a:extLst>
                <a:ext uri="{FF2B5EF4-FFF2-40B4-BE49-F238E27FC236}">
                  <a16:creationId xmlns:a16="http://schemas.microsoft.com/office/drawing/2014/main" id="{D7545F5D-1D18-7237-5E0A-CA4E8D8E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580000">
              <a:off x="11193460" y="2789345"/>
              <a:ext cx="481834" cy="158203"/>
            </a:xfrm>
            <a:prstGeom prst="rect">
              <a:avLst/>
            </a:prstGeom>
          </p:spPr>
        </p:pic>
        <p:pic>
          <p:nvPicPr>
            <p:cNvPr id="58" name="Picture 34">
              <a:extLst>
                <a:ext uri="{FF2B5EF4-FFF2-40B4-BE49-F238E27FC236}">
                  <a16:creationId xmlns:a16="http://schemas.microsoft.com/office/drawing/2014/main" id="{86ADA02B-75D3-2D37-CD0E-1A7E8A6FD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940000">
              <a:off x="11080111" y="3362882"/>
              <a:ext cx="473076" cy="166961"/>
            </a:xfrm>
            <a:prstGeom prst="rect">
              <a:avLst/>
            </a:prstGeom>
          </p:spPr>
        </p:pic>
        <p:pic>
          <p:nvPicPr>
            <p:cNvPr id="59" name="Picture 34">
              <a:extLst>
                <a:ext uri="{FF2B5EF4-FFF2-40B4-BE49-F238E27FC236}">
                  <a16:creationId xmlns:a16="http://schemas.microsoft.com/office/drawing/2014/main" id="{60DACEC6-9C8F-3766-734C-5BDD9FA17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5391" y="3954242"/>
              <a:ext cx="481834" cy="158203"/>
            </a:xfrm>
            <a:prstGeom prst="rect">
              <a:avLst/>
            </a:prstGeom>
          </p:spPr>
        </p:pic>
        <p:pic>
          <p:nvPicPr>
            <p:cNvPr id="60" name="Picture 34">
              <a:extLst>
                <a:ext uri="{FF2B5EF4-FFF2-40B4-BE49-F238E27FC236}">
                  <a16:creationId xmlns:a16="http://schemas.microsoft.com/office/drawing/2014/main" id="{1A7A20C0-9FE6-37DF-B8A9-46DC9F6FB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44563" y="3752794"/>
              <a:ext cx="481834" cy="158203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EC47E7-1293-45D7-38DC-07AA8B34D7AA}"/>
              </a:ext>
            </a:extLst>
          </p:cNvPr>
          <p:cNvCxnSpPr>
            <a:cxnSpLocks/>
          </p:cNvCxnSpPr>
          <p:nvPr/>
        </p:nvCxnSpPr>
        <p:spPr>
          <a:xfrm>
            <a:off x="2415846" y="3450349"/>
            <a:ext cx="2589595" cy="14596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63CBF3-DAA8-53F2-57E4-C3F763CFDCB6}"/>
              </a:ext>
            </a:extLst>
          </p:cNvPr>
          <p:cNvGrpSpPr/>
          <p:nvPr/>
        </p:nvGrpSpPr>
        <p:grpSpPr>
          <a:xfrm>
            <a:off x="2395968" y="6157685"/>
            <a:ext cx="684068" cy="216478"/>
            <a:chOff x="378400" y="5404344"/>
            <a:chExt cx="1532658" cy="519546"/>
          </a:xfrm>
        </p:grpSpPr>
        <p:sp>
          <p:nvSpPr>
            <p:cNvPr id="16" name="Flowchart: Display 15">
              <a:extLst>
                <a:ext uri="{FF2B5EF4-FFF2-40B4-BE49-F238E27FC236}">
                  <a16:creationId xmlns:a16="http://schemas.microsoft.com/office/drawing/2014/main" id="{3E9B8C95-ACAA-A264-770F-D1E847DEDA73}"/>
                </a:ext>
              </a:extLst>
            </p:cNvPr>
            <p:cNvSpPr/>
            <p:nvPr/>
          </p:nvSpPr>
          <p:spPr>
            <a:xfrm rot="10800000">
              <a:off x="378400" y="5404345"/>
              <a:ext cx="926522" cy="519545"/>
            </a:xfrm>
            <a:prstGeom prst="flowChartDisplay">
              <a:avLst/>
            </a:prstGeom>
            <a:solidFill>
              <a:srgbClr val="991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Display 32">
              <a:extLst>
                <a:ext uri="{FF2B5EF4-FFF2-40B4-BE49-F238E27FC236}">
                  <a16:creationId xmlns:a16="http://schemas.microsoft.com/office/drawing/2014/main" id="{28241A67-844B-E553-A47C-0A8C706DD605}"/>
                </a:ext>
              </a:extLst>
            </p:cNvPr>
            <p:cNvSpPr/>
            <p:nvPr/>
          </p:nvSpPr>
          <p:spPr>
            <a:xfrm>
              <a:off x="984536" y="5404344"/>
              <a:ext cx="926522" cy="519545"/>
            </a:xfrm>
            <a:prstGeom prst="flowChartDisplay">
              <a:avLst/>
            </a:prstGeom>
            <a:solidFill>
              <a:srgbClr val="991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8692F190-6566-A16E-B26C-FC5D60B8E958}"/>
              </a:ext>
            </a:extLst>
          </p:cNvPr>
          <p:cNvSpPr/>
          <p:nvPr/>
        </p:nvSpPr>
        <p:spPr>
          <a:xfrm rot="7500000">
            <a:off x="2171339" y="5997097"/>
            <a:ext cx="248228" cy="326160"/>
          </a:xfrm>
          <a:prstGeom prst="arc">
            <a:avLst/>
          </a:prstGeom>
          <a:noFill/>
          <a:ln w="28575">
            <a:solidFill>
              <a:srgbClr val="991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054B357-3739-4FC8-1909-005C793B01EE}"/>
              </a:ext>
            </a:extLst>
          </p:cNvPr>
          <p:cNvSpPr/>
          <p:nvPr/>
        </p:nvSpPr>
        <p:spPr>
          <a:xfrm rot="-2820000">
            <a:off x="2044338" y="6210688"/>
            <a:ext cx="248228" cy="326160"/>
          </a:xfrm>
          <a:prstGeom prst="arc">
            <a:avLst/>
          </a:prstGeom>
          <a:noFill/>
          <a:ln w="28575">
            <a:solidFill>
              <a:srgbClr val="991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96278E9-76FB-FA58-0543-2E5B2BB52ABD}"/>
              </a:ext>
            </a:extLst>
          </p:cNvPr>
          <p:cNvSpPr/>
          <p:nvPr/>
        </p:nvSpPr>
        <p:spPr>
          <a:xfrm rot="7860000">
            <a:off x="1807656" y="5991324"/>
            <a:ext cx="248228" cy="326160"/>
          </a:xfrm>
          <a:prstGeom prst="arc">
            <a:avLst/>
          </a:prstGeom>
          <a:noFill/>
          <a:ln w="28575">
            <a:solidFill>
              <a:srgbClr val="991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EDA4D56-958B-5BF9-E397-3276A7EB7EBF}"/>
              </a:ext>
            </a:extLst>
          </p:cNvPr>
          <p:cNvSpPr/>
          <p:nvPr/>
        </p:nvSpPr>
        <p:spPr>
          <a:xfrm rot="7860000">
            <a:off x="1951974" y="6135642"/>
            <a:ext cx="248228" cy="326160"/>
          </a:xfrm>
          <a:prstGeom prst="arc">
            <a:avLst/>
          </a:prstGeom>
          <a:noFill/>
          <a:ln w="28575">
            <a:solidFill>
              <a:srgbClr val="991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3D37-0707-38ED-9E31-2AC9FF8E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2754EC6-ADF0-5FFA-C5BE-CB56AC021720}"/>
              </a:ext>
            </a:extLst>
          </p:cNvPr>
          <p:cNvGrpSpPr/>
          <p:nvPr/>
        </p:nvGrpSpPr>
        <p:grpSpPr>
          <a:xfrm>
            <a:off x="3748299" y="3833651"/>
            <a:ext cx="729427" cy="281895"/>
            <a:chOff x="3748299" y="3647954"/>
            <a:chExt cx="1318536" cy="4675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565558-59DE-0F55-5084-A024076E57B1}"/>
                </a:ext>
              </a:extLst>
            </p:cNvPr>
            <p:cNvGrpSpPr/>
            <p:nvPr/>
          </p:nvGrpSpPr>
          <p:grpSpPr>
            <a:xfrm>
              <a:off x="4382766" y="3775349"/>
              <a:ext cx="684069" cy="216478"/>
              <a:chOff x="378400" y="5404344"/>
              <a:chExt cx="1532658" cy="519546"/>
            </a:xfrm>
          </p:grpSpPr>
          <p:sp>
            <p:nvSpPr>
              <p:cNvPr id="5" name="Flowchart: Display 4">
                <a:extLst>
                  <a:ext uri="{FF2B5EF4-FFF2-40B4-BE49-F238E27FC236}">
                    <a16:creationId xmlns:a16="http://schemas.microsoft.com/office/drawing/2014/main" id="{9BDE5ADA-8F33-EABA-AF59-1F28974A44BE}"/>
                  </a:ext>
                </a:extLst>
              </p:cNvPr>
              <p:cNvSpPr/>
              <p:nvPr/>
            </p:nvSpPr>
            <p:spPr>
              <a:xfrm rot="10800000">
                <a:off x="378400" y="5404345"/>
                <a:ext cx="926522" cy="519545"/>
              </a:xfrm>
              <a:prstGeom prst="flowChartDisplay">
                <a:avLst/>
              </a:prstGeom>
              <a:solidFill>
                <a:srgbClr val="991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isplay 5">
                <a:extLst>
                  <a:ext uri="{FF2B5EF4-FFF2-40B4-BE49-F238E27FC236}">
                    <a16:creationId xmlns:a16="http://schemas.microsoft.com/office/drawing/2014/main" id="{8033D1BA-6CFC-1CC0-E521-60BAE125EB21}"/>
                  </a:ext>
                </a:extLst>
              </p:cNvPr>
              <p:cNvSpPr/>
              <p:nvPr/>
            </p:nvSpPr>
            <p:spPr>
              <a:xfrm>
                <a:off x="984536" y="5404344"/>
                <a:ext cx="926522" cy="519545"/>
              </a:xfrm>
              <a:prstGeom prst="flowChartDisplay">
                <a:avLst/>
              </a:prstGeom>
              <a:solidFill>
                <a:srgbClr val="991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2AF2FC-1860-4A52-F928-3898637DAC5D}"/>
                </a:ext>
              </a:extLst>
            </p:cNvPr>
            <p:cNvGrpSpPr/>
            <p:nvPr/>
          </p:nvGrpSpPr>
          <p:grpSpPr>
            <a:xfrm>
              <a:off x="3748299" y="3647954"/>
              <a:ext cx="689843" cy="467592"/>
              <a:chOff x="4926859" y="2266194"/>
              <a:chExt cx="689843" cy="46759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BC0DD66-D5AC-2114-0BB8-78316492EA30}"/>
                  </a:ext>
                </a:extLst>
              </p:cNvPr>
              <p:cNvSpPr/>
              <p:nvPr/>
            </p:nvSpPr>
            <p:spPr>
              <a:xfrm rot="7500000">
                <a:off x="5329508" y="2233001"/>
                <a:ext cx="248228" cy="326160"/>
              </a:xfrm>
              <a:prstGeom prst="arc">
                <a:avLst/>
              </a:prstGeom>
              <a:noFill/>
              <a:ln w="28575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7CE9376C-B8BF-CDED-955E-2907275765FC}"/>
                  </a:ext>
                </a:extLst>
              </p:cNvPr>
              <p:cNvSpPr/>
              <p:nvPr/>
            </p:nvSpPr>
            <p:spPr>
              <a:xfrm rot="-2820000">
                <a:off x="5202507" y="2446592"/>
                <a:ext cx="248228" cy="326160"/>
              </a:xfrm>
              <a:prstGeom prst="arc">
                <a:avLst/>
              </a:prstGeom>
              <a:noFill/>
              <a:ln w="28575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C325BC0-D6AF-246C-7455-E5B6797BEC5A}"/>
                  </a:ext>
                </a:extLst>
              </p:cNvPr>
              <p:cNvSpPr/>
              <p:nvPr/>
            </p:nvSpPr>
            <p:spPr>
              <a:xfrm rot="7860000">
                <a:off x="4965825" y="2227228"/>
                <a:ext cx="248228" cy="326160"/>
              </a:xfrm>
              <a:prstGeom prst="arc">
                <a:avLst/>
              </a:prstGeom>
              <a:noFill/>
              <a:ln w="28575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234DE5-55B3-774A-C371-3FCC28E89D4E}"/>
              </a:ext>
            </a:extLst>
          </p:cNvPr>
          <p:cNvGrpSpPr/>
          <p:nvPr/>
        </p:nvGrpSpPr>
        <p:grpSpPr>
          <a:xfrm>
            <a:off x="5069099" y="2408433"/>
            <a:ext cx="1392782" cy="467592"/>
            <a:chOff x="4926859" y="2266194"/>
            <a:chExt cx="1392782" cy="4675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6BE997-1B04-B703-9386-80CB7BAAD9C4}"/>
                </a:ext>
              </a:extLst>
            </p:cNvPr>
            <p:cNvGrpSpPr/>
            <p:nvPr/>
          </p:nvGrpSpPr>
          <p:grpSpPr>
            <a:xfrm>
              <a:off x="5561326" y="2393589"/>
              <a:ext cx="684069" cy="216478"/>
              <a:chOff x="378400" y="5404344"/>
              <a:chExt cx="1532658" cy="519546"/>
            </a:xfrm>
          </p:grpSpPr>
          <p:sp>
            <p:nvSpPr>
              <p:cNvPr id="137" name="Flowchart: Display 136">
                <a:extLst>
                  <a:ext uri="{FF2B5EF4-FFF2-40B4-BE49-F238E27FC236}">
                    <a16:creationId xmlns:a16="http://schemas.microsoft.com/office/drawing/2014/main" id="{ED52A3FD-F46E-E356-9788-5CB4D74E538B}"/>
                  </a:ext>
                </a:extLst>
              </p:cNvPr>
              <p:cNvSpPr/>
              <p:nvPr/>
            </p:nvSpPr>
            <p:spPr>
              <a:xfrm rot="10800000">
                <a:off x="378400" y="5404345"/>
                <a:ext cx="926522" cy="519545"/>
              </a:xfrm>
              <a:prstGeom prst="flowChartDisplay">
                <a:avLst/>
              </a:prstGeom>
              <a:solidFill>
                <a:srgbClr val="991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Display 137">
                <a:extLst>
                  <a:ext uri="{FF2B5EF4-FFF2-40B4-BE49-F238E27FC236}">
                    <a16:creationId xmlns:a16="http://schemas.microsoft.com/office/drawing/2014/main" id="{92B4232C-4817-FED5-2F04-7626DFABF074}"/>
                  </a:ext>
                </a:extLst>
              </p:cNvPr>
              <p:cNvSpPr/>
              <p:nvPr/>
            </p:nvSpPr>
            <p:spPr>
              <a:xfrm>
                <a:off x="984536" y="5404344"/>
                <a:ext cx="926522" cy="519545"/>
              </a:xfrm>
              <a:prstGeom prst="flowChartDisplay">
                <a:avLst/>
              </a:prstGeom>
              <a:solidFill>
                <a:srgbClr val="991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A196FE-6AA9-1F46-9754-6D1EB42C4360}"/>
                </a:ext>
              </a:extLst>
            </p:cNvPr>
            <p:cNvGrpSpPr/>
            <p:nvPr/>
          </p:nvGrpSpPr>
          <p:grpSpPr>
            <a:xfrm>
              <a:off x="4926859" y="2266194"/>
              <a:ext cx="689843" cy="467592"/>
              <a:chOff x="4926859" y="2266194"/>
              <a:chExt cx="689843" cy="467592"/>
            </a:xfrm>
          </p:grpSpPr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831A647A-B7D2-B2B2-65A3-2B055CBFAF33}"/>
                  </a:ext>
                </a:extLst>
              </p:cNvPr>
              <p:cNvSpPr/>
              <p:nvPr/>
            </p:nvSpPr>
            <p:spPr>
              <a:xfrm rot="7500000">
                <a:off x="5329508" y="2233001"/>
                <a:ext cx="248228" cy="326160"/>
              </a:xfrm>
              <a:prstGeom prst="arc">
                <a:avLst/>
              </a:prstGeom>
              <a:noFill/>
              <a:ln w="28575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568EB8BC-F6B4-9B62-864A-615CAE5032F6}"/>
                  </a:ext>
                </a:extLst>
              </p:cNvPr>
              <p:cNvSpPr/>
              <p:nvPr/>
            </p:nvSpPr>
            <p:spPr>
              <a:xfrm rot="-2820000">
                <a:off x="5202507" y="2446592"/>
                <a:ext cx="248228" cy="326160"/>
              </a:xfrm>
              <a:prstGeom prst="arc">
                <a:avLst/>
              </a:prstGeom>
              <a:noFill/>
              <a:ln w="28575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C6C945A8-DD07-2676-C820-4873FE986EF5}"/>
                  </a:ext>
                </a:extLst>
              </p:cNvPr>
              <p:cNvSpPr/>
              <p:nvPr/>
            </p:nvSpPr>
            <p:spPr>
              <a:xfrm rot="7860000">
                <a:off x="4965825" y="2227228"/>
                <a:ext cx="248228" cy="326160"/>
              </a:xfrm>
              <a:prstGeom prst="arc">
                <a:avLst/>
              </a:prstGeom>
              <a:noFill/>
              <a:ln w="28575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CEB55D6-3BB8-FECC-A5AF-C9B843E1A88A}"/>
                </a:ext>
              </a:extLst>
            </p:cNvPr>
            <p:cNvGrpSpPr/>
            <p:nvPr/>
          </p:nvGrpSpPr>
          <p:grpSpPr>
            <a:xfrm>
              <a:off x="5579352" y="2332081"/>
              <a:ext cx="129525" cy="157227"/>
              <a:chOff x="5751880" y="2993439"/>
              <a:chExt cx="129525" cy="157227"/>
            </a:xfrm>
          </p:grpSpPr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896DC6FD-FBBE-65DB-812A-EC5D07C3FFB9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7FA105E1-ADD2-4989-7442-0B465DBAC972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BF1E43-16C0-C028-BA5D-641AE4018C43}"/>
                </a:ext>
              </a:extLst>
            </p:cNvPr>
            <p:cNvGrpSpPr/>
            <p:nvPr/>
          </p:nvGrpSpPr>
          <p:grpSpPr>
            <a:xfrm>
              <a:off x="5579351" y="2529768"/>
              <a:ext cx="129525" cy="157227"/>
              <a:chOff x="5751880" y="2993439"/>
              <a:chExt cx="129525" cy="157227"/>
            </a:xfrm>
          </p:grpSpPr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72B82F2E-4518-C1D8-FA60-BA334E3E5AC6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763A02E8-67E6-882D-A15B-EB74B80BCB74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DF44D4-5058-FC42-BDA3-9CF462A1D735}"/>
                </a:ext>
              </a:extLst>
            </p:cNvPr>
            <p:cNvGrpSpPr/>
            <p:nvPr/>
          </p:nvGrpSpPr>
          <p:grpSpPr>
            <a:xfrm rot="10020000">
              <a:off x="6089748" y="2529770"/>
              <a:ext cx="129525" cy="157227"/>
              <a:chOff x="5751880" y="2993439"/>
              <a:chExt cx="129525" cy="157227"/>
            </a:xfrm>
          </p:grpSpPr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99B0149-807C-4761-0C57-C756691942FD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1CB03BB0-4DF2-39B8-7571-946800001F41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56F246-22B5-EBB5-F4F2-E5F7C50114FA}"/>
                </a:ext>
              </a:extLst>
            </p:cNvPr>
            <p:cNvGrpSpPr/>
            <p:nvPr/>
          </p:nvGrpSpPr>
          <p:grpSpPr>
            <a:xfrm>
              <a:off x="5992700" y="2529769"/>
              <a:ext cx="129525" cy="157227"/>
              <a:chOff x="5751880" y="2993439"/>
              <a:chExt cx="129525" cy="157227"/>
            </a:xfrm>
          </p:grpSpPr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6C39A581-258B-7FAA-7E9B-C2105F24F3BF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F1C73C3F-6DBB-381B-6844-D3CC4BB59E1A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C70A69A-522D-718A-634E-40812709EE84}"/>
                </a:ext>
              </a:extLst>
            </p:cNvPr>
            <p:cNvGrpSpPr/>
            <p:nvPr/>
          </p:nvGrpSpPr>
          <p:grpSpPr>
            <a:xfrm rot="9480000">
              <a:off x="5902842" y="2536958"/>
              <a:ext cx="129525" cy="157227"/>
              <a:chOff x="5751880" y="2993439"/>
              <a:chExt cx="129525" cy="157227"/>
            </a:xfrm>
          </p:grpSpPr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113642B4-4AE5-427E-46CE-BA4B5F28B5AD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E1B68B9E-C8E6-AA27-2629-7550C1EF2223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C148901-E366-DAA8-0DED-AC9014B956AC}"/>
                </a:ext>
              </a:extLst>
            </p:cNvPr>
            <p:cNvGrpSpPr/>
            <p:nvPr/>
          </p:nvGrpSpPr>
          <p:grpSpPr>
            <a:xfrm>
              <a:off x="5838144" y="2540552"/>
              <a:ext cx="129525" cy="157227"/>
              <a:chOff x="5751880" y="2993439"/>
              <a:chExt cx="129525" cy="157227"/>
            </a:xfrm>
          </p:grpSpPr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B6E5E907-27A8-7D68-74DD-32D945FFFDB3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AC7CA647-1DE7-D047-5880-FE07C9ED0EAE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CE1A43F-D162-80CD-706F-C656EF719031}"/>
                </a:ext>
              </a:extLst>
            </p:cNvPr>
            <p:cNvGrpSpPr/>
            <p:nvPr/>
          </p:nvGrpSpPr>
          <p:grpSpPr>
            <a:xfrm rot="8940000">
              <a:off x="5762663" y="2522580"/>
              <a:ext cx="129525" cy="157227"/>
              <a:chOff x="5751880" y="2993439"/>
              <a:chExt cx="129525" cy="157227"/>
            </a:xfrm>
          </p:grpSpPr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8CAA4E80-B31D-0160-1808-F351CCA5D79B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886BA296-9CED-F998-1C2F-881F221A9C2C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2A3014-FDF0-F23B-5665-907C91067389}"/>
                </a:ext>
              </a:extLst>
            </p:cNvPr>
            <p:cNvGrpSpPr/>
            <p:nvPr/>
          </p:nvGrpSpPr>
          <p:grpSpPr>
            <a:xfrm>
              <a:off x="5708748" y="2540553"/>
              <a:ext cx="129525" cy="157227"/>
              <a:chOff x="5751880" y="2993439"/>
              <a:chExt cx="129525" cy="1572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8C2EB0A3-ED4E-19D2-0C0B-9735358C3607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0D38A58A-2FF1-9161-BC32-1251736A978E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C81F3E4-ED01-D48B-5FD4-34A8D49E1AC7}"/>
                </a:ext>
              </a:extLst>
            </p:cNvPr>
            <p:cNvGrpSpPr/>
            <p:nvPr/>
          </p:nvGrpSpPr>
          <p:grpSpPr>
            <a:xfrm rot="10200000">
              <a:off x="5644049" y="2533363"/>
              <a:ext cx="129525" cy="157227"/>
              <a:chOff x="5751880" y="2993439"/>
              <a:chExt cx="129525" cy="157227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E9BCB43-175A-85CB-96D4-C98921FE537D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37F376B6-060F-2A1D-4E8F-98F540980B86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94559F-4BE7-226C-13AF-41DB14EEEA95}"/>
                </a:ext>
              </a:extLst>
            </p:cNvPr>
            <p:cNvGrpSpPr/>
            <p:nvPr/>
          </p:nvGrpSpPr>
          <p:grpSpPr>
            <a:xfrm rot="1560000">
              <a:off x="6089748" y="2332081"/>
              <a:ext cx="129525" cy="157227"/>
              <a:chOff x="5751880" y="2993439"/>
              <a:chExt cx="129525" cy="157227"/>
            </a:xfrm>
          </p:grpSpPr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435C4C66-C25F-8B7D-519A-49D0B288ED91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17BC299B-EF4E-8FED-0D31-CAF5E61FA06E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C37FAC8-0714-C650-751B-1B50E5961503}"/>
                </a:ext>
              </a:extLst>
            </p:cNvPr>
            <p:cNvGrpSpPr/>
            <p:nvPr/>
          </p:nvGrpSpPr>
          <p:grpSpPr>
            <a:xfrm rot="2940000">
              <a:off x="6158040" y="2385995"/>
              <a:ext cx="129525" cy="157227"/>
              <a:chOff x="5751880" y="2993439"/>
              <a:chExt cx="129525" cy="157227"/>
            </a:xfrm>
          </p:grpSpPr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884E5DF-8B95-AC60-A3EA-9FE5D0EEAC02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3EF3E473-A8C7-35A1-DC7A-886A49D09330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D0CFB17-DA4F-94EB-EABE-C6E2F78C39F7}"/>
                </a:ext>
              </a:extLst>
            </p:cNvPr>
            <p:cNvGrpSpPr/>
            <p:nvPr/>
          </p:nvGrpSpPr>
          <p:grpSpPr>
            <a:xfrm rot="4440000" flipH="1">
              <a:off x="6163815" y="2466716"/>
              <a:ext cx="154426" cy="157227"/>
              <a:chOff x="5751880" y="2993439"/>
              <a:chExt cx="129525" cy="157227"/>
            </a:xfrm>
          </p:grpSpPr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FCE03C35-8F1D-4C94-C35E-C7EEE50A779A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087AB4E2-9F94-EE81-8CDA-51A4AC91D25E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A9E46C2-F3B1-F611-DA2E-1D0141C7B850}"/>
                </a:ext>
              </a:extLst>
            </p:cNvPr>
            <p:cNvGrpSpPr/>
            <p:nvPr/>
          </p:nvGrpSpPr>
          <p:grpSpPr>
            <a:xfrm>
              <a:off x="6032239" y="2332081"/>
              <a:ext cx="129525" cy="157227"/>
              <a:chOff x="5751880" y="2993439"/>
              <a:chExt cx="129525" cy="157227"/>
            </a:xfrm>
          </p:grpSpPr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667E13C0-B76D-7735-FB80-8008AEA3BDFF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A3FF12E4-D06C-E3E6-5591-FC94FBAF3FCC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A65DBCF-B05B-FB47-90F5-7117134C8694}"/>
                </a:ext>
              </a:extLst>
            </p:cNvPr>
            <p:cNvGrpSpPr/>
            <p:nvPr/>
          </p:nvGrpSpPr>
          <p:grpSpPr>
            <a:xfrm rot="-120000" flipH="1">
              <a:off x="5639041" y="2348102"/>
              <a:ext cx="154426" cy="157227"/>
              <a:chOff x="5751880" y="2993439"/>
              <a:chExt cx="129525" cy="157227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AE94CCE0-7DFF-AB39-C307-32559982B970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82BF5D1B-5A3B-60F5-177D-2953B129CE23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77C95E9-F8CB-F62A-47E7-4C18CC2CD0D1}"/>
                </a:ext>
              </a:extLst>
            </p:cNvPr>
            <p:cNvGrpSpPr/>
            <p:nvPr/>
          </p:nvGrpSpPr>
          <p:grpSpPr>
            <a:xfrm rot="7980000">
              <a:off x="6155048" y="2500351"/>
              <a:ext cx="122337" cy="160822"/>
              <a:chOff x="5751880" y="2993439"/>
              <a:chExt cx="129525" cy="157227"/>
            </a:xfrm>
          </p:grpSpPr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08CE2EAC-60AC-F2E2-1F6B-38020D8B8101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946D0E01-A080-842F-EE6C-EDD778E4311B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17B525-990F-E856-2044-3F4BFFAC9749}"/>
                </a:ext>
              </a:extLst>
            </p:cNvPr>
            <p:cNvGrpSpPr/>
            <p:nvPr/>
          </p:nvGrpSpPr>
          <p:grpSpPr>
            <a:xfrm rot="8940000">
              <a:off x="5981917" y="2332079"/>
              <a:ext cx="129525" cy="157227"/>
              <a:chOff x="5751880" y="2993439"/>
              <a:chExt cx="129525" cy="157227"/>
            </a:xfrm>
          </p:grpSpPr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BBCE97B3-E5CB-E388-EBE6-DA657FE5D988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B25C1DD0-7B54-16E1-16EF-EDBA3041D52C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1C9DDB1-367E-8735-D156-FE81243B8C79}"/>
                </a:ext>
              </a:extLst>
            </p:cNvPr>
            <p:cNvGrpSpPr/>
            <p:nvPr/>
          </p:nvGrpSpPr>
          <p:grpSpPr>
            <a:xfrm>
              <a:off x="5708747" y="2321297"/>
              <a:ext cx="129525" cy="157227"/>
              <a:chOff x="5751880" y="2993439"/>
              <a:chExt cx="129525" cy="157227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6B25120-1752-03BB-B88B-0C1B73EEDFB7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E81EF516-65B8-8157-CA05-62A3F174B40E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DB2E28F-4F98-513B-FF58-0CF294E16FE7}"/>
                </a:ext>
              </a:extLst>
            </p:cNvPr>
            <p:cNvGrpSpPr/>
            <p:nvPr/>
          </p:nvGrpSpPr>
          <p:grpSpPr>
            <a:xfrm rot="10680000">
              <a:off x="5899248" y="2324891"/>
              <a:ext cx="129525" cy="157227"/>
              <a:chOff x="5751880" y="2993439"/>
              <a:chExt cx="129525" cy="157227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3F4747F1-3AED-C018-FAC5-D39EA5374720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14CCE647-A264-175F-6BD9-300A6A4199C1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762A83B-DD19-B88F-5947-BAB0CF8652D7}"/>
                </a:ext>
              </a:extLst>
            </p:cNvPr>
            <p:cNvGrpSpPr/>
            <p:nvPr/>
          </p:nvGrpSpPr>
          <p:grpSpPr>
            <a:xfrm flipH="1">
              <a:off x="5823849" y="2324891"/>
              <a:ext cx="158023" cy="157227"/>
              <a:chOff x="5751880" y="2993439"/>
              <a:chExt cx="129525" cy="157227"/>
            </a:xfrm>
          </p:grpSpPr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1AC6D66E-1B64-D9C6-03B8-72C56F013D22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C1DEFA35-A46D-522C-AE12-1C2C97938861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DD27572-A6F8-4942-DC68-28F18C9E7EFE}"/>
                </a:ext>
              </a:extLst>
            </p:cNvPr>
            <p:cNvGrpSpPr/>
            <p:nvPr/>
          </p:nvGrpSpPr>
          <p:grpSpPr>
            <a:xfrm>
              <a:off x="5748285" y="2324891"/>
              <a:ext cx="129525" cy="157227"/>
              <a:chOff x="5751880" y="2993439"/>
              <a:chExt cx="129525" cy="157227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DB33E2EB-BC2B-3DBC-6BFA-0ED04B64CDC4}"/>
                  </a:ext>
                </a:extLst>
              </p:cNvPr>
              <p:cNvSpPr/>
              <p:nvPr/>
            </p:nvSpPr>
            <p:spPr>
              <a:xfrm rot="10560000" flipH="1">
                <a:off x="5751880" y="2997798"/>
                <a:ext cx="71667" cy="146444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D582C5C6-F365-1EFA-DB56-A0F3F3E75817}"/>
                  </a:ext>
                </a:extLst>
              </p:cNvPr>
              <p:cNvSpPr/>
              <p:nvPr/>
            </p:nvSpPr>
            <p:spPr>
              <a:xfrm rot="-540000" flipH="1">
                <a:off x="5824115" y="2993439"/>
                <a:ext cx="57290" cy="157227"/>
              </a:xfrm>
              <a:prstGeom prst="arc">
                <a:avLst/>
              </a:prstGeom>
              <a:noFill/>
              <a:ln w="12700">
                <a:solidFill>
                  <a:srgbClr val="991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298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C5F746F-D76C-B57D-55E7-749322B21BE3}"/>
              </a:ext>
            </a:extLst>
          </p:cNvPr>
          <p:cNvGrpSpPr/>
          <p:nvPr/>
        </p:nvGrpSpPr>
        <p:grpSpPr>
          <a:xfrm rot="-5400000">
            <a:off x="1093888" y="1196687"/>
            <a:ext cx="6309411" cy="4285281"/>
            <a:chOff x="1093888" y="1196687"/>
            <a:chExt cx="6309411" cy="4285281"/>
          </a:xfrm>
        </p:grpSpPr>
        <p:pic>
          <p:nvPicPr>
            <p:cNvPr id="5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AE7577A-30FE-2FA2-EB47-F6876355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3888" y="1196687"/>
              <a:ext cx="6309411" cy="4285281"/>
            </a:xfrm>
            <a:prstGeom prst="rect">
              <a:avLst/>
            </a:prstGeom>
          </p:spPr>
        </p:pic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6F4BB959-DC03-1F1F-83A6-68F865C5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535" y="2344463"/>
              <a:ext cx="370292" cy="428634"/>
            </a:xfrm>
            <a:prstGeom prst="rect">
              <a:avLst/>
            </a:prstGeom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028AA0E5-CC87-FFA4-93C1-F07ABE3C6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115" y="2652089"/>
              <a:ext cx="370292" cy="428634"/>
            </a:xfrm>
            <a:prstGeom prst="rect">
              <a:avLst/>
            </a:prstGeom>
          </p:spPr>
        </p:pic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228CDB08-A784-B4A6-5EF3-8D0380D05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114" y="3228888"/>
              <a:ext cx="370292" cy="428634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413EA9CA-241E-3CDE-16DA-B64A37A2C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743" y="3421155"/>
              <a:ext cx="370292" cy="428634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A8D3D9BA-15FF-5C2A-A557-3F5BC166C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114" y="3699942"/>
              <a:ext cx="370292" cy="428634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CCC32A3A-C86D-AA9F-8A35-398DD4ED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743" y="4363262"/>
              <a:ext cx="370292" cy="428634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E884B1A3-AF68-4036-3BD6-999D2E50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743" y="3882595"/>
              <a:ext cx="370292" cy="428634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8746A265-0172-0DBC-3A07-75D964C4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2368" y="2873196"/>
              <a:ext cx="370292" cy="428634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3E1BE9B0-DFCA-1D91-4BDA-1D1DBAE39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489" y="4276742"/>
              <a:ext cx="370292" cy="428634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32A3C5CF-A097-8077-07BE-7D3E99303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7654" y="2959715"/>
              <a:ext cx="370292" cy="42863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136B05-5EA8-9201-E2CA-1A3790868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192" y="4238289"/>
              <a:ext cx="370292" cy="428634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EFDCC0B8-DDEF-F707-142B-F24E852F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1694" y="4276742"/>
              <a:ext cx="370292" cy="4286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717742A-878A-D330-068A-BCA866CA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2779" y="3555742"/>
              <a:ext cx="370292" cy="428634"/>
            </a:xfrm>
            <a:prstGeom prst="rect">
              <a:avLst/>
            </a:prstGeom>
          </p:spPr>
        </p:pic>
        <p:pic>
          <p:nvPicPr>
            <p:cNvPr id="19" name="Picture 15">
              <a:extLst>
                <a:ext uri="{FF2B5EF4-FFF2-40B4-BE49-F238E27FC236}">
                  <a16:creationId xmlns:a16="http://schemas.microsoft.com/office/drawing/2014/main" id="{BE001664-3BE4-3C82-E659-DD31059B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068" y="3200049"/>
              <a:ext cx="370292" cy="428634"/>
            </a:xfrm>
            <a:prstGeom prst="rect">
              <a:avLst/>
            </a:prstGeom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ADAC2292-62E2-402E-2D49-1819A678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4814" y="3517289"/>
              <a:ext cx="370292" cy="428634"/>
            </a:xfrm>
            <a:prstGeom prst="rect">
              <a:avLst/>
            </a:prstGeom>
          </p:spPr>
        </p:pic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id="{BDF5F4A0-04CC-DFEA-39EE-D0B642775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2442" y="3728783"/>
              <a:ext cx="370292" cy="428634"/>
            </a:xfrm>
            <a:prstGeom prst="rect">
              <a:avLst/>
            </a:prstGeom>
          </p:spPr>
        </p:pic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18D4CDB4-C638-36C8-E252-4E6CEA70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0479" y="4151768"/>
              <a:ext cx="370292" cy="428634"/>
            </a:xfrm>
            <a:prstGeom prst="rect">
              <a:avLst/>
            </a:prstGeom>
          </p:spPr>
        </p:pic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81B9FDEC-1DE8-11D2-7E36-3B9DC649B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6102" y="3805689"/>
              <a:ext cx="370292" cy="428634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7F64FF1-F30F-CC7A-9566-044DFB8E2615}"/>
                </a:ext>
              </a:extLst>
            </p:cNvPr>
            <p:cNvGrpSpPr/>
            <p:nvPr/>
          </p:nvGrpSpPr>
          <p:grpSpPr>
            <a:xfrm rot="10800000">
              <a:off x="5733343" y="3987332"/>
              <a:ext cx="729428" cy="281895"/>
              <a:chOff x="3748299" y="3647954"/>
              <a:chExt cx="1318536" cy="46759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BEC235B-4F74-96CB-6AD6-4FF382754A00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43" name="Flowchart: Display 42">
                  <a:extLst>
                    <a:ext uri="{FF2B5EF4-FFF2-40B4-BE49-F238E27FC236}">
                      <a16:creationId xmlns:a16="http://schemas.microsoft.com/office/drawing/2014/main" id="{68B19616-7EC8-4C8A-0770-9500B05E0A2B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lowchart: Display 43">
                  <a:extLst>
                    <a:ext uri="{FF2B5EF4-FFF2-40B4-BE49-F238E27FC236}">
                      <a16:creationId xmlns:a16="http://schemas.microsoft.com/office/drawing/2014/main" id="{500FBAE7-B7E4-ACD3-E014-C215BCFDB919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5FCDAE9-30C0-2C5F-41C0-BF9118A2AB2A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02559E01-0493-46EC-A852-DC180CE7E002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89B54EAC-4544-F271-80BA-F70C2794309B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C2267950-3B24-01ED-50FE-2888B0432E1F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54DEA1A-9F3D-2B1F-23E8-93A55FB42523}"/>
                </a:ext>
              </a:extLst>
            </p:cNvPr>
            <p:cNvGrpSpPr/>
            <p:nvPr/>
          </p:nvGrpSpPr>
          <p:grpSpPr>
            <a:xfrm rot="10800000">
              <a:off x="4459074" y="4614860"/>
              <a:ext cx="729428" cy="281895"/>
              <a:chOff x="3748299" y="3647954"/>
              <a:chExt cx="1318536" cy="46759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E7F3DBB-D8D7-810F-BEF8-17F4470CF970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52" name="Flowchart: Display 51">
                  <a:extLst>
                    <a:ext uri="{FF2B5EF4-FFF2-40B4-BE49-F238E27FC236}">
                      <a16:creationId xmlns:a16="http://schemas.microsoft.com/office/drawing/2014/main" id="{EC9EFC9E-EB6E-D75D-ED56-F026F8CA062B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lowchart: Display 52">
                  <a:extLst>
                    <a:ext uri="{FF2B5EF4-FFF2-40B4-BE49-F238E27FC236}">
                      <a16:creationId xmlns:a16="http://schemas.microsoft.com/office/drawing/2014/main" id="{93D7D1C9-5AB8-C86A-B017-082473486E59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C384ACC-678E-0D5C-6FDC-C875C5F680DA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06CC2E92-8C05-CADE-04C3-62436AFE0202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18560708-E1D8-9D1D-9992-1F74E6E13823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E11516BB-E155-D0DA-FCAB-10F2C155AD8F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0E288E4-FC98-D8D3-A5A5-B3936CBC23DC}"/>
                </a:ext>
              </a:extLst>
            </p:cNvPr>
            <p:cNvGrpSpPr/>
            <p:nvPr/>
          </p:nvGrpSpPr>
          <p:grpSpPr>
            <a:xfrm rot="10800000">
              <a:off x="6463326" y="3346995"/>
              <a:ext cx="729428" cy="281895"/>
              <a:chOff x="3748299" y="3647954"/>
              <a:chExt cx="1318536" cy="46759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034D189-960A-59B2-FCED-B6BAE33BE26B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60" name="Flowchart: Display 59">
                  <a:extLst>
                    <a:ext uri="{FF2B5EF4-FFF2-40B4-BE49-F238E27FC236}">
                      <a16:creationId xmlns:a16="http://schemas.microsoft.com/office/drawing/2014/main" id="{7EAEA1A9-93C8-8058-6E9F-0F5750C0DDEA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lowchart: Display 60">
                  <a:extLst>
                    <a:ext uri="{FF2B5EF4-FFF2-40B4-BE49-F238E27FC236}">
                      <a16:creationId xmlns:a16="http://schemas.microsoft.com/office/drawing/2014/main" id="{543A3A49-434F-8AAC-971A-BB77428A67B4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D4DE882-AAD4-78E6-4135-9F4239714042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1B83B4CC-E8EB-F1D1-23B4-56B160C50256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C125FC71-4169-25A1-E469-DD71B08DB4BA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E25F7773-D027-C7C9-3B16-D9D4318DD458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338823-1D15-219A-4BD8-D23D653D37B4}"/>
                </a:ext>
              </a:extLst>
            </p:cNvPr>
            <p:cNvGrpSpPr/>
            <p:nvPr/>
          </p:nvGrpSpPr>
          <p:grpSpPr>
            <a:xfrm rot="10800000">
              <a:off x="6322453" y="4525213"/>
              <a:ext cx="729428" cy="281895"/>
              <a:chOff x="3748299" y="3647954"/>
              <a:chExt cx="1318536" cy="46759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B2A9239-7332-3EFE-E94C-AEE81105FB87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68" name="Flowchart: Display 67">
                  <a:extLst>
                    <a:ext uri="{FF2B5EF4-FFF2-40B4-BE49-F238E27FC236}">
                      <a16:creationId xmlns:a16="http://schemas.microsoft.com/office/drawing/2014/main" id="{CA2031B7-E0AD-B7EB-AA02-7DD962F2C00E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lowchart: Display 68">
                  <a:extLst>
                    <a:ext uri="{FF2B5EF4-FFF2-40B4-BE49-F238E27FC236}">
                      <a16:creationId xmlns:a16="http://schemas.microsoft.com/office/drawing/2014/main" id="{89B98E85-B28B-5D76-380E-E4D96CEBA067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709BD61-40B9-7424-B733-CA9897C3D523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BC74CACE-414F-313B-601E-077432DF370D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Arc 65">
                  <a:extLst>
                    <a:ext uri="{FF2B5EF4-FFF2-40B4-BE49-F238E27FC236}">
                      <a16:creationId xmlns:a16="http://schemas.microsoft.com/office/drawing/2014/main" id="{0C8E5592-3EB2-CBB7-9B68-F359A86EE426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2C702542-5746-F951-D8FA-21B88256DF08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6781D6-C540-F051-6309-591D7DBF559F}"/>
                </a:ext>
              </a:extLst>
            </p:cNvPr>
            <p:cNvGrpSpPr/>
            <p:nvPr/>
          </p:nvGrpSpPr>
          <p:grpSpPr>
            <a:xfrm rot="9780000">
              <a:off x="5169847" y="4249869"/>
              <a:ext cx="729428" cy="281895"/>
              <a:chOff x="3748299" y="3647954"/>
              <a:chExt cx="1318536" cy="46759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E8649ED-176D-9CD4-0074-022D7E5CA3D3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76" name="Flowchart: Display 75">
                  <a:extLst>
                    <a:ext uri="{FF2B5EF4-FFF2-40B4-BE49-F238E27FC236}">
                      <a16:creationId xmlns:a16="http://schemas.microsoft.com/office/drawing/2014/main" id="{505CF0FF-425E-157E-1A20-B9532EDF006E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lowchart: Display 76">
                  <a:extLst>
                    <a:ext uri="{FF2B5EF4-FFF2-40B4-BE49-F238E27FC236}">
                      <a16:creationId xmlns:a16="http://schemas.microsoft.com/office/drawing/2014/main" id="{1A05150B-388B-3579-EBE8-3C8D7C150997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76D4718-CBF5-A06E-D273-1090792113B0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73" name="Arc 72">
                  <a:extLst>
                    <a:ext uri="{FF2B5EF4-FFF2-40B4-BE49-F238E27FC236}">
                      <a16:creationId xmlns:a16="http://schemas.microsoft.com/office/drawing/2014/main" id="{78CEEB56-799E-AC03-F8B7-478E0648D76C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Arc 73">
                  <a:extLst>
                    <a:ext uri="{FF2B5EF4-FFF2-40B4-BE49-F238E27FC236}">
                      <a16:creationId xmlns:a16="http://schemas.microsoft.com/office/drawing/2014/main" id="{118958E2-9FBC-E288-EF82-B0FDFEC1CFFE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45B2D2A4-4AB3-B005-A181-8B89E656A449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8D7D98-D43C-97BD-A43A-729CAB870E29}"/>
                </a:ext>
              </a:extLst>
            </p:cNvPr>
            <p:cNvGrpSpPr/>
            <p:nvPr/>
          </p:nvGrpSpPr>
          <p:grpSpPr>
            <a:xfrm rot="9780000">
              <a:off x="6072721" y="3628742"/>
              <a:ext cx="729428" cy="281895"/>
              <a:chOff x="3748299" y="3647954"/>
              <a:chExt cx="1318536" cy="46759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BDA3D44-3308-A8AA-D8F0-3174A3758D45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84" name="Flowchart: Display 83">
                  <a:extLst>
                    <a:ext uri="{FF2B5EF4-FFF2-40B4-BE49-F238E27FC236}">
                      <a16:creationId xmlns:a16="http://schemas.microsoft.com/office/drawing/2014/main" id="{06A48E0B-98CC-8BE2-BA6C-539AE3A64885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lowchart: Display 84">
                  <a:extLst>
                    <a:ext uri="{FF2B5EF4-FFF2-40B4-BE49-F238E27FC236}">
                      <a16:creationId xmlns:a16="http://schemas.microsoft.com/office/drawing/2014/main" id="{BF584B84-F4D6-0964-CF47-01B3D8F0B78A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876F036-6B16-9966-1790-43CA54E976B6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688C090D-A4D8-0555-B9E6-203AE0D19F31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63A3C442-893B-1EBC-7BAB-A3410F4BEECC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E476C0B5-74C9-E23F-62CE-FC9B360F5BE6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7EC044-E2EC-3B6A-90EB-BC296E908461}"/>
                </a:ext>
              </a:extLst>
            </p:cNvPr>
            <p:cNvGrpSpPr/>
            <p:nvPr/>
          </p:nvGrpSpPr>
          <p:grpSpPr>
            <a:xfrm rot="11640000">
              <a:off x="5566856" y="4570036"/>
              <a:ext cx="729428" cy="281895"/>
              <a:chOff x="3748299" y="3647954"/>
              <a:chExt cx="1318536" cy="4675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4C8DD8B-3BB3-9614-4D71-0BE6B6E329B8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92" name="Flowchart: Display 91">
                  <a:extLst>
                    <a:ext uri="{FF2B5EF4-FFF2-40B4-BE49-F238E27FC236}">
                      <a16:creationId xmlns:a16="http://schemas.microsoft.com/office/drawing/2014/main" id="{7DD665FB-6E1F-3D75-59D7-3C61A5263419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lowchart: Display 92">
                  <a:extLst>
                    <a:ext uri="{FF2B5EF4-FFF2-40B4-BE49-F238E27FC236}">
                      <a16:creationId xmlns:a16="http://schemas.microsoft.com/office/drawing/2014/main" id="{9B3DE099-D74F-B983-DE32-5B2394237675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A4FA561-C55B-B7BE-AE17-DD8A69DA1087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D01F6997-788E-168C-1F5B-664BF93DA314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3BB00477-ED61-7D21-5D77-9FF3BAE20DC6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48A85446-6255-957C-9B35-48827A32EF48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9C3BD89-C23E-722D-DB57-E9BE5F68297D}"/>
                </a:ext>
              </a:extLst>
            </p:cNvPr>
            <p:cNvGrpSpPr/>
            <p:nvPr/>
          </p:nvGrpSpPr>
          <p:grpSpPr>
            <a:xfrm rot="11640000">
              <a:off x="6424906" y="3897684"/>
              <a:ext cx="729428" cy="281895"/>
              <a:chOff x="3748299" y="3647954"/>
              <a:chExt cx="1318536" cy="46759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9639837-44B5-D4B0-1E91-2DD30BA5FA78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100" name="Flowchart: Display 99">
                  <a:extLst>
                    <a:ext uri="{FF2B5EF4-FFF2-40B4-BE49-F238E27FC236}">
                      <a16:creationId xmlns:a16="http://schemas.microsoft.com/office/drawing/2014/main" id="{9DA17452-686C-2996-A924-0C3D116CD1B7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lowchart: Display 100">
                  <a:extLst>
                    <a:ext uri="{FF2B5EF4-FFF2-40B4-BE49-F238E27FC236}">
                      <a16:creationId xmlns:a16="http://schemas.microsoft.com/office/drawing/2014/main" id="{E1EA46E9-E366-4E7F-C0A1-CB1FE8455B51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CD1095F-759B-273B-B319-42751DFE1BC2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CC064BBA-3AEA-6BD8-CE9A-41A0C167A59F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FABB86D2-A967-6635-1D1B-3FB42148E58D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>
                  <a:extLst>
                    <a:ext uri="{FF2B5EF4-FFF2-40B4-BE49-F238E27FC236}">
                      <a16:creationId xmlns:a16="http://schemas.microsoft.com/office/drawing/2014/main" id="{F1358533-0281-809E-CA7F-4C18F620B6F5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68E4333-F84A-540D-33C5-E1470B58F7DB}"/>
                </a:ext>
              </a:extLst>
            </p:cNvPr>
            <p:cNvGrpSpPr/>
            <p:nvPr/>
          </p:nvGrpSpPr>
          <p:grpSpPr>
            <a:xfrm rot="9780000">
              <a:off x="6002283" y="4192237"/>
              <a:ext cx="729428" cy="281895"/>
              <a:chOff x="3748299" y="3647954"/>
              <a:chExt cx="1318536" cy="46759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34F1C8D-5C97-8218-E4DE-DBA51732A8FA}"/>
                  </a:ext>
                </a:extLst>
              </p:cNvPr>
              <p:cNvGrpSpPr/>
              <p:nvPr/>
            </p:nvGrpSpPr>
            <p:grpSpPr>
              <a:xfrm>
                <a:off x="4382766" y="3775349"/>
                <a:ext cx="684069" cy="216478"/>
                <a:chOff x="378400" y="5404344"/>
                <a:chExt cx="1532658" cy="519546"/>
              </a:xfrm>
            </p:grpSpPr>
            <p:sp>
              <p:nvSpPr>
                <p:cNvPr id="108" name="Flowchart: Display 107">
                  <a:extLst>
                    <a:ext uri="{FF2B5EF4-FFF2-40B4-BE49-F238E27FC236}">
                      <a16:creationId xmlns:a16="http://schemas.microsoft.com/office/drawing/2014/main" id="{2A592452-5767-70D9-887C-142F06135486}"/>
                    </a:ext>
                  </a:extLst>
                </p:cNvPr>
                <p:cNvSpPr/>
                <p:nvPr/>
              </p:nvSpPr>
              <p:spPr>
                <a:xfrm rot="10800000">
                  <a:off x="378400" y="5404345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lowchart: Display 108">
                  <a:extLst>
                    <a:ext uri="{FF2B5EF4-FFF2-40B4-BE49-F238E27FC236}">
                      <a16:creationId xmlns:a16="http://schemas.microsoft.com/office/drawing/2014/main" id="{7CCA4880-FE8C-3D68-85C3-934023F25826}"/>
                    </a:ext>
                  </a:extLst>
                </p:cNvPr>
                <p:cNvSpPr/>
                <p:nvPr/>
              </p:nvSpPr>
              <p:spPr>
                <a:xfrm>
                  <a:off x="984536" y="5404344"/>
                  <a:ext cx="926522" cy="519545"/>
                </a:xfrm>
                <a:prstGeom prst="flowChartDisplay">
                  <a:avLst/>
                </a:prstGeom>
                <a:solidFill>
                  <a:srgbClr val="991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5397F07-990B-6FED-89D0-0FC5A4374373}"/>
                  </a:ext>
                </a:extLst>
              </p:cNvPr>
              <p:cNvGrpSpPr/>
              <p:nvPr/>
            </p:nvGrpSpPr>
            <p:grpSpPr>
              <a:xfrm>
                <a:off x="3748299" y="3647954"/>
                <a:ext cx="689843" cy="467592"/>
                <a:chOff x="4926859" y="2266194"/>
                <a:chExt cx="689843" cy="467592"/>
              </a:xfrm>
            </p:grpSpPr>
            <p:sp>
              <p:nvSpPr>
                <p:cNvPr id="105" name="Arc 104">
                  <a:extLst>
                    <a:ext uri="{FF2B5EF4-FFF2-40B4-BE49-F238E27FC236}">
                      <a16:creationId xmlns:a16="http://schemas.microsoft.com/office/drawing/2014/main" id="{ED91C6D5-3795-FF6F-11E0-12A042916628}"/>
                    </a:ext>
                  </a:extLst>
                </p:cNvPr>
                <p:cNvSpPr/>
                <p:nvPr/>
              </p:nvSpPr>
              <p:spPr>
                <a:xfrm rot="7500000">
                  <a:off x="5329508" y="2233001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F4F16DBB-7B39-2E40-A222-601DCBAB7288}"/>
                    </a:ext>
                  </a:extLst>
                </p:cNvPr>
                <p:cNvSpPr/>
                <p:nvPr/>
              </p:nvSpPr>
              <p:spPr>
                <a:xfrm rot="-2820000">
                  <a:off x="5202507" y="2446592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A1712437-C36B-410A-4320-D65F977C2176}"/>
                    </a:ext>
                  </a:extLst>
                </p:cNvPr>
                <p:cNvSpPr/>
                <p:nvPr/>
              </p:nvSpPr>
              <p:spPr>
                <a:xfrm rot="7860000">
                  <a:off x="4965825" y="2227228"/>
                  <a:ext cx="248228" cy="326160"/>
                </a:xfrm>
                <a:prstGeom prst="arc">
                  <a:avLst/>
                </a:prstGeom>
                <a:noFill/>
                <a:ln w="28575">
                  <a:solidFill>
                    <a:srgbClr val="991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24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339</cp:revision>
  <dcterms:created xsi:type="dcterms:W3CDTF">2022-06-19T20:48:01Z</dcterms:created>
  <dcterms:modified xsi:type="dcterms:W3CDTF">2023-02-07T13:48:57Z</dcterms:modified>
</cp:coreProperties>
</file>