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Work-Flow الگوریتم Q-Learning خروجی‌های اضطراری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1. تولید حالت اولیه (Initial State):</a:t>
            </a:r>
            <a:br/>
            <a:r>
              <a:t>   • تولید تصادفی پیکربندی k خروج با عرض ω بدون هم‌پوشانی</a:t>
            </a:r>
          </a:p>
          <a:p>
            <a:pPr>
              <a:defRPr sz="1600"/>
            </a:pPr>
            <a:r>
              <a:t>2. انتخاب عمل (Action Selection):</a:t>
            </a:r>
            <a:br/>
            <a:r>
              <a:t>   • e-greedy: با احتمال ε عمل تصادفی، و با احتمال 1-ε بهترین عمل طبق Q</a:t>
            </a:r>
          </a:p>
          <a:p>
            <a:pPr>
              <a:defRPr sz="1600"/>
            </a:pPr>
            <a:r>
              <a:t>3. اعمال عمل و ارزیابی (Apply &amp; Evaluate):</a:t>
            </a:r>
            <a:br/>
            <a:r>
              <a:t>   • اجرای عمل، محاسبه هزینه جدید و پاداش = هزینه_قدیم - هزینه_جدید</a:t>
            </a:r>
          </a:p>
          <a:p>
            <a:pPr>
              <a:defRPr sz="1600"/>
            </a:pPr>
            <a:r>
              <a:t>4. به‌روزرسانی جدول Q (Q-Update):</a:t>
            </a:r>
            <a:br/>
            <a:r>
              <a:t>   • استفاده از معادله بلمن: Q(s,a) ← Q + α[r + γ max Q(s',·) - Q]</a:t>
            </a:r>
          </a:p>
          <a:p>
            <a:pPr>
              <a:defRPr sz="1600"/>
            </a:pPr>
            <a:r>
              <a:t>5. ثبت بهترین جواب و کاهش ε (Best &amp; Decay):</a:t>
            </a:r>
            <a:br/>
            <a:r>
              <a:t>   • به‌روزرسانی best_solution و decay ε برای بهینه‌سازی بیشتر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