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7" r:id="rId5"/>
    <p:sldId id="258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784"/>
    <a:srgbClr val="D9D9D9"/>
    <a:srgbClr val="B3EAF2"/>
    <a:srgbClr val="1FA5B7"/>
    <a:srgbClr val="89DFEB"/>
    <a:srgbClr val="EAEAEA"/>
    <a:srgbClr val="F8F8F8"/>
    <a:srgbClr val="D8F4F8"/>
    <a:srgbClr val="F0F0F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50" autoAdjust="0"/>
    <p:restoredTop sz="94660"/>
  </p:normalViewPr>
  <p:slideViewPr>
    <p:cSldViewPr snapToGrid="0">
      <p:cViewPr>
        <p:scale>
          <a:sx n="110" d="100"/>
          <a:sy n="110" d="100"/>
        </p:scale>
        <p:origin x="12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9A6C-C3EE-4A8E-BA9E-3F671FE4E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69991-059B-4E5A-A0FD-262AB8319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02060-B211-4FE2-8F98-442DD682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37BBD-A468-4E0B-8A84-CF07A716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8AB91-8C3F-4E9C-98C3-8A2BDADB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58A0-908B-4A6D-A0D4-1BC03F8C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D9CE5-7BF7-458E-90DE-7EB044773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32589-BD1B-4B4B-AD6C-AAE0547F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488D-3543-4928-AABD-74DB777D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29148-F740-4B70-A7EC-8F300B57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9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A8760-B701-47DF-880D-50CF47A84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D7FFF-F609-4961-BA48-BE674437C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21C8E-0C33-45C8-8FC6-0080065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354DB-C0AC-4C86-9EE6-DDAB7E04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19CC5-7452-4498-A8B3-67BB4505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4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3D80-660C-4C5D-AC13-185F7AFE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88B9-C155-4EE4-A44B-5D07C13A1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2F64-1A56-4FD5-8D39-7AA4D8C9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570F6-C6CD-4D28-8EC7-6F910BBD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85E50-7FAC-40D6-A930-35C6B496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6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DDDA-00B0-4096-AE23-EBE9FFB7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11C2F-6078-44A9-AA68-71587118E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4F36-165D-4D2B-8558-ADA7BBA6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E3CBE-F1D0-4A4E-AC29-F7030B6A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77C67-A629-4F5F-8B56-866EAF7F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9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84DE-AD71-4D1E-8832-4DE10FF9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2D7D2-A1DB-4788-A202-EF3141832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D81FC-3B8C-4536-9A68-D07D22878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E7072-BC94-4746-8627-BA8E2F76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29611-4B16-4070-A66B-2A01CEFD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C887C-080A-42B5-882E-ACD1CEB0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87A6-28AF-4561-B32B-568A7CE2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E6304-5D62-49E0-8024-A3F5DCC6B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C0941-04D6-4397-B0AA-6F4AC8587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6A38C-5E88-48EE-AF95-75B7470CD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D2107-65A7-465C-B8AF-B503E4F84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55A4E-E558-4B3C-80B7-D88FE03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906A8-028C-4537-97CE-0BB0438D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88446-619C-497D-BF52-EC76628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8753-B871-4BA5-9503-CA49A149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487CA-FA2F-4337-8062-D2B91C06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4D821-D4DE-407D-A5A4-43227767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3DFB4-D064-44CC-98CA-8FF77243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6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6A123-4971-43D9-A0EA-B6B97B0D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BCCDB-9F57-4836-9527-6E3BB561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42519-6A34-43D9-AE9E-579DA569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CD47-AA80-4482-974D-1FD900D9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6916-E7A2-46C4-B108-C38B550B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2EFCF-2339-4B93-A1DB-658E30D81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007DE-521E-4CA9-99AC-F5CF970E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C0548-43B7-4537-98E6-DC8FA8BB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F9388-8B24-48C6-A0C1-7CE4F3A8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F7E4-7431-45B1-A28C-67701FE5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474F4-D18E-4BFB-965F-EC3D4AA02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25007-D706-4732-A6DC-216EF48AA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6C652-6EB7-4AC2-A2C1-F1AC1CF0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8632-067B-4D35-97FC-DCD903816E9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23649-B201-48AB-93CB-D367FFE3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1BFE3-1935-42DA-8129-7AF42808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85FD7-1F50-4CD8-A5DF-E92EBAEE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58861-93A4-4252-973A-7889E725F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F63CA-F67D-4D2F-A80D-C2CEA1DA2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18632-067B-4D35-97FC-DCD903816E93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E9FB0-6686-4AD1-B7A5-2A5AA1A4F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9A71-E9B9-4F21-A014-B0245B5A8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AC98-F8A5-4D09-9FF9-14BFA1A8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8.svg"/><Relationship Id="rId18" Type="http://schemas.openxmlformats.org/officeDocument/2006/relationships/image" Target="../media/image96.png"/><Relationship Id="rId3" Type="http://schemas.openxmlformats.org/officeDocument/2006/relationships/image" Target="../media/image59.svg"/><Relationship Id="rId21" Type="http://schemas.openxmlformats.org/officeDocument/2006/relationships/image" Target="../media/image80.svg"/><Relationship Id="rId7" Type="http://schemas.openxmlformats.org/officeDocument/2006/relationships/image" Target="../media/image20.svg"/><Relationship Id="rId12" Type="http://schemas.openxmlformats.org/officeDocument/2006/relationships/image" Target="../media/image7.png"/><Relationship Id="rId17" Type="http://schemas.openxmlformats.org/officeDocument/2006/relationships/image" Target="../media/image10.svg"/><Relationship Id="rId2" Type="http://schemas.openxmlformats.org/officeDocument/2006/relationships/image" Target="../media/image58.png"/><Relationship Id="rId16" Type="http://schemas.openxmlformats.org/officeDocument/2006/relationships/image" Target="../media/image9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6.svg"/><Relationship Id="rId5" Type="http://schemas.openxmlformats.org/officeDocument/2006/relationships/image" Target="../media/image18.svg"/><Relationship Id="rId15" Type="http://schemas.openxmlformats.org/officeDocument/2006/relationships/image" Target="../media/image6.svg"/><Relationship Id="rId23" Type="http://schemas.openxmlformats.org/officeDocument/2006/relationships/image" Target="../media/image82.svg"/><Relationship Id="rId10" Type="http://schemas.openxmlformats.org/officeDocument/2006/relationships/image" Target="../media/image15.png"/><Relationship Id="rId19" Type="http://schemas.openxmlformats.org/officeDocument/2006/relationships/image" Target="../media/image97.svg"/><Relationship Id="rId4" Type="http://schemas.openxmlformats.org/officeDocument/2006/relationships/image" Target="../media/image17.png"/><Relationship Id="rId9" Type="http://schemas.openxmlformats.org/officeDocument/2006/relationships/image" Target="../media/image46.svg"/><Relationship Id="rId14" Type="http://schemas.openxmlformats.org/officeDocument/2006/relationships/image" Target="../media/image5.png"/><Relationship Id="rId22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svg"/><Relationship Id="rId42" Type="http://schemas.openxmlformats.org/officeDocument/2006/relationships/image" Target="../media/image42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32" Type="http://schemas.openxmlformats.org/officeDocument/2006/relationships/image" Target="../media/image32.svg"/><Relationship Id="rId37" Type="http://schemas.openxmlformats.org/officeDocument/2006/relationships/image" Target="../media/image37.png"/><Relationship Id="rId40" Type="http://schemas.openxmlformats.org/officeDocument/2006/relationships/image" Target="../media/image40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36" Type="http://schemas.openxmlformats.org/officeDocument/2006/relationships/image" Target="../media/image36.sv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48.sv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52.svg"/><Relationship Id="rId42" Type="http://schemas.openxmlformats.org/officeDocument/2006/relationships/image" Target="../media/image56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47.svg"/><Relationship Id="rId32" Type="http://schemas.openxmlformats.org/officeDocument/2006/relationships/image" Target="../media/image51.svg"/><Relationship Id="rId37" Type="http://schemas.openxmlformats.org/officeDocument/2006/relationships/image" Target="../media/image37.png"/><Relationship Id="rId40" Type="http://schemas.openxmlformats.org/officeDocument/2006/relationships/image" Target="../media/image55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49.svg"/><Relationship Id="rId36" Type="http://schemas.openxmlformats.org/officeDocument/2006/relationships/image" Target="../media/image53.sv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57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46.svg"/><Relationship Id="rId27" Type="http://schemas.openxmlformats.org/officeDocument/2006/relationships/image" Target="../media/image27.png"/><Relationship Id="rId30" Type="http://schemas.openxmlformats.org/officeDocument/2006/relationships/image" Target="../media/image50.sv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12" Type="http://schemas.openxmlformats.org/officeDocument/2006/relationships/image" Target="../media/image45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54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48.sv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52.svg"/><Relationship Id="rId42" Type="http://schemas.openxmlformats.org/officeDocument/2006/relationships/image" Target="../media/image56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47.svg"/><Relationship Id="rId32" Type="http://schemas.openxmlformats.org/officeDocument/2006/relationships/image" Target="../media/image51.svg"/><Relationship Id="rId37" Type="http://schemas.openxmlformats.org/officeDocument/2006/relationships/image" Target="../media/image37.png"/><Relationship Id="rId40" Type="http://schemas.openxmlformats.org/officeDocument/2006/relationships/image" Target="../media/image55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49.svg"/><Relationship Id="rId36" Type="http://schemas.openxmlformats.org/officeDocument/2006/relationships/image" Target="../media/image53.sv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57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46.svg"/><Relationship Id="rId27" Type="http://schemas.openxmlformats.org/officeDocument/2006/relationships/image" Target="../media/image27.png"/><Relationship Id="rId30" Type="http://schemas.openxmlformats.org/officeDocument/2006/relationships/image" Target="../media/image50.sv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12" Type="http://schemas.openxmlformats.org/officeDocument/2006/relationships/image" Target="../media/image45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54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svg"/><Relationship Id="rId18" Type="http://schemas.openxmlformats.org/officeDocument/2006/relationships/image" Target="../media/image60.png"/><Relationship Id="rId26" Type="http://schemas.openxmlformats.org/officeDocument/2006/relationships/image" Target="../media/image66.png"/><Relationship Id="rId3" Type="http://schemas.openxmlformats.org/officeDocument/2006/relationships/image" Target="../media/image59.svg"/><Relationship Id="rId21" Type="http://schemas.openxmlformats.org/officeDocument/2006/relationships/image" Target="../media/image48.svg"/><Relationship Id="rId34" Type="http://schemas.openxmlformats.org/officeDocument/2006/relationships/image" Target="../media/image74.svg"/><Relationship Id="rId7" Type="http://schemas.openxmlformats.org/officeDocument/2006/relationships/image" Target="../media/image8.svg"/><Relationship Id="rId12" Type="http://schemas.openxmlformats.org/officeDocument/2006/relationships/image" Target="../media/image17.png"/><Relationship Id="rId17" Type="http://schemas.openxmlformats.org/officeDocument/2006/relationships/image" Target="../media/image46.svg"/><Relationship Id="rId25" Type="http://schemas.openxmlformats.org/officeDocument/2006/relationships/image" Target="../media/image65.svg"/><Relationship Id="rId33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6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24" Type="http://schemas.openxmlformats.org/officeDocument/2006/relationships/image" Target="../media/image64.png"/><Relationship Id="rId32" Type="http://schemas.openxmlformats.org/officeDocument/2006/relationships/image" Target="../media/image72.svg"/><Relationship Id="rId5" Type="http://schemas.openxmlformats.org/officeDocument/2006/relationships/image" Target="../media/image6.svg"/><Relationship Id="rId15" Type="http://schemas.openxmlformats.org/officeDocument/2006/relationships/image" Target="../media/image20.svg"/><Relationship Id="rId23" Type="http://schemas.openxmlformats.org/officeDocument/2006/relationships/image" Target="../media/image63.svg"/><Relationship Id="rId28" Type="http://schemas.openxmlformats.org/officeDocument/2006/relationships/image" Target="../media/image68.png"/><Relationship Id="rId10" Type="http://schemas.openxmlformats.org/officeDocument/2006/relationships/image" Target="../media/image13.png"/><Relationship Id="rId19" Type="http://schemas.openxmlformats.org/officeDocument/2006/relationships/image" Target="../media/image61.svg"/><Relationship Id="rId31" Type="http://schemas.openxmlformats.org/officeDocument/2006/relationships/image" Target="../media/image7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9.png"/><Relationship Id="rId22" Type="http://schemas.openxmlformats.org/officeDocument/2006/relationships/image" Target="../media/image62.png"/><Relationship Id="rId27" Type="http://schemas.openxmlformats.org/officeDocument/2006/relationships/image" Target="../media/image67.svg"/><Relationship Id="rId30" Type="http://schemas.openxmlformats.org/officeDocument/2006/relationships/image" Target="../media/image70.svg"/><Relationship Id="rId8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svg"/><Relationship Id="rId18" Type="http://schemas.openxmlformats.org/officeDocument/2006/relationships/image" Target="../media/image60.png"/><Relationship Id="rId26" Type="http://schemas.openxmlformats.org/officeDocument/2006/relationships/image" Target="../media/image81.png"/><Relationship Id="rId3" Type="http://schemas.openxmlformats.org/officeDocument/2006/relationships/image" Target="../media/image59.svg"/><Relationship Id="rId21" Type="http://schemas.openxmlformats.org/officeDocument/2006/relationships/image" Target="../media/image76.svg"/><Relationship Id="rId7" Type="http://schemas.openxmlformats.org/officeDocument/2006/relationships/image" Target="../media/image8.svg"/><Relationship Id="rId12" Type="http://schemas.openxmlformats.org/officeDocument/2006/relationships/image" Target="../media/image17.png"/><Relationship Id="rId17" Type="http://schemas.openxmlformats.org/officeDocument/2006/relationships/image" Target="../media/image46.svg"/><Relationship Id="rId25" Type="http://schemas.openxmlformats.org/officeDocument/2006/relationships/image" Target="../media/image80.svg"/><Relationship Id="rId33" Type="http://schemas.openxmlformats.org/officeDocument/2006/relationships/image" Target="../media/image86.svg"/><Relationship Id="rId2" Type="http://schemas.openxmlformats.org/officeDocument/2006/relationships/image" Target="../media/image58.png"/><Relationship Id="rId16" Type="http://schemas.openxmlformats.org/officeDocument/2006/relationships/image" Target="../media/image21.png"/><Relationship Id="rId20" Type="http://schemas.openxmlformats.org/officeDocument/2006/relationships/image" Target="../media/image75.png"/><Relationship Id="rId29" Type="http://schemas.openxmlformats.org/officeDocument/2006/relationships/image" Target="../media/image8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24" Type="http://schemas.openxmlformats.org/officeDocument/2006/relationships/image" Target="../media/image79.png"/><Relationship Id="rId32" Type="http://schemas.openxmlformats.org/officeDocument/2006/relationships/image" Target="../media/image85.png"/><Relationship Id="rId5" Type="http://schemas.openxmlformats.org/officeDocument/2006/relationships/image" Target="../media/image6.svg"/><Relationship Id="rId15" Type="http://schemas.openxmlformats.org/officeDocument/2006/relationships/image" Target="../media/image20.svg"/><Relationship Id="rId23" Type="http://schemas.openxmlformats.org/officeDocument/2006/relationships/image" Target="../media/image78.svg"/><Relationship Id="rId28" Type="http://schemas.openxmlformats.org/officeDocument/2006/relationships/image" Target="../media/image83.png"/><Relationship Id="rId10" Type="http://schemas.openxmlformats.org/officeDocument/2006/relationships/image" Target="../media/image13.png"/><Relationship Id="rId19" Type="http://schemas.openxmlformats.org/officeDocument/2006/relationships/image" Target="../media/image61.svg"/><Relationship Id="rId31" Type="http://schemas.openxmlformats.org/officeDocument/2006/relationships/image" Target="../media/image48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9.png"/><Relationship Id="rId22" Type="http://schemas.openxmlformats.org/officeDocument/2006/relationships/image" Target="../media/image77.png"/><Relationship Id="rId27" Type="http://schemas.openxmlformats.org/officeDocument/2006/relationships/image" Target="../media/image82.svg"/><Relationship Id="rId30" Type="http://schemas.openxmlformats.org/officeDocument/2006/relationships/image" Target="../media/image25.png"/><Relationship Id="rId8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svg"/><Relationship Id="rId18" Type="http://schemas.openxmlformats.org/officeDocument/2006/relationships/image" Target="../media/image87.png"/><Relationship Id="rId26" Type="http://schemas.openxmlformats.org/officeDocument/2006/relationships/image" Target="../media/image89.png"/><Relationship Id="rId3" Type="http://schemas.openxmlformats.org/officeDocument/2006/relationships/image" Target="../media/image59.svg"/><Relationship Id="rId21" Type="http://schemas.openxmlformats.org/officeDocument/2006/relationships/image" Target="../media/image67.svg"/><Relationship Id="rId7" Type="http://schemas.openxmlformats.org/officeDocument/2006/relationships/image" Target="../media/image10.svg"/><Relationship Id="rId12" Type="http://schemas.openxmlformats.org/officeDocument/2006/relationships/image" Target="../media/image19.png"/><Relationship Id="rId17" Type="http://schemas.openxmlformats.org/officeDocument/2006/relationships/image" Target="../media/image16.svg"/><Relationship Id="rId25" Type="http://schemas.openxmlformats.org/officeDocument/2006/relationships/image" Target="../media/image78.svg"/><Relationship Id="rId2" Type="http://schemas.openxmlformats.org/officeDocument/2006/relationships/image" Target="../media/image58.png"/><Relationship Id="rId16" Type="http://schemas.openxmlformats.org/officeDocument/2006/relationships/image" Target="../media/image15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8.svg"/><Relationship Id="rId24" Type="http://schemas.openxmlformats.org/officeDocument/2006/relationships/image" Target="../media/image77.png"/><Relationship Id="rId5" Type="http://schemas.openxmlformats.org/officeDocument/2006/relationships/image" Target="../media/image6.svg"/><Relationship Id="rId15" Type="http://schemas.openxmlformats.org/officeDocument/2006/relationships/image" Target="../media/image46.svg"/><Relationship Id="rId23" Type="http://schemas.openxmlformats.org/officeDocument/2006/relationships/image" Target="../media/image76.svg"/><Relationship Id="rId10" Type="http://schemas.openxmlformats.org/officeDocument/2006/relationships/image" Target="../media/image17.png"/><Relationship Id="rId19" Type="http://schemas.openxmlformats.org/officeDocument/2006/relationships/image" Target="../media/image88.svg"/><Relationship Id="rId4" Type="http://schemas.openxmlformats.org/officeDocument/2006/relationships/image" Target="../media/image5.png"/><Relationship Id="rId9" Type="http://schemas.openxmlformats.org/officeDocument/2006/relationships/image" Target="../media/image14.svg"/><Relationship Id="rId14" Type="http://schemas.openxmlformats.org/officeDocument/2006/relationships/image" Target="../media/image21.png"/><Relationship Id="rId22" Type="http://schemas.openxmlformats.org/officeDocument/2006/relationships/image" Target="../media/image75.png"/><Relationship Id="rId27" Type="http://schemas.openxmlformats.org/officeDocument/2006/relationships/image" Target="../media/image9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6.svg"/><Relationship Id="rId18" Type="http://schemas.openxmlformats.org/officeDocument/2006/relationships/image" Target="../media/image66.png"/><Relationship Id="rId26" Type="http://schemas.openxmlformats.org/officeDocument/2006/relationships/image" Target="../media/image92.png"/><Relationship Id="rId3" Type="http://schemas.openxmlformats.org/officeDocument/2006/relationships/image" Target="../media/image59.svg"/><Relationship Id="rId21" Type="http://schemas.openxmlformats.org/officeDocument/2006/relationships/image" Target="../media/image76.svg"/><Relationship Id="rId7" Type="http://schemas.openxmlformats.org/officeDocument/2006/relationships/image" Target="../media/image14.svg"/><Relationship Id="rId12" Type="http://schemas.openxmlformats.org/officeDocument/2006/relationships/image" Target="../media/image21.png"/><Relationship Id="rId17" Type="http://schemas.openxmlformats.org/officeDocument/2006/relationships/image" Target="../media/image8.svg"/><Relationship Id="rId25" Type="http://schemas.openxmlformats.org/officeDocument/2006/relationships/image" Target="../media/image91.svg"/><Relationship Id="rId2" Type="http://schemas.openxmlformats.org/officeDocument/2006/relationships/image" Target="../media/image58.png"/><Relationship Id="rId16" Type="http://schemas.openxmlformats.org/officeDocument/2006/relationships/image" Target="../media/image7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svg"/><Relationship Id="rId24" Type="http://schemas.openxmlformats.org/officeDocument/2006/relationships/image" Target="../media/image89.png"/><Relationship Id="rId5" Type="http://schemas.openxmlformats.org/officeDocument/2006/relationships/image" Target="../media/image10.svg"/><Relationship Id="rId15" Type="http://schemas.openxmlformats.org/officeDocument/2006/relationships/image" Target="../media/image16.svg"/><Relationship Id="rId23" Type="http://schemas.openxmlformats.org/officeDocument/2006/relationships/image" Target="../media/image78.svg"/><Relationship Id="rId10" Type="http://schemas.openxmlformats.org/officeDocument/2006/relationships/image" Target="../media/image19.png"/><Relationship Id="rId19" Type="http://schemas.openxmlformats.org/officeDocument/2006/relationships/image" Target="../media/image67.svg"/><Relationship Id="rId4" Type="http://schemas.openxmlformats.org/officeDocument/2006/relationships/image" Target="../media/image9.png"/><Relationship Id="rId9" Type="http://schemas.openxmlformats.org/officeDocument/2006/relationships/image" Target="../media/image18.svg"/><Relationship Id="rId14" Type="http://schemas.openxmlformats.org/officeDocument/2006/relationships/image" Target="../media/image15.png"/><Relationship Id="rId22" Type="http://schemas.openxmlformats.org/officeDocument/2006/relationships/image" Target="../media/image77.png"/><Relationship Id="rId27" Type="http://schemas.openxmlformats.org/officeDocument/2006/relationships/image" Target="../media/image9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6.svg"/><Relationship Id="rId18" Type="http://schemas.openxmlformats.org/officeDocument/2006/relationships/image" Target="../media/image75.png"/><Relationship Id="rId26" Type="http://schemas.openxmlformats.org/officeDocument/2006/relationships/image" Target="../media/image94.png"/><Relationship Id="rId3" Type="http://schemas.openxmlformats.org/officeDocument/2006/relationships/image" Target="../media/image59.svg"/><Relationship Id="rId21" Type="http://schemas.openxmlformats.org/officeDocument/2006/relationships/image" Target="../media/image78.svg"/><Relationship Id="rId7" Type="http://schemas.openxmlformats.org/officeDocument/2006/relationships/image" Target="../media/image18.svg"/><Relationship Id="rId12" Type="http://schemas.openxmlformats.org/officeDocument/2006/relationships/image" Target="../media/image15.png"/><Relationship Id="rId17" Type="http://schemas.openxmlformats.org/officeDocument/2006/relationships/image" Target="../media/image67.svg"/><Relationship Id="rId25" Type="http://schemas.openxmlformats.org/officeDocument/2006/relationships/image" Target="../media/image6.svg"/><Relationship Id="rId2" Type="http://schemas.openxmlformats.org/officeDocument/2006/relationships/image" Target="../media/image58.png"/><Relationship Id="rId16" Type="http://schemas.openxmlformats.org/officeDocument/2006/relationships/image" Target="../media/image66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6.svg"/><Relationship Id="rId24" Type="http://schemas.openxmlformats.org/officeDocument/2006/relationships/image" Target="../media/image5.png"/><Relationship Id="rId5" Type="http://schemas.openxmlformats.org/officeDocument/2006/relationships/image" Target="../media/image14.svg"/><Relationship Id="rId15" Type="http://schemas.openxmlformats.org/officeDocument/2006/relationships/image" Target="../media/image8.svg"/><Relationship Id="rId23" Type="http://schemas.openxmlformats.org/officeDocument/2006/relationships/image" Target="../media/image91.svg"/><Relationship Id="rId10" Type="http://schemas.openxmlformats.org/officeDocument/2006/relationships/image" Target="../media/image21.png"/><Relationship Id="rId19" Type="http://schemas.openxmlformats.org/officeDocument/2006/relationships/image" Target="../media/image76.svg"/><Relationship Id="rId4" Type="http://schemas.openxmlformats.org/officeDocument/2006/relationships/image" Target="../media/image13.png"/><Relationship Id="rId9" Type="http://schemas.openxmlformats.org/officeDocument/2006/relationships/image" Target="../media/image20.svg"/><Relationship Id="rId14" Type="http://schemas.openxmlformats.org/officeDocument/2006/relationships/image" Target="../media/image7.png"/><Relationship Id="rId22" Type="http://schemas.openxmlformats.org/officeDocument/2006/relationships/image" Target="../media/image89.png"/><Relationship Id="rId27" Type="http://schemas.openxmlformats.org/officeDocument/2006/relationships/image" Target="../media/image9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49C288-F2F1-4733-9707-6ED39F5B2234}"/>
              </a:ext>
            </a:extLst>
          </p:cNvPr>
          <p:cNvSpPr/>
          <p:nvPr/>
        </p:nvSpPr>
        <p:spPr>
          <a:xfrm>
            <a:off x="0" y="0"/>
            <a:ext cx="5760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50133B0-9954-41FD-943D-200E76F4226F}"/>
              </a:ext>
            </a:extLst>
          </p:cNvPr>
          <p:cNvSpPr/>
          <p:nvPr/>
        </p:nvSpPr>
        <p:spPr>
          <a:xfrm>
            <a:off x="-619124" y="3874863"/>
            <a:ext cx="8400416" cy="1570465"/>
          </a:xfrm>
          <a:custGeom>
            <a:avLst/>
            <a:gdLst>
              <a:gd name="connsiteX0" fmla="*/ 0 w 8196044"/>
              <a:gd name="connsiteY0" fmla="*/ 506412 h 2670772"/>
              <a:gd name="connsiteX1" fmla="*/ 1652632 w 8196044"/>
              <a:gd name="connsiteY1" fmla="*/ 3073 h 2670772"/>
              <a:gd name="connsiteX2" fmla="*/ 4320331 w 8196044"/>
              <a:gd name="connsiteY2" fmla="*/ 716137 h 2670772"/>
              <a:gd name="connsiteX3" fmla="*/ 6518246 w 8196044"/>
              <a:gd name="connsiteY3" fmla="*/ 548357 h 2670772"/>
              <a:gd name="connsiteX4" fmla="*/ 6853806 w 8196044"/>
              <a:gd name="connsiteY4" fmla="*/ 707748 h 2670772"/>
              <a:gd name="connsiteX5" fmla="*/ 8196044 w 8196044"/>
              <a:gd name="connsiteY5" fmla="*/ 2670772 h 2670772"/>
              <a:gd name="connsiteX0" fmla="*/ 43815 w 8239859"/>
              <a:gd name="connsiteY0" fmla="*/ 506800 h 2671160"/>
              <a:gd name="connsiteX1" fmla="*/ 152872 w 8239859"/>
              <a:gd name="connsiteY1" fmla="*/ 447250 h 2671160"/>
              <a:gd name="connsiteX2" fmla="*/ 1696447 w 8239859"/>
              <a:gd name="connsiteY2" fmla="*/ 3461 h 2671160"/>
              <a:gd name="connsiteX3" fmla="*/ 4364146 w 8239859"/>
              <a:gd name="connsiteY3" fmla="*/ 716525 h 2671160"/>
              <a:gd name="connsiteX4" fmla="*/ 6562061 w 8239859"/>
              <a:gd name="connsiteY4" fmla="*/ 548745 h 2671160"/>
              <a:gd name="connsiteX5" fmla="*/ 6897621 w 8239859"/>
              <a:gd name="connsiteY5" fmla="*/ 708136 h 2671160"/>
              <a:gd name="connsiteX6" fmla="*/ 8239859 w 8239859"/>
              <a:gd name="connsiteY6" fmla="*/ 2671160 h 2671160"/>
              <a:gd name="connsiteX0" fmla="*/ 0 w 8523214"/>
              <a:gd name="connsiteY0" fmla="*/ 1348560 h 2671160"/>
              <a:gd name="connsiteX1" fmla="*/ 436227 w 8523214"/>
              <a:gd name="connsiteY1" fmla="*/ 447250 h 2671160"/>
              <a:gd name="connsiteX2" fmla="*/ 1979802 w 8523214"/>
              <a:gd name="connsiteY2" fmla="*/ 3461 h 2671160"/>
              <a:gd name="connsiteX3" fmla="*/ 4647501 w 8523214"/>
              <a:gd name="connsiteY3" fmla="*/ 716525 h 2671160"/>
              <a:gd name="connsiteX4" fmla="*/ 6845416 w 8523214"/>
              <a:gd name="connsiteY4" fmla="*/ 548745 h 2671160"/>
              <a:gd name="connsiteX5" fmla="*/ 7180976 w 8523214"/>
              <a:gd name="connsiteY5" fmla="*/ 708136 h 2671160"/>
              <a:gd name="connsiteX6" fmla="*/ 8523214 w 8523214"/>
              <a:gd name="connsiteY6" fmla="*/ 2671160 h 2671160"/>
              <a:gd name="connsiteX0" fmla="*/ 0 w 8523214"/>
              <a:gd name="connsiteY0" fmla="*/ 1352510 h 2675110"/>
              <a:gd name="connsiteX1" fmla="*/ 553673 w 8523214"/>
              <a:gd name="connsiteY1" fmla="*/ 357671 h 2675110"/>
              <a:gd name="connsiteX2" fmla="*/ 1979802 w 8523214"/>
              <a:gd name="connsiteY2" fmla="*/ 7411 h 2675110"/>
              <a:gd name="connsiteX3" fmla="*/ 4647501 w 8523214"/>
              <a:gd name="connsiteY3" fmla="*/ 720475 h 2675110"/>
              <a:gd name="connsiteX4" fmla="*/ 6845416 w 8523214"/>
              <a:gd name="connsiteY4" fmla="*/ 552695 h 2675110"/>
              <a:gd name="connsiteX5" fmla="*/ 7180976 w 8523214"/>
              <a:gd name="connsiteY5" fmla="*/ 712086 h 2675110"/>
              <a:gd name="connsiteX6" fmla="*/ 8523214 w 8523214"/>
              <a:gd name="connsiteY6" fmla="*/ 2675110 h 2675110"/>
              <a:gd name="connsiteX0" fmla="*/ 0 w 8523214"/>
              <a:gd name="connsiteY0" fmla="*/ 1347419 h 2670019"/>
              <a:gd name="connsiteX1" fmla="*/ 503339 w 8523214"/>
              <a:gd name="connsiteY1" fmla="*/ 487678 h 2670019"/>
              <a:gd name="connsiteX2" fmla="*/ 1979802 w 8523214"/>
              <a:gd name="connsiteY2" fmla="*/ 2320 h 2670019"/>
              <a:gd name="connsiteX3" fmla="*/ 4647501 w 8523214"/>
              <a:gd name="connsiteY3" fmla="*/ 715384 h 2670019"/>
              <a:gd name="connsiteX4" fmla="*/ 6845416 w 8523214"/>
              <a:gd name="connsiteY4" fmla="*/ 547604 h 2670019"/>
              <a:gd name="connsiteX5" fmla="*/ 7180976 w 8523214"/>
              <a:gd name="connsiteY5" fmla="*/ 706995 h 2670019"/>
              <a:gd name="connsiteX6" fmla="*/ 8523214 w 8523214"/>
              <a:gd name="connsiteY6" fmla="*/ 2670019 h 2670019"/>
              <a:gd name="connsiteX0" fmla="*/ 0 w 8523214"/>
              <a:gd name="connsiteY0" fmla="*/ 1347907 h 2670507"/>
              <a:gd name="connsiteX1" fmla="*/ 503339 w 8523214"/>
              <a:gd name="connsiteY1" fmla="*/ 488166 h 2670507"/>
              <a:gd name="connsiteX2" fmla="*/ 1979802 w 8523214"/>
              <a:gd name="connsiteY2" fmla="*/ 2808 h 2670507"/>
              <a:gd name="connsiteX3" fmla="*/ 4647501 w 8523214"/>
              <a:gd name="connsiteY3" fmla="*/ 715872 h 2670507"/>
              <a:gd name="connsiteX4" fmla="*/ 6845416 w 8523214"/>
              <a:gd name="connsiteY4" fmla="*/ 548092 h 2670507"/>
              <a:gd name="connsiteX5" fmla="*/ 7180976 w 8523214"/>
              <a:gd name="connsiteY5" fmla="*/ 707483 h 2670507"/>
              <a:gd name="connsiteX6" fmla="*/ 8523214 w 8523214"/>
              <a:gd name="connsiteY6" fmla="*/ 2670507 h 2670507"/>
              <a:gd name="connsiteX0" fmla="*/ 0 w 8523214"/>
              <a:gd name="connsiteY0" fmla="*/ 928242 h 2250842"/>
              <a:gd name="connsiteX1" fmla="*/ 503339 w 8523214"/>
              <a:gd name="connsiteY1" fmla="*/ 68501 h 2250842"/>
              <a:gd name="connsiteX2" fmla="*/ 1848122 w 8523214"/>
              <a:gd name="connsiteY2" fmla="*/ 125590 h 2250842"/>
              <a:gd name="connsiteX3" fmla="*/ 4647501 w 8523214"/>
              <a:gd name="connsiteY3" fmla="*/ 296207 h 2250842"/>
              <a:gd name="connsiteX4" fmla="*/ 6845416 w 8523214"/>
              <a:gd name="connsiteY4" fmla="*/ 128427 h 2250842"/>
              <a:gd name="connsiteX5" fmla="*/ 7180976 w 8523214"/>
              <a:gd name="connsiteY5" fmla="*/ 287818 h 2250842"/>
              <a:gd name="connsiteX6" fmla="*/ 8523214 w 8523214"/>
              <a:gd name="connsiteY6" fmla="*/ 2250842 h 2250842"/>
              <a:gd name="connsiteX0" fmla="*/ 0 w 8673399"/>
              <a:gd name="connsiteY0" fmla="*/ 928242 h 2250842"/>
              <a:gd name="connsiteX1" fmla="*/ 503339 w 8673399"/>
              <a:gd name="connsiteY1" fmla="*/ 68501 h 2250842"/>
              <a:gd name="connsiteX2" fmla="*/ 1848122 w 8673399"/>
              <a:gd name="connsiteY2" fmla="*/ 125590 h 2250842"/>
              <a:gd name="connsiteX3" fmla="*/ 4647501 w 8673399"/>
              <a:gd name="connsiteY3" fmla="*/ 296207 h 2250842"/>
              <a:gd name="connsiteX4" fmla="*/ 6845416 w 8673399"/>
              <a:gd name="connsiteY4" fmla="*/ 128427 h 2250842"/>
              <a:gd name="connsiteX5" fmla="*/ 8618481 w 8673399"/>
              <a:gd name="connsiteY5" fmla="*/ 287819 h 2250842"/>
              <a:gd name="connsiteX6" fmla="*/ 8523214 w 8673399"/>
              <a:gd name="connsiteY6" fmla="*/ 2250842 h 2250842"/>
              <a:gd name="connsiteX0" fmla="*/ 0 w 8673399"/>
              <a:gd name="connsiteY0" fmla="*/ 970675 h 2293275"/>
              <a:gd name="connsiteX1" fmla="*/ 503339 w 8673399"/>
              <a:gd name="connsiteY1" fmla="*/ 110934 h 2293275"/>
              <a:gd name="connsiteX2" fmla="*/ 1881042 w 8673399"/>
              <a:gd name="connsiteY2" fmla="*/ 42843 h 2293275"/>
              <a:gd name="connsiteX3" fmla="*/ 4647501 w 8673399"/>
              <a:gd name="connsiteY3" fmla="*/ 338640 h 2293275"/>
              <a:gd name="connsiteX4" fmla="*/ 6845416 w 8673399"/>
              <a:gd name="connsiteY4" fmla="*/ 170860 h 2293275"/>
              <a:gd name="connsiteX5" fmla="*/ 8618481 w 8673399"/>
              <a:gd name="connsiteY5" fmla="*/ 330252 h 2293275"/>
              <a:gd name="connsiteX6" fmla="*/ 8523214 w 8673399"/>
              <a:gd name="connsiteY6" fmla="*/ 2293275 h 2293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73399" h="2293275">
                <a:moveTo>
                  <a:pt x="0" y="970675"/>
                </a:moveTo>
                <a:cubicBezTo>
                  <a:pt x="18176" y="960750"/>
                  <a:pt x="227900" y="194824"/>
                  <a:pt x="503339" y="110934"/>
                </a:cubicBezTo>
                <a:cubicBezTo>
                  <a:pt x="778778" y="-56093"/>
                  <a:pt x="1190348" y="4892"/>
                  <a:pt x="1881042" y="42843"/>
                </a:cubicBezTo>
                <a:cubicBezTo>
                  <a:pt x="2571736" y="80794"/>
                  <a:pt x="3820105" y="317304"/>
                  <a:pt x="4647501" y="338640"/>
                </a:cubicBezTo>
                <a:cubicBezTo>
                  <a:pt x="5474897" y="359976"/>
                  <a:pt x="6183586" y="172258"/>
                  <a:pt x="6845416" y="170860"/>
                </a:cubicBezTo>
                <a:cubicBezTo>
                  <a:pt x="7507246" y="169462"/>
                  <a:pt x="8338848" y="-23484"/>
                  <a:pt x="8618481" y="330252"/>
                </a:cubicBezTo>
                <a:cubicBezTo>
                  <a:pt x="8898114" y="683988"/>
                  <a:pt x="7991911" y="1488631"/>
                  <a:pt x="8523214" y="2293275"/>
                </a:cubicBezTo>
              </a:path>
            </a:pathLst>
          </a:custGeom>
          <a:solidFill>
            <a:srgbClr val="8ED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1A00E4-EC12-4004-A919-A1BE6D3F78BF}"/>
              </a:ext>
            </a:extLst>
          </p:cNvPr>
          <p:cNvSpPr/>
          <p:nvPr/>
        </p:nvSpPr>
        <p:spPr>
          <a:xfrm>
            <a:off x="0" y="4622336"/>
            <a:ext cx="5760000" cy="2235664"/>
          </a:xfrm>
          <a:prstGeom prst="rect">
            <a:avLst/>
          </a:prstGeom>
          <a:solidFill>
            <a:srgbClr val="6EC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8CE63-ED66-4B63-ADF3-1A493F7F9000}"/>
              </a:ext>
            </a:extLst>
          </p:cNvPr>
          <p:cNvSpPr txBox="1"/>
          <p:nvPr/>
        </p:nvSpPr>
        <p:spPr>
          <a:xfrm>
            <a:off x="679508" y="335560"/>
            <a:ext cx="143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47C9FA-32A4-413B-9079-2A595CB83A19}"/>
              </a:ext>
            </a:extLst>
          </p:cNvPr>
          <p:cNvSpPr txBox="1"/>
          <p:nvPr/>
        </p:nvSpPr>
        <p:spPr>
          <a:xfrm>
            <a:off x="704674" y="798352"/>
            <a:ext cx="360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Distributed Enterprise Security System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46E410-0353-4E80-B363-8676339D018A}"/>
              </a:ext>
            </a:extLst>
          </p:cNvPr>
          <p:cNvSpPr/>
          <p:nvPr/>
        </p:nvSpPr>
        <p:spPr>
          <a:xfrm>
            <a:off x="-1140903" y="3749881"/>
            <a:ext cx="8976219" cy="1828798"/>
          </a:xfrm>
          <a:custGeom>
            <a:avLst/>
            <a:gdLst>
              <a:gd name="connsiteX0" fmla="*/ 0 w 8196044"/>
              <a:gd name="connsiteY0" fmla="*/ 506412 h 2670772"/>
              <a:gd name="connsiteX1" fmla="*/ 1652632 w 8196044"/>
              <a:gd name="connsiteY1" fmla="*/ 3073 h 2670772"/>
              <a:gd name="connsiteX2" fmla="*/ 4320331 w 8196044"/>
              <a:gd name="connsiteY2" fmla="*/ 716137 h 2670772"/>
              <a:gd name="connsiteX3" fmla="*/ 6518246 w 8196044"/>
              <a:gd name="connsiteY3" fmla="*/ 548357 h 2670772"/>
              <a:gd name="connsiteX4" fmla="*/ 6853806 w 8196044"/>
              <a:gd name="connsiteY4" fmla="*/ 707748 h 2670772"/>
              <a:gd name="connsiteX5" fmla="*/ 8196044 w 8196044"/>
              <a:gd name="connsiteY5" fmla="*/ 2670772 h 2670772"/>
              <a:gd name="connsiteX0" fmla="*/ 43815 w 8239859"/>
              <a:gd name="connsiteY0" fmla="*/ 506800 h 2671160"/>
              <a:gd name="connsiteX1" fmla="*/ 152872 w 8239859"/>
              <a:gd name="connsiteY1" fmla="*/ 447250 h 2671160"/>
              <a:gd name="connsiteX2" fmla="*/ 1696447 w 8239859"/>
              <a:gd name="connsiteY2" fmla="*/ 3461 h 2671160"/>
              <a:gd name="connsiteX3" fmla="*/ 4364146 w 8239859"/>
              <a:gd name="connsiteY3" fmla="*/ 716525 h 2671160"/>
              <a:gd name="connsiteX4" fmla="*/ 6562061 w 8239859"/>
              <a:gd name="connsiteY4" fmla="*/ 548745 h 2671160"/>
              <a:gd name="connsiteX5" fmla="*/ 6897621 w 8239859"/>
              <a:gd name="connsiteY5" fmla="*/ 708136 h 2671160"/>
              <a:gd name="connsiteX6" fmla="*/ 8239859 w 8239859"/>
              <a:gd name="connsiteY6" fmla="*/ 2671160 h 2671160"/>
              <a:gd name="connsiteX0" fmla="*/ 0 w 8523214"/>
              <a:gd name="connsiteY0" fmla="*/ 1348560 h 2671160"/>
              <a:gd name="connsiteX1" fmla="*/ 436227 w 8523214"/>
              <a:gd name="connsiteY1" fmla="*/ 447250 h 2671160"/>
              <a:gd name="connsiteX2" fmla="*/ 1979802 w 8523214"/>
              <a:gd name="connsiteY2" fmla="*/ 3461 h 2671160"/>
              <a:gd name="connsiteX3" fmla="*/ 4647501 w 8523214"/>
              <a:gd name="connsiteY3" fmla="*/ 716525 h 2671160"/>
              <a:gd name="connsiteX4" fmla="*/ 6845416 w 8523214"/>
              <a:gd name="connsiteY4" fmla="*/ 548745 h 2671160"/>
              <a:gd name="connsiteX5" fmla="*/ 7180976 w 8523214"/>
              <a:gd name="connsiteY5" fmla="*/ 708136 h 2671160"/>
              <a:gd name="connsiteX6" fmla="*/ 8523214 w 8523214"/>
              <a:gd name="connsiteY6" fmla="*/ 2671160 h 2671160"/>
              <a:gd name="connsiteX0" fmla="*/ 0 w 8523214"/>
              <a:gd name="connsiteY0" fmla="*/ 1352510 h 2675110"/>
              <a:gd name="connsiteX1" fmla="*/ 553673 w 8523214"/>
              <a:gd name="connsiteY1" fmla="*/ 357671 h 2675110"/>
              <a:gd name="connsiteX2" fmla="*/ 1979802 w 8523214"/>
              <a:gd name="connsiteY2" fmla="*/ 7411 h 2675110"/>
              <a:gd name="connsiteX3" fmla="*/ 4647501 w 8523214"/>
              <a:gd name="connsiteY3" fmla="*/ 720475 h 2675110"/>
              <a:gd name="connsiteX4" fmla="*/ 6845416 w 8523214"/>
              <a:gd name="connsiteY4" fmla="*/ 552695 h 2675110"/>
              <a:gd name="connsiteX5" fmla="*/ 7180976 w 8523214"/>
              <a:gd name="connsiteY5" fmla="*/ 712086 h 2675110"/>
              <a:gd name="connsiteX6" fmla="*/ 8523214 w 8523214"/>
              <a:gd name="connsiteY6" fmla="*/ 2675110 h 2675110"/>
              <a:gd name="connsiteX0" fmla="*/ 0 w 8523214"/>
              <a:gd name="connsiteY0" fmla="*/ 1347419 h 2670019"/>
              <a:gd name="connsiteX1" fmla="*/ 503339 w 8523214"/>
              <a:gd name="connsiteY1" fmla="*/ 487678 h 2670019"/>
              <a:gd name="connsiteX2" fmla="*/ 1979802 w 8523214"/>
              <a:gd name="connsiteY2" fmla="*/ 2320 h 2670019"/>
              <a:gd name="connsiteX3" fmla="*/ 4647501 w 8523214"/>
              <a:gd name="connsiteY3" fmla="*/ 715384 h 2670019"/>
              <a:gd name="connsiteX4" fmla="*/ 6845416 w 8523214"/>
              <a:gd name="connsiteY4" fmla="*/ 547604 h 2670019"/>
              <a:gd name="connsiteX5" fmla="*/ 7180976 w 8523214"/>
              <a:gd name="connsiteY5" fmla="*/ 706995 h 2670019"/>
              <a:gd name="connsiteX6" fmla="*/ 8523214 w 8523214"/>
              <a:gd name="connsiteY6" fmla="*/ 2670019 h 2670019"/>
              <a:gd name="connsiteX0" fmla="*/ 0 w 8523214"/>
              <a:gd name="connsiteY0" fmla="*/ 1347907 h 2670507"/>
              <a:gd name="connsiteX1" fmla="*/ 503339 w 8523214"/>
              <a:gd name="connsiteY1" fmla="*/ 488166 h 2670507"/>
              <a:gd name="connsiteX2" fmla="*/ 1979802 w 8523214"/>
              <a:gd name="connsiteY2" fmla="*/ 2808 h 2670507"/>
              <a:gd name="connsiteX3" fmla="*/ 4647501 w 8523214"/>
              <a:gd name="connsiteY3" fmla="*/ 715872 h 2670507"/>
              <a:gd name="connsiteX4" fmla="*/ 6845416 w 8523214"/>
              <a:gd name="connsiteY4" fmla="*/ 548092 h 2670507"/>
              <a:gd name="connsiteX5" fmla="*/ 7180976 w 8523214"/>
              <a:gd name="connsiteY5" fmla="*/ 707483 h 2670507"/>
              <a:gd name="connsiteX6" fmla="*/ 8523214 w 8523214"/>
              <a:gd name="connsiteY6" fmla="*/ 2670507 h 267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23214" h="2670507">
                <a:moveTo>
                  <a:pt x="0" y="1347907"/>
                </a:moveTo>
                <a:cubicBezTo>
                  <a:pt x="18176" y="1337982"/>
                  <a:pt x="227900" y="572056"/>
                  <a:pt x="503339" y="488166"/>
                </a:cubicBezTo>
                <a:cubicBezTo>
                  <a:pt x="778778" y="321139"/>
                  <a:pt x="1289108" y="-35143"/>
                  <a:pt x="1979802" y="2808"/>
                </a:cubicBezTo>
                <a:cubicBezTo>
                  <a:pt x="2670496" y="40759"/>
                  <a:pt x="3836565" y="624991"/>
                  <a:pt x="4647501" y="715872"/>
                </a:cubicBezTo>
                <a:cubicBezTo>
                  <a:pt x="5458437" y="806753"/>
                  <a:pt x="6423170" y="549490"/>
                  <a:pt x="6845416" y="548092"/>
                </a:cubicBezTo>
                <a:cubicBezTo>
                  <a:pt x="7267662" y="546694"/>
                  <a:pt x="6901343" y="353747"/>
                  <a:pt x="7180976" y="707483"/>
                </a:cubicBezTo>
                <a:cubicBezTo>
                  <a:pt x="7460609" y="1061219"/>
                  <a:pt x="7991911" y="1865863"/>
                  <a:pt x="8523214" y="2670507"/>
                </a:cubicBezTo>
              </a:path>
            </a:pathLst>
          </a:custGeom>
          <a:solidFill>
            <a:srgbClr val="6EC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2C46B7-22A1-492E-88AC-29250384D3EE}"/>
              </a:ext>
            </a:extLst>
          </p:cNvPr>
          <p:cNvSpPr/>
          <p:nvPr/>
        </p:nvSpPr>
        <p:spPr>
          <a:xfrm>
            <a:off x="-1339003" y="1"/>
            <a:ext cx="133900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BAC40D-B4FB-4B42-8B7D-54DF88B1ABB0}"/>
              </a:ext>
            </a:extLst>
          </p:cNvPr>
          <p:cNvSpPr/>
          <p:nvPr/>
        </p:nvSpPr>
        <p:spPr>
          <a:xfrm>
            <a:off x="5760000" y="0"/>
            <a:ext cx="643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BA4DFA8-A4FB-4EE3-B575-FA9E17C319B3}"/>
              </a:ext>
            </a:extLst>
          </p:cNvPr>
          <p:cNvSpPr/>
          <p:nvPr/>
        </p:nvSpPr>
        <p:spPr>
          <a:xfrm>
            <a:off x="6527895" y="2328198"/>
            <a:ext cx="2193830" cy="645980"/>
          </a:xfrm>
          <a:prstGeom prst="roundRect">
            <a:avLst>
              <a:gd name="adj" fmla="val 107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38C6F6-C2E9-4A83-8D07-0E6F455D83AC}"/>
              </a:ext>
            </a:extLst>
          </p:cNvPr>
          <p:cNvSpPr txBox="1"/>
          <p:nvPr/>
        </p:nvSpPr>
        <p:spPr>
          <a:xfrm>
            <a:off x="175045" y="3431208"/>
            <a:ext cx="1872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3EAF2"/>
                </a:solidFill>
              </a:rPr>
              <a:t>www.emenhesarpouya.com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9BD478-E4A5-476C-9B91-9D7AC821710E}"/>
              </a:ext>
            </a:extLst>
          </p:cNvPr>
          <p:cNvSpPr/>
          <p:nvPr/>
        </p:nvSpPr>
        <p:spPr>
          <a:xfrm>
            <a:off x="0" y="6522440"/>
            <a:ext cx="12192000" cy="335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1C80D6-5700-4DB0-844B-AE28190F76D1}"/>
              </a:ext>
            </a:extLst>
          </p:cNvPr>
          <p:cNvSpPr txBox="1"/>
          <p:nvPr/>
        </p:nvSpPr>
        <p:spPr>
          <a:xfrm>
            <a:off x="26125" y="6576193"/>
            <a:ext cx="653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1D8DB7-B257-4C4C-92E5-7FCA0FEEA1B9}"/>
              </a:ext>
            </a:extLst>
          </p:cNvPr>
          <p:cNvSpPr txBox="1"/>
          <p:nvPr/>
        </p:nvSpPr>
        <p:spPr>
          <a:xfrm>
            <a:off x="632449" y="6576193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EHP Corp.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CD2A3F1-45F5-4915-BFC8-0663EEFE8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630" y="5512634"/>
            <a:ext cx="525628" cy="53666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C5F372AC-F93F-4D56-B745-948A70297067}"/>
              </a:ext>
            </a:extLst>
          </p:cNvPr>
          <p:cNvGrpSpPr/>
          <p:nvPr/>
        </p:nvGrpSpPr>
        <p:grpSpPr>
          <a:xfrm>
            <a:off x="364963" y="5498621"/>
            <a:ext cx="767239" cy="361950"/>
            <a:chOff x="0" y="0"/>
            <a:chExt cx="1022985" cy="4826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2DA7C39-0DC5-4B24-94AA-5BD73BFBC636}"/>
                </a:ext>
              </a:extLst>
            </p:cNvPr>
            <p:cNvSpPr/>
            <p:nvPr/>
          </p:nvSpPr>
          <p:spPr>
            <a:xfrm rot="21261080">
              <a:off x="0" y="0"/>
              <a:ext cx="1022985" cy="482600"/>
            </a:xfrm>
            <a:prstGeom prst="ellipse">
              <a:avLst/>
            </a:prstGeom>
            <a:gradFill flip="none" rotWithShape="1">
              <a:gsLst>
                <a:gs pos="70000">
                  <a:srgbClr val="B3EAF2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8DB2CAF-5F0B-48CE-9513-CBC1467D23C7}"/>
                </a:ext>
              </a:extLst>
            </p:cNvPr>
            <p:cNvSpPr/>
            <p:nvPr/>
          </p:nvSpPr>
          <p:spPr>
            <a:xfrm rot="20700652">
              <a:off x="53163" y="63796"/>
              <a:ext cx="914400" cy="368300"/>
            </a:xfrm>
            <a:prstGeom prst="ellipse">
              <a:avLst/>
            </a:prstGeom>
            <a:solidFill>
              <a:srgbClr val="21B2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18">
              <a:extLst>
                <a:ext uri="{FF2B5EF4-FFF2-40B4-BE49-F238E27FC236}">
                  <a16:creationId xmlns:a16="http://schemas.microsoft.com/office/drawing/2014/main" id="{D952D3D7-01E5-47F1-ACBF-AEF6100C484C}"/>
                </a:ext>
              </a:extLst>
            </p:cNvPr>
            <p:cNvSpPr txBox="1"/>
            <p:nvPr/>
          </p:nvSpPr>
          <p:spPr>
            <a:xfrm>
              <a:off x="244549" y="95693"/>
              <a:ext cx="533400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kern="12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EHP</a:t>
              </a:r>
              <a:endPara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59546EC-5913-46A4-8C59-E09647211D05}"/>
              </a:ext>
            </a:extLst>
          </p:cNvPr>
          <p:cNvSpPr txBox="1"/>
          <p:nvPr/>
        </p:nvSpPr>
        <p:spPr>
          <a:xfrm>
            <a:off x="81203" y="5861908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Emen Hesar Pouya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C831D-C86B-461F-BF0C-4190E6BE9B61}"/>
              </a:ext>
            </a:extLst>
          </p:cNvPr>
          <p:cNvSpPr txBox="1"/>
          <p:nvPr/>
        </p:nvSpPr>
        <p:spPr>
          <a:xfrm>
            <a:off x="6527895" y="2323895"/>
            <a:ext cx="761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name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05CE606-E2F5-40BC-B3BC-E995CC94D421}"/>
              </a:ext>
            </a:extLst>
          </p:cNvPr>
          <p:cNvSpPr/>
          <p:nvPr/>
        </p:nvSpPr>
        <p:spPr>
          <a:xfrm>
            <a:off x="6527895" y="3203767"/>
            <a:ext cx="2193830" cy="645980"/>
          </a:xfrm>
          <a:prstGeom prst="roundRect">
            <a:avLst>
              <a:gd name="adj" fmla="val 1175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B74BCB-6A5E-47EA-B24D-D665C7A993D4}"/>
              </a:ext>
            </a:extLst>
          </p:cNvPr>
          <p:cNvSpPr txBox="1"/>
          <p:nvPr/>
        </p:nvSpPr>
        <p:spPr>
          <a:xfrm>
            <a:off x="6527895" y="3199464"/>
            <a:ext cx="761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3D9F4AA-559C-4948-900B-10870FD0355B}"/>
              </a:ext>
            </a:extLst>
          </p:cNvPr>
          <p:cNvSpPr/>
          <p:nvPr/>
        </p:nvSpPr>
        <p:spPr>
          <a:xfrm>
            <a:off x="6542408" y="4054570"/>
            <a:ext cx="1242692" cy="30679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B2E783-B0C6-460C-B4AB-AF5FCDFC0E48}"/>
              </a:ext>
            </a:extLst>
          </p:cNvPr>
          <p:cNvSpPr txBox="1"/>
          <p:nvPr/>
        </p:nvSpPr>
        <p:spPr>
          <a:xfrm>
            <a:off x="6775610" y="4069426"/>
            <a:ext cx="76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system-ui"/>
              </a:rPr>
              <a:t>Log in</a:t>
            </a:r>
          </a:p>
        </p:txBody>
      </p:sp>
      <p:sp>
        <p:nvSpPr>
          <p:cNvPr id="56" name="Rectangle: Top Corners Rounded 55">
            <a:extLst>
              <a:ext uri="{FF2B5EF4-FFF2-40B4-BE49-F238E27FC236}">
                <a16:creationId xmlns:a16="http://schemas.microsoft.com/office/drawing/2014/main" id="{5A027D74-26DA-4905-A200-831E1918D898}"/>
              </a:ext>
            </a:extLst>
          </p:cNvPr>
          <p:cNvSpPr/>
          <p:nvPr/>
        </p:nvSpPr>
        <p:spPr>
          <a:xfrm rot="10800000">
            <a:off x="6527895" y="2671576"/>
            <a:ext cx="2193830" cy="309420"/>
          </a:xfrm>
          <a:prstGeom prst="round2SameRect">
            <a:avLst>
              <a:gd name="adj1" fmla="val 2487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Top Corners Rounded 56">
            <a:extLst>
              <a:ext uri="{FF2B5EF4-FFF2-40B4-BE49-F238E27FC236}">
                <a16:creationId xmlns:a16="http://schemas.microsoft.com/office/drawing/2014/main" id="{02800445-F412-40F7-931B-9A9285A7101B}"/>
              </a:ext>
            </a:extLst>
          </p:cNvPr>
          <p:cNvSpPr/>
          <p:nvPr/>
        </p:nvSpPr>
        <p:spPr>
          <a:xfrm rot="10800000">
            <a:off x="6527895" y="3543503"/>
            <a:ext cx="2193830" cy="309420"/>
          </a:xfrm>
          <a:prstGeom prst="round2SameRect">
            <a:avLst>
              <a:gd name="adj1" fmla="val 2487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0DFF40-8622-44B6-8868-F65AD751F537}"/>
              </a:ext>
            </a:extLst>
          </p:cNvPr>
          <p:cNvSpPr txBox="1"/>
          <p:nvPr/>
        </p:nvSpPr>
        <p:spPr>
          <a:xfrm>
            <a:off x="175044" y="2425141"/>
            <a:ext cx="1872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How to use This Program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3E01E7-0D14-4734-84F4-7E46A5E6DE15}"/>
              </a:ext>
            </a:extLst>
          </p:cNvPr>
          <p:cNvSpPr txBox="1"/>
          <p:nvPr/>
        </p:nvSpPr>
        <p:spPr>
          <a:xfrm>
            <a:off x="175044" y="2629852"/>
            <a:ext cx="1872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What's the Meaning of DESS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BE360B-C3EE-4966-9AF9-458F0BCFE309}"/>
              </a:ext>
            </a:extLst>
          </p:cNvPr>
          <p:cNvSpPr txBox="1"/>
          <p:nvPr/>
        </p:nvSpPr>
        <p:spPr>
          <a:xfrm>
            <a:off x="175044" y="2834563"/>
            <a:ext cx="1872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How Electric-Fence Works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7D62D0-847C-42AF-B5C9-C493AFDDB4F1}"/>
              </a:ext>
            </a:extLst>
          </p:cNvPr>
          <p:cNvSpPr txBox="1"/>
          <p:nvPr/>
        </p:nvSpPr>
        <p:spPr>
          <a:xfrm>
            <a:off x="6426294" y="1249550"/>
            <a:ext cx="417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ystem-ui"/>
              </a:rPr>
              <a:t>Log in to system to use all about </a:t>
            </a:r>
            <a:r>
              <a:rPr lang="en-US" b="1" dirty="0">
                <a:solidFill>
                  <a:srgbClr val="0070C0"/>
                </a:solidFill>
                <a:latin typeface="system-ui"/>
              </a:rPr>
              <a:t>DESS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ystem-ui"/>
              </a:rPr>
              <a:t> security tool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D98775-72BE-4C7F-944A-4E6F02B93AE4}"/>
              </a:ext>
            </a:extLst>
          </p:cNvPr>
          <p:cNvGrpSpPr/>
          <p:nvPr/>
        </p:nvGrpSpPr>
        <p:grpSpPr>
          <a:xfrm>
            <a:off x="460303" y="549023"/>
            <a:ext cx="253344" cy="259374"/>
            <a:chOff x="460303" y="549023"/>
            <a:chExt cx="253344" cy="25937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CD3BB7A-6701-4D31-B207-D3C891E62FE9}"/>
                </a:ext>
              </a:extLst>
            </p:cNvPr>
            <p:cNvSpPr/>
            <p:nvPr/>
          </p:nvSpPr>
          <p:spPr>
            <a:xfrm>
              <a:off x="605647" y="70039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E248A91-5103-48A3-888E-985FE3F564E3}"/>
                </a:ext>
              </a:extLst>
            </p:cNvPr>
            <p:cNvSpPr/>
            <p:nvPr/>
          </p:nvSpPr>
          <p:spPr>
            <a:xfrm>
              <a:off x="460303" y="700397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CD76993-33C1-4BD8-BAFD-4D5F86FA7AC1}"/>
                </a:ext>
              </a:extLst>
            </p:cNvPr>
            <p:cNvSpPr/>
            <p:nvPr/>
          </p:nvSpPr>
          <p:spPr>
            <a:xfrm>
              <a:off x="460303" y="549023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1699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C9EBA8-1B7D-48BE-A512-9A5613D79A0D}"/>
              </a:ext>
            </a:extLst>
          </p:cNvPr>
          <p:cNvSpPr/>
          <p:nvPr/>
        </p:nvSpPr>
        <p:spPr>
          <a:xfrm>
            <a:off x="2301761" y="813674"/>
            <a:ext cx="9890239" cy="68222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9E39E-6189-4F7F-8D41-7064AF3863C2}"/>
              </a:ext>
            </a:extLst>
          </p:cNvPr>
          <p:cNvSpPr/>
          <p:nvPr/>
        </p:nvSpPr>
        <p:spPr>
          <a:xfrm>
            <a:off x="2323750" y="-4"/>
            <a:ext cx="9868249" cy="8764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799BB-AC8D-451B-B9A5-FEE9752B6FF4}"/>
              </a:ext>
            </a:extLst>
          </p:cNvPr>
          <p:cNvSpPr txBox="1"/>
          <p:nvPr/>
        </p:nvSpPr>
        <p:spPr>
          <a:xfrm>
            <a:off x="2331801" y="624839"/>
            <a:ext cx="73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Home</a:t>
            </a:r>
          </a:p>
        </p:txBody>
      </p:sp>
      <p:pic>
        <p:nvPicPr>
          <p:cNvPr id="9" name="Graphic 8" descr="Home">
            <a:extLst>
              <a:ext uri="{FF2B5EF4-FFF2-40B4-BE49-F238E27FC236}">
                <a16:creationId xmlns:a16="http://schemas.microsoft.com/office/drawing/2014/main" id="{BD51C315-8185-4EED-AE5F-8EB73A8EA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1368" y="430729"/>
            <a:ext cx="216000" cy="216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34F811-C8A2-4DE3-B0DE-F8DEE00255E3}"/>
              </a:ext>
            </a:extLst>
          </p:cNvPr>
          <p:cNvSpPr/>
          <p:nvPr/>
        </p:nvSpPr>
        <p:spPr>
          <a:xfrm>
            <a:off x="0" y="-2"/>
            <a:ext cx="2323751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9972B-81BA-4316-9DE2-FE9EF042D5B1}"/>
              </a:ext>
            </a:extLst>
          </p:cNvPr>
          <p:cNvSpPr txBox="1"/>
          <p:nvPr/>
        </p:nvSpPr>
        <p:spPr>
          <a:xfrm>
            <a:off x="17338" y="778844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 Sites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F426D9-7E53-45B7-95C0-D8849636736C}"/>
              </a:ext>
            </a:extLst>
          </p:cNvPr>
          <p:cNvGrpSpPr/>
          <p:nvPr/>
        </p:nvGrpSpPr>
        <p:grpSpPr>
          <a:xfrm>
            <a:off x="9718" y="1012058"/>
            <a:ext cx="2238532" cy="215444"/>
            <a:chOff x="118775" y="918102"/>
            <a:chExt cx="2238532" cy="21544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F02E32D-89C4-4583-AEF2-99F9BF14A90D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6A3954-2BC4-426A-8A2B-49D6673AD355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311648-91F1-4704-9DCB-FB9FA17215B1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17" name="Graphic 16" descr="Empty battery">
                <a:extLst>
                  <a:ext uri="{FF2B5EF4-FFF2-40B4-BE49-F238E27FC236}">
                    <a16:creationId xmlns:a16="http://schemas.microsoft.com/office/drawing/2014/main" id="{FAD0F4D8-CECB-4CA8-B04F-040A62E31F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18" name="Graphic 17" descr="Signal">
                <a:extLst>
                  <a:ext uri="{FF2B5EF4-FFF2-40B4-BE49-F238E27FC236}">
                    <a16:creationId xmlns:a16="http://schemas.microsoft.com/office/drawing/2014/main" id="{81058C31-B056-4BF2-88C0-04657B239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12C4725-90BA-4CE2-BC34-52C9802B4F7B}"/>
              </a:ext>
            </a:extLst>
          </p:cNvPr>
          <p:cNvSpPr/>
          <p:nvPr/>
        </p:nvSpPr>
        <p:spPr>
          <a:xfrm>
            <a:off x="0" y="6522440"/>
            <a:ext cx="12192000" cy="335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10144F-9BEB-4EC9-ACD5-B36ECCBC3F54}"/>
              </a:ext>
            </a:extLst>
          </p:cNvPr>
          <p:cNvCxnSpPr/>
          <p:nvPr/>
        </p:nvCxnSpPr>
        <p:spPr>
          <a:xfrm>
            <a:off x="100669" y="978597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206732-B0BB-40D6-84C4-58140B48B8C7}"/>
              </a:ext>
            </a:extLst>
          </p:cNvPr>
          <p:cNvGrpSpPr/>
          <p:nvPr/>
        </p:nvGrpSpPr>
        <p:grpSpPr>
          <a:xfrm>
            <a:off x="7812" y="1155403"/>
            <a:ext cx="2238532" cy="215444"/>
            <a:chOff x="118775" y="918102"/>
            <a:chExt cx="2238532" cy="215444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E7325B1-B324-4232-988D-5F1C1369875C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4F40ED1-6F55-4822-83CB-16C214FAC66E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3CDDE5-C67B-454A-B026-3DDC5F994A00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25" name="Graphic 24" descr="Empty battery">
                <a:extLst>
                  <a:ext uri="{FF2B5EF4-FFF2-40B4-BE49-F238E27FC236}">
                    <a16:creationId xmlns:a16="http://schemas.microsoft.com/office/drawing/2014/main" id="{4D342EA2-DD98-4481-BD61-84F491F7D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26" name="Graphic 25" descr="Signal">
                <a:extLst>
                  <a:ext uri="{FF2B5EF4-FFF2-40B4-BE49-F238E27FC236}">
                    <a16:creationId xmlns:a16="http://schemas.microsoft.com/office/drawing/2014/main" id="{66B018F0-5FE7-484B-9A7E-E8D18FB42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D48437F-5622-4E51-8FB1-3C216B566CEA}"/>
              </a:ext>
            </a:extLst>
          </p:cNvPr>
          <p:cNvSpPr txBox="1"/>
          <p:nvPr/>
        </p:nvSpPr>
        <p:spPr>
          <a:xfrm>
            <a:off x="15432" y="424577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Offline Sites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F89597-3265-4510-A498-1A99C0434AEA}"/>
              </a:ext>
            </a:extLst>
          </p:cNvPr>
          <p:cNvCxnSpPr/>
          <p:nvPr/>
        </p:nvCxnSpPr>
        <p:spPr>
          <a:xfrm>
            <a:off x="98763" y="444552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E266F2-127C-4B48-871C-AE4B4364DC59}"/>
              </a:ext>
            </a:extLst>
          </p:cNvPr>
          <p:cNvGrpSpPr/>
          <p:nvPr/>
        </p:nvGrpSpPr>
        <p:grpSpPr>
          <a:xfrm>
            <a:off x="7812" y="4476943"/>
            <a:ext cx="2238532" cy="215444"/>
            <a:chOff x="118775" y="5199960"/>
            <a:chExt cx="2238532" cy="21544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0562FD-688F-4EC2-B6BC-326D9CE3856E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6F90893-3746-4ABB-9910-F14E185A133D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Empty battery">
              <a:extLst>
                <a:ext uri="{FF2B5EF4-FFF2-40B4-BE49-F238E27FC236}">
                  <a16:creationId xmlns:a16="http://schemas.microsoft.com/office/drawing/2014/main" id="{E00985DA-B408-4E08-B743-4AF037720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33" name="Graphic 32" descr="Signal">
              <a:extLst>
                <a:ext uri="{FF2B5EF4-FFF2-40B4-BE49-F238E27FC236}">
                  <a16:creationId xmlns:a16="http://schemas.microsoft.com/office/drawing/2014/main" id="{788352E9-50EB-48B5-BFBC-51F5FD9D9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B680589-50C7-43B5-994E-AA60E459C323}"/>
              </a:ext>
            </a:extLst>
          </p:cNvPr>
          <p:cNvSpPr txBox="1"/>
          <p:nvPr/>
        </p:nvSpPr>
        <p:spPr>
          <a:xfrm>
            <a:off x="15432" y="507635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Defined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EF116A-D9E9-4139-9942-FA79B9DA2A44}"/>
              </a:ext>
            </a:extLst>
          </p:cNvPr>
          <p:cNvCxnSpPr/>
          <p:nvPr/>
        </p:nvCxnSpPr>
        <p:spPr>
          <a:xfrm>
            <a:off x="98763" y="527610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992DAB-E8BF-4A7D-BB5A-D0BE996EF155}"/>
              </a:ext>
            </a:extLst>
          </p:cNvPr>
          <p:cNvGrpSpPr/>
          <p:nvPr/>
        </p:nvGrpSpPr>
        <p:grpSpPr>
          <a:xfrm>
            <a:off x="7812" y="5307523"/>
            <a:ext cx="2238532" cy="215444"/>
            <a:chOff x="118775" y="5199960"/>
            <a:chExt cx="2238532" cy="21544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674BA2-95E8-48BB-8DD9-D647EA7ECEB3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44AE6B1-4691-41F6-8474-F1649A40A19E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Empty battery">
              <a:extLst>
                <a:ext uri="{FF2B5EF4-FFF2-40B4-BE49-F238E27FC236}">
                  <a16:creationId xmlns:a16="http://schemas.microsoft.com/office/drawing/2014/main" id="{6F6FF5C1-76CB-431A-B14A-7E39BAB94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40" name="Graphic 39" descr="Signal">
              <a:extLst>
                <a:ext uri="{FF2B5EF4-FFF2-40B4-BE49-F238E27FC236}">
                  <a16:creationId xmlns:a16="http://schemas.microsoft.com/office/drawing/2014/main" id="{9BB85DE8-F2E6-41F3-987E-FD1A9F92A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5420365D-20F6-4120-9BEC-32DAD18327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213012" y="173748"/>
            <a:ext cx="252000" cy="252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8DA5F0A-405D-4506-8B8C-FE52D58538C5}"/>
              </a:ext>
            </a:extLst>
          </p:cNvPr>
          <p:cNvSpPr txBox="1"/>
          <p:nvPr/>
        </p:nvSpPr>
        <p:spPr>
          <a:xfrm>
            <a:off x="419973" y="191952"/>
            <a:ext cx="1162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Type site name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967403-BADD-4346-B713-CF0EAF40F564}"/>
              </a:ext>
            </a:extLst>
          </p:cNvPr>
          <p:cNvSpPr txBox="1"/>
          <p:nvPr/>
        </p:nvSpPr>
        <p:spPr>
          <a:xfrm>
            <a:off x="26125" y="6576193"/>
            <a:ext cx="653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CF0602-A92A-490C-B731-C77468C973AA}"/>
              </a:ext>
            </a:extLst>
          </p:cNvPr>
          <p:cNvSpPr txBox="1"/>
          <p:nvPr/>
        </p:nvSpPr>
        <p:spPr>
          <a:xfrm>
            <a:off x="632449" y="6576193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EHP Corp.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60907D-AC54-4475-AFCE-F319CE92846A}"/>
              </a:ext>
            </a:extLst>
          </p:cNvPr>
          <p:cNvCxnSpPr>
            <a:cxnSpLocks/>
          </p:cNvCxnSpPr>
          <p:nvPr/>
        </p:nvCxnSpPr>
        <p:spPr>
          <a:xfrm>
            <a:off x="2323751" y="-2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A68891A-8067-40AC-9E81-236830A45A69}"/>
              </a:ext>
            </a:extLst>
          </p:cNvPr>
          <p:cNvSpPr txBox="1"/>
          <p:nvPr/>
        </p:nvSpPr>
        <p:spPr>
          <a:xfrm>
            <a:off x="6365036" y="40796"/>
            <a:ext cx="1785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DESS</a:t>
            </a:r>
            <a:r>
              <a:rPr lang="en-US" sz="1200" dirty="0">
                <a:solidFill>
                  <a:schemeClr val="bg1"/>
                </a:solidFill>
              </a:rPr>
              <a:t> Security System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2D8B669-0424-493D-8A85-73704468038B}"/>
              </a:ext>
            </a:extLst>
          </p:cNvPr>
          <p:cNvCxnSpPr>
            <a:cxnSpLocks/>
          </p:cNvCxnSpPr>
          <p:nvPr/>
        </p:nvCxnSpPr>
        <p:spPr>
          <a:xfrm flipH="1">
            <a:off x="2331801" y="1495901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AAC098-53FC-4D63-BE0F-626A2FBD6C5D}"/>
              </a:ext>
            </a:extLst>
          </p:cNvPr>
          <p:cNvCxnSpPr>
            <a:cxnSpLocks/>
          </p:cNvCxnSpPr>
          <p:nvPr/>
        </p:nvCxnSpPr>
        <p:spPr>
          <a:xfrm flipH="1">
            <a:off x="2323751" y="6522440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99DA780-5753-4FB4-BDA5-4576A2631B34}"/>
              </a:ext>
            </a:extLst>
          </p:cNvPr>
          <p:cNvCxnSpPr>
            <a:cxnSpLocks/>
          </p:cNvCxnSpPr>
          <p:nvPr/>
        </p:nvCxnSpPr>
        <p:spPr>
          <a:xfrm>
            <a:off x="12191999" y="-4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807D22A-62B1-47A1-86C3-113FD757EBFD}"/>
              </a:ext>
            </a:extLst>
          </p:cNvPr>
          <p:cNvSpPr txBox="1"/>
          <p:nvPr/>
        </p:nvSpPr>
        <p:spPr>
          <a:xfrm>
            <a:off x="3042939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Modules</a:t>
            </a:r>
          </a:p>
        </p:txBody>
      </p:sp>
      <p:pic>
        <p:nvPicPr>
          <p:cNvPr id="55" name="Graphic 54" descr="Processor">
            <a:extLst>
              <a:ext uri="{FF2B5EF4-FFF2-40B4-BE49-F238E27FC236}">
                <a16:creationId xmlns:a16="http://schemas.microsoft.com/office/drawing/2014/main" id="{A9124859-EA2E-4F58-B42C-048A7234B5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34299" y="430729"/>
            <a:ext cx="216000" cy="216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C4B3C38-10E3-469A-9D33-1A141308BB7E}"/>
              </a:ext>
            </a:extLst>
          </p:cNvPr>
          <p:cNvSpPr/>
          <p:nvPr/>
        </p:nvSpPr>
        <p:spPr>
          <a:xfrm>
            <a:off x="6182799" y="380998"/>
            <a:ext cx="777550" cy="5975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85E27D-E375-44D3-8E88-766E6BB1E906}"/>
              </a:ext>
            </a:extLst>
          </p:cNvPr>
          <p:cNvSpPr txBox="1"/>
          <p:nvPr/>
        </p:nvSpPr>
        <p:spPr>
          <a:xfrm>
            <a:off x="3807158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Setting</a:t>
            </a:r>
          </a:p>
        </p:txBody>
      </p:sp>
      <p:pic>
        <p:nvPicPr>
          <p:cNvPr id="60" name="Graphic 59" descr="Gears">
            <a:extLst>
              <a:ext uri="{FF2B5EF4-FFF2-40B4-BE49-F238E27FC236}">
                <a16:creationId xmlns:a16="http://schemas.microsoft.com/office/drawing/2014/main" id="{1C67145E-CD17-4B88-8859-12A95CE5CC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83794" y="430729"/>
            <a:ext cx="216000" cy="21600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9D2E99E-D17B-402C-A25C-3106922FFACE}"/>
              </a:ext>
            </a:extLst>
          </p:cNvPr>
          <p:cNvCxnSpPr>
            <a:cxnSpLocks/>
          </p:cNvCxnSpPr>
          <p:nvPr/>
        </p:nvCxnSpPr>
        <p:spPr>
          <a:xfrm>
            <a:off x="304293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2EB343A-B161-4553-8007-CA67BE7CC486}"/>
              </a:ext>
            </a:extLst>
          </p:cNvPr>
          <p:cNvSpPr txBox="1"/>
          <p:nvPr/>
        </p:nvSpPr>
        <p:spPr>
          <a:xfrm>
            <a:off x="4571377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Users</a:t>
            </a:r>
          </a:p>
        </p:txBody>
      </p:sp>
      <p:pic>
        <p:nvPicPr>
          <p:cNvPr id="75" name="Graphic 74" descr="Fingerprint">
            <a:extLst>
              <a:ext uri="{FF2B5EF4-FFF2-40B4-BE49-F238E27FC236}">
                <a16:creationId xmlns:a16="http://schemas.microsoft.com/office/drawing/2014/main" id="{95EC2547-5EE4-4BE4-B21E-C15BF7C02B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73836" y="430729"/>
            <a:ext cx="216000" cy="21600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E1B9C26-6BD1-461A-93D4-E4882BEB20AC}"/>
              </a:ext>
            </a:extLst>
          </p:cNvPr>
          <p:cNvCxnSpPr>
            <a:cxnSpLocks/>
          </p:cNvCxnSpPr>
          <p:nvPr/>
        </p:nvCxnSpPr>
        <p:spPr>
          <a:xfrm>
            <a:off x="384499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F3CBCCE-2491-4216-8EB6-267F1345EB53}"/>
              </a:ext>
            </a:extLst>
          </p:cNvPr>
          <p:cNvSpPr txBox="1"/>
          <p:nvPr/>
        </p:nvSpPr>
        <p:spPr>
          <a:xfrm>
            <a:off x="5335596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Report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610A64B-AE06-43DA-BB92-5720EFDD26A3}"/>
              </a:ext>
            </a:extLst>
          </p:cNvPr>
          <p:cNvCxnSpPr>
            <a:cxnSpLocks/>
          </p:cNvCxnSpPr>
          <p:nvPr/>
        </p:nvCxnSpPr>
        <p:spPr>
          <a:xfrm>
            <a:off x="4608068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 descr="Document">
            <a:extLst>
              <a:ext uri="{FF2B5EF4-FFF2-40B4-BE49-F238E27FC236}">
                <a16:creationId xmlns:a16="http://schemas.microsoft.com/office/drawing/2014/main" id="{9542E06F-7DFB-4037-8AAF-C9F5B3A570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33002" y="430729"/>
            <a:ext cx="216000" cy="216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09528D5-A28A-44BE-B8AC-90A17C3CFD76}"/>
              </a:ext>
            </a:extLst>
          </p:cNvPr>
          <p:cNvSpPr txBox="1"/>
          <p:nvPr/>
        </p:nvSpPr>
        <p:spPr>
          <a:xfrm>
            <a:off x="6099815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Help</a:t>
            </a:r>
          </a:p>
        </p:txBody>
      </p:sp>
      <p:pic>
        <p:nvPicPr>
          <p:cNvPr id="81" name="Graphic 80" descr="Question mark">
            <a:extLst>
              <a:ext uri="{FF2B5EF4-FFF2-40B4-BE49-F238E27FC236}">
                <a16:creationId xmlns:a16="http://schemas.microsoft.com/office/drawing/2014/main" id="{F3C5DB49-6B57-486D-B925-D677947A95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69440" y="430729"/>
            <a:ext cx="216000" cy="216000"/>
          </a:xfrm>
          <a:prstGeom prst="rect">
            <a:avLst/>
          </a:prstGeom>
        </p:spPr>
      </p:pic>
      <p:sp>
        <p:nvSpPr>
          <p:cNvPr id="82" name="Flowchart: Merge 81">
            <a:extLst>
              <a:ext uri="{FF2B5EF4-FFF2-40B4-BE49-F238E27FC236}">
                <a16:creationId xmlns:a16="http://schemas.microsoft.com/office/drawing/2014/main" id="{B6E7A883-9FFE-48A0-9CD0-06F42F8D8EAB}"/>
              </a:ext>
            </a:extLst>
          </p:cNvPr>
          <p:cNvSpPr/>
          <p:nvPr/>
        </p:nvSpPr>
        <p:spPr>
          <a:xfrm>
            <a:off x="6656243" y="736917"/>
            <a:ext cx="72000" cy="36000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83DD59-9853-4F96-A131-C13FC6AF3077}"/>
              </a:ext>
            </a:extLst>
          </p:cNvPr>
          <p:cNvCxnSpPr>
            <a:cxnSpLocks/>
          </p:cNvCxnSpPr>
          <p:nvPr/>
        </p:nvCxnSpPr>
        <p:spPr>
          <a:xfrm>
            <a:off x="5340312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33EC053-8629-4CCC-8CA2-30707D05E2B3}"/>
              </a:ext>
            </a:extLst>
          </p:cNvPr>
          <p:cNvSpPr txBox="1"/>
          <p:nvPr/>
        </p:nvSpPr>
        <p:spPr>
          <a:xfrm>
            <a:off x="2665565" y="4093913"/>
            <a:ext cx="1872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>
                <a:solidFill>
                  <a:srgbClr val="0070C0"/>
                </a:solidFill>
              </a:rPr>
              <a:t>www.emenhesarpouya.com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FD3B4-2003-4DF8-88FB-FA0141C5C825}"/>
              </a:ext>
            </a:extLst>
          </p:cNvPr>
          <p:cNvSpPr txBox="1"/>
          <p:nvPr/>
        </p:nvSpPr>
        <p:spPr>
          <a:xfrm>
            <a:off x="2665565" y="3140174"/>
            <a:ext cx="879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About EHP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A021C1D-278B-4EDC-AF65-690F948824AB}"/>
              </a:ext>
            </a:extLst>
          </p:cNvPr>
          <p:cNvSpPr txBox="1"/>
          <p:nvPr/>
        </p:nvSpPr>
        <p:spPr>
          <a:xfrm>
            <a:off x="2665565" y="1937398"/>
            <a:ext cx="1872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How to use This Program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E448F0-A20D-4AD0-B4D6-EA17F80E5FCE}"/>
              </a:ext>
            </a:extLst>
          </p:cNvPr>
          <p:cNvSpPr txBox="1"/>
          <p:nvPr/>
        </p:nvSpPr>
        <p:spPr>
          <a:xfrm>
            <a:off x="2665565" y="2238092"/>
            <a:ext cx="1872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What's the Meaning of DESS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9E5E60-2177-492E-A024-1652930CCDF2}"/>
              </a:ext>
            </a:extLst>
          </p:cNvPr>
          <p:cNvSpPr txBox="1"/>
          <p:nvPr/>
        </p:nvSpPr>
        <p:spPr>
          <a:xfrm>
            <a:off x="2665565" y="2538786"/>
            <a:ext cx="1872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How Electric-Fence Works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450206-F62F-4D24-A8ED-1E0D1E80533D}"/>
              </a:ext>
            </a:extLst>
          </p:cNvPr>
          <p:cNvSpPr txBox="1"/>
          <p:nvPr/>
        </p:nvSpPr>
        <p:spPr>
          <a:xfrm>
            <a:off x="2665565" y="2839480"/>
            <a:ext cx="879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Legal Rights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A793D5-0400-4182-9F8D-3D8E33B5B1F5}"/>
              </a:ext>
            </a:extLst>
          </p:cNvPr>
          <p:cNvSpPr txBox="1"/>
          <p:nvPr/>
        </p:nvSpPr>
        <p:spPr>
          <a:xfrm>
            <a:off x="237225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508A5D-2E24-448B-9D81-7E2BE7A5EB10}"/>
              </a:ext>
            </a:extLst>
          </p:cNvPr>
          <p:cNvSpPr txBox="1"/>
          <p:nvPr/>
        </p:nvSpPr>
        <p:spPr>
          <a:xfrm>
            <a:off x="290660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Reload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189A450-3BEF-4922-A53D-27EF8263A8DD}"/>
              </a:ext>
            </a:extLst>
          </p:cNvPr>
          <p:cNvCxnSpPr>
            <a:cxnSpLocks/>
          </p:cNvCxnSpPr>
          <p:nvPr/>
        </p:nvCxnSpPr>
        <p:spPr>
          <a:xfrm>
            <a:off x="3462085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Line arrow Straight">
            <a:extLst>
              <a:ext uri="{FF2B5EF4-FFF2-40B4-BE49-F238E27FC236}">
                <a16:creationId xmlns:a16="http://schemas.microsoft.com/office/drawing/2014/main" id="{6DDEE1E2-6122-4E4A-810F-E9B5696BD92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91368" y="1034466"/>
            <a:ext cx="216000" cy="216000"/>
          </a:xfrm>
          <a:prstGeom prst="rect">
            <a:avLst/>
          </a:prstGeom>
        </p:spPr>
      </p:pic>
      <p:pic>
        <p:nvPicPr>
          <p:cNvPr id="113" name="Graphic 112" descr="Line arrow Rotate left">
            <a:extLst>
              <a:ext uri="{FF2B5EF4-FFF2-40B4-BE49-F238E27FC236}">
                <a16:creationId xmlns:a16="http://schemas.microsoft.com/office/drawing/2014/main" id="{76438125-E2F5-42EE-B4E6-B70995E0488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16828" y="1034466"/>
            <a:ext cx="216000" cy="21600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68345B3C-BE1B-4A10-9B75-5224A2090291}"/>
              </a:ext>
            </a:extLst>
          </p:cNvPr>
          <p:cNvSpPr txBox="1"/>
          <p:nvPr/>
        </p:nvSpPr>
        <p:spPr>
          <a:xfrm>
            <a:off x="2665565" y="3440868"/>
            <a:ext cx="8793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Help Center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AAA0A85-D360-4B39-A8E6-F5ACD8261DC7}"/>
              </a:ext>
            </a:extLst>
          </p:cNvPr>
          <p:cNvCxnSpPr>
            <a:cxnSpLocks/>
          </p:cNvCxnSpPr>
          <p:nvPr/>
        </p:nvCxnSpPr>
        <p:spPr>
          <a:xfrm rot="5400000">
            <a:off x="3637565" y="1246550"/>
            <a:ext cx="0" cy="194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4606CC4-C66C-42B8-A411-02240C67EFE9}"/>
              </a:ext>
            </a:extLst>
          </p:cNvPr>
          <p:cNvCxnSpPr>
            <a:cxnSpLocks/>
          </p:cNvCxnSpPr>
          <p:nvPr/>
        </p:nvCxnSpPr>
        <p:spPr>
          <a:xfrm rot="5400000">
            <a:off x="3637565" y="1547244"/>
            <a:ext cx="0" cy="194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6ECAE48-37E8-4A19-A757-5420BC913F9F}"/>
              </a:ext>
            </a:extLst>
          </p:cNvPr>
          <p:cNvCxnSpPr>
            <a:cxnSpLocks/>
          </p:cNvCxnSpPr>
          <p:nvPr/>
        </p:nvCxnSpPr>
        <p:spPr>
          <a:xfrm rot="5400000">
            <a:off x="3637565" y="1847938"/>
            <a:ext cx="0" cy="194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550BC41-E50C-4809-BDC5-BFFE6FA6CA1C}"/>
              </a:ext>
            </a:extLst>
          </p:cNvPr>
          <p:cNvCxnSpPr>
            <a:cxnSpLocks/>
          </p:cNvCxnSpPr>
          <p:nvPr/>
        </p:nvCxnSpPr>
        <p:spPr>
          <a:xfrm rot="5400000">
            <a:off x="3637565" y="2148632"/>
            <a:ext cx="0" cy="194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FE35CF7-803D-42DB-92BD-7A9D77946CCB}"/>
              </a:ext>
            </a:extLst>
          </p:cNvPr>
          <p:cNvCxnSpPr>
            <a:cxnSpLocks/>
          </p:cNvCxnSpPr>
          <p:nvPr/>
        </p:nvCxnSpPr>
        <p:spPr>
          <a:xfrm rot="5400000">
            <a:off x="3637565" y="2449326"/>
            <a:ext cx="0" cy="194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3FE4EF0-E79E-4A73-A5F6-34DE129FBC97}"/>
              </a:ext>
            </a:extLst>
          </p:cNvPr>
          <p:cNvCxnSpPr>
            <a:cxnSpLocks/>
          </p:cNvCxnSpPr>
          <p:nvPr/>
        </p:nvCxnSpPr>
        <p:spPr>
          <a:xfrm rot="5400000">
            <a:off x="3637565" y="2750024"/>
            <a:ext cx="0" cy="194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F57E8E4-FA9D-4160-B0D3-BD144E8FF8F7}"/>
              </a:ext>
            </a:extLst>
          </p:cNvPr>
          <p:cNvCxnSpPr>
            <a:cxnSpLocks/>
          </p:cNvCxnSpPr>
          <p:nvPr/>
        </p:nvCxnSpPr>
        <p:spPr>
          <a:xfrm rot="5400000">
            <a:off x="3627158" y="945856"/>
            <a:ext cx="0" cy="194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9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A28622D-7DD3-4DF4-BAEE-B5AC4F50E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9" t="17564" r="27764" b="14426"/>
          <a:stretch/>
        </p:blipFill>
        <p:spPr>
          <a:xfrm>
            <a:off x="2323749" y="1226978"/>
            <a:ext cx="9868251" cy="5294938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B48E03C1-F652-4E88-899D-D716BAA9D100}"/>
              </a:ext>
            </a:extLst>
          </p:cNvPr>
          <p:cNvSpPr/>
          <p:nvPr/>
        </p:nvSpPr>
        <p:spPr>
          <a:xfrm>
            <a:off x="2301761" y="813674"/>
            <a:ext cx="9890239" cy="68222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26954C-0A9D-4A85-8AFB-6330CBB54C98}"/>
              </a:ext>
            </a:extLst>
          </p:cNvPr>
          <p:cNvSpPr/>
          <p:nvPr/>
        </p:nvSpPr>
        <p:spPr>
          <a:xfrm>
            <a:off x="2323750" y="-4"/>
            <a:ext cx="9868249" cy="8764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1A9B7C6-F1AA-4D75-9E5C-FCF02F36755E}"/>
              </a:ext>
            </a:extLst>
          </p:cNvPr>
          <p:cNvSpPr/>
          <p:nvPr/>
        </p:nvSpPr>
        <p:spPr>
          <a:xfrm>
            <a:off x="2190474" y="380998"/>
            <a:ext cx="869716" cy="6071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5E2CED-38DD-4972-92D0-4B6536C43619}"/>
              </a:ext>
            </a:extLst>
          </p:cNvPr>
          <p:cNvSpPr txBox="1"/>
          <p:nvPr/>
        </p:nvSpPr>
        <p:spPr>
          <a:xfrm>
            <a:off x="2331801" y="624839"/>
            <a:ext cx="73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Home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ACD560-239C-4A8A-BE20-F71BA0B2CB34}"/>
              </a:ext>
            </a:extLst>
          </p:cNvPr>
          <p:cNvSpPr txBox="1"/>
          <p:nvPr/>
        </p:nvSpPr>
        <p:spPr>
          <a:xfrm>
            <a:off x="3042939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Modules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1C1EE4-3131-4C2A-BDC8-96EEF70F1BBF}"/>
              </a:ext>
            </a:extLst>
          </p:cNvPr>
          <p:cNvSpPr txBox="1"/>
          <p:nvPr/>
        </p:nvSpPr>
        <p:spPr>
          <a:xfrm>
            <a:off x="3807158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Setting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D4EFF1-46CE-4B2C-A899-E383C37BB073}"/>
              </a:ext>
            </a:extLst>
          </p:cNvPr>
          <p:cNvSpPr txBox="1"/>
          <p:nvPr/>
        </p:nvSpPr>
        <p:spPr>
          <a:xfrm>
            <a:off x="4571377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Users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885EF9-C615-4211-B35C-91A3C3B09F84}"/>
              </a:ext>
            </a:extLst>
          </p:cNvPr>
          <p:cNvSpPr txBox="1"/>
          <p:nvPr/>
        </p:nvSpPr>
        <p:spPr>
          <a:xfrm>
            <a:off x="5335596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Report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949B31-E416-467C-8693-C7B54DA13601}"/>
              </a:ext>
            </a:extLst>
          </p:cNvPr>
          <p:cNvSpPr txBox="1"/>
          <p:nvPr/>
        </p:nvSpPr>
        <p:spPr>
          <a:xfrm>
            <a:off x="6099815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Help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05F01E-754E-4F89-BFC8-A77DFD110186}"/>
              </a:ext>
            </a:extLst>
          </p:cNvPr>
          <p:cNvCxnSpPr>
            <a:cxnSpLocks/>
          </p:cNvCxnSpPr>
          <p:nvPr/>
        </p:nvCxnSpPr>
        <p:spPr>
          <a:xfrm>
            <a:off x="383493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7DCEA24-18C2-4532-A018-C82CD1482EF2}"/>
              </a:ext>
            </a:extLst>
          </p:cNvPr>
          <p:cNvCxnSpPr>
            <a:cxnSpLocks/>
          </p:cNvCxnSpPr>
          <p:nvPr/>
        </p:nvCxnSpPr>
        <p:spPr>
          <a:xfrm>
            <a:off x="4597474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A0CB3ED-A9FA-4FAC-9CB6-9B1CE4E835A2}"/>
              </a:ext>
            </a:extLst>
          </p:cNvPr>
          <p:cNvCxnSpPr>
            <a:cxnSpLocks/>
          </p:cNvCxnSpPr>
          <p:nvPr/>
        </p:nvCxnSpPr>
        <p:spPr>
          <a:xfrm>
            <a:off x="536000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8474C5B-18D8-4453-A2F3-2A68EABF9254}"/>
              </a:ext>
            </a:extLst>
          </p:cNvPr>
          <p:cNvCxnSpPr>
            <a:cxnSpLocks/>
          </p:cNvCxnSpPr>
          <p:nvPr/>
        </p:nvCxnSpPr>
        <p:spPr>
          <a:xfrm>
            <a:off x="612254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Home">
            <a:extLst>
              <a:ext uri="{FF2B5EF4-FFF2-40B4-BE49-F238E27FC236}">
                <a16:creationId xmlns:a16="http://schemas.microsoft.com/office/drawing/2014/main" id="{8A8F1A09-D9BD-481C-8C73-87288E8B1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368" y="430729"/>
            <a:ext cx="216000" cy="216000"/>
          </a:xfrm>
          <a:prstGeom prst="rect">
            <a:avLst/>
          </a:prstGeom>
        </p:spPr>
      </p:pic>
      <p:pic>
        <p:nvPicPr>
          <p:cNvPr id="5" name="Graphic 4" descr="Fingerprint">
            <a:extLst>
              <a:ext uri="{FF2B5EF4-FFF2-40B4-BE49-F238E27FC236}">
                <a16:creationId xmlns:a16="http://schemas.microsoft.com/office/drawing/2014/main" id="{53B57C5B-538C-4D3F-BD78-5519924F7F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3836" y="430729"/>
            <a:ext cx="216000" cy="216000"/>
          </a:xfrm>
          <a:prstGeom prst="rect">
            <a:avLst/>
          </a:prstGeom>
        </p:spPr>
      </p:pic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64F31E99-EFCA-429F-9694-AAD16DBFA6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3794" y="430729"/>
            <a:ext cx="216000" cy="216000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CCE10D1E-F394-4844-9A1F-94AD7ECA9B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3002" y="430729"/>
            <a:ext cx="216000" cy="216000"/>
          </a:xfrm>
          <a:prstGeom prst="rect">
            <a:avLst/>
          </a:prstGeom>
        </p:spPr>
      </p:pic>
      <p:pic>
        <p:nvPicPr>
          <p:cNvPr id="11" name="Graphic 10" descr="Mute speaker">
            <a:extLst>
              <a:ext uri="{FF2B5EF4-FFF2-40B4-BE49-F238E27FC236}">
                <a16:creationId xmlns:a16="http://schemas.microsoft.com/office/drawing/2014/main" id="{24481699-8CD1-45DF-AAB3-D8A107D55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91368" y="1034466"/>
            <a:ext cx="216000" cy="216000"/>
          </a:xfrm>
          <a:prstGeom prst="rect">
            <a:avLst/>
          </a:prstGeom>
        </p:spPr>
      </p:pic>
      <p:pic>
        <p:nvPicPr>
          <p:cNvPr id="19" name="Graphic 18" descr="Question mark">
            <a:extLst>
              <a:ext uri="{FF2B5EF4-FFF2-40B4-BE49-F238E27FC236}">
                <a16:creationId xmlns:a16="http://schemas.microsoft.com/office/drawing/2014/main" id="{2AA61508-EBD4-4DDB-ADF0-0D96FC7B02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69440" y="430729"/>
            <a:ext cx="216000" cy="216000"/>
          </a:xfrm>
          <a:prstGeom prst="rect">
            <a:avLst/>
          </a:prstGeom>
        </p:spPr>
      </p:pic>
      <p:pic>
        <p:nvPicPr>
          <p:cNvPr id="22" name="Graphic 21" descr="Processor">
            <a:extLst>
              <a:ext uri="{FF2B5EF4-FFF2-40B4-BE49-F238E27FC236}">
                <a16:creationId xmlns:a16="http://schemas.microsoft.com/office/drawing/2014/main" id="{8B2375B1-91E7-4FDB-8B04-5B9F7251A6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34299" y="430729"/>
            <a:ext cx="216000" cy="216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EE2091-EDC2-4B18-859A-88A2BAABB851}"/>
              </a:ext>
            </a:extLst>
          </p:cNvPr>
          <p:cNvSpPr/>
          <p:nvPr/>
        </p:nvSpPr>
        <p:spPr>
          <a:xfrm>
            <a:off x="0" y="-2"/>
            <a:ext cx="2323751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95C1CF-1A95-478E-882F-B2BCB5F6F1FF}"/>
              </a:ext>
            </a:extLst>
          </p:cNvPr>
          <p:cNvSpPr txBox="1"/>
          <p:nvPr/>
        </p:nvSpPr>
        <p:spPr>
          <a:xfrm>
            <a:off x="17338" y="778844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 Sites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9F4A797-0EFE-4DA6-B4EF-E87F5819682F}"/>
              </a:ext>
            </a:extLst>
          </p:cNvPr>
          <p:cNvGrpSpPr/>
          <p:nvPr/>
        </p:nvGrpSpPr>
        <p:grpSpPr>
          <a:xfrm>
            <a:off x="9718" y="1012058"/>
            <a:ext cx="2238532" cy="215444"/>
            <a:chOff x="118775" y="918102"/>
            <a:chExt cx="2238532" cy="21544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8ABBB85-C208-4778-BA85-701AFD89C172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FA59204-0320-448F-BEBA-9BC3A699000B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010B44-29A8-4224-AA53-A625A5F23642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+ 65981-TBZ-56 | OK      T:25°c   25</a:t>
                </a:r>
                <a:r>
                  <a:rPr lang="en-US" sz="700" dirty="0"/>
                  <a:t>%             62</a:t>
                </a:r>
                <a:r>
                  <a:rPr lang="en-US" sz="800" dirty="0"/>
                  <a:t>       </a:t>
                </a:r>
              </a:p>
            </p:txBody>
          </p:sp>
          <p:pic>
            <p:nvPicPr>
              <p:cNvPr id="16" name="Graphic 15" descr="Empty battery">
                <a:extLst>
                  <a:ext uri="{FF2B5EF4-FFF2-40B4-BE49-F238E27FC236}">
                    <a16:creationId xmlns:a16="http://schemas.microsoft.com/office/drawing/2014/main" id="{F979D81D-CFA5-47A1-8C7B-7774EB901D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17" name="Graphic 16" descr="Signal">
                <a:extLst>
                  <a:ext uri="{FF2B5EF4-FFF2-40B4-BE49-F238E27FC236}">
                    <a16:creationId xmlns:a16="http://schemas.microsoft.com/office/drawing/2014/main" id="{9DBFE4C7-6272-4A4D-95A1-83D3C98E4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15987946-DFFD-4C8F-B694-8EF2814A261C}"/>
              </a:ext>
            </a:extLst>
          </p:cNvPr>
          <p:cNvSpPr/>
          <p:nvPr/>
        </p:nvSpPr>
        <p:spPr>
          <a:xfrm>
            <a:off x="0" y="6522440"/>
            <a:ext cx="12192000" cy="335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8F65852-8922-4AA5-9DB1-9C70042AA7FC}"/>
              </a:ext>
            </a:extLst>
          </p:cNvPr>
          <p:cNvCxnSpPr/>
          <p:nvPr/>
        </p:nvCxnSpPr>
        <p:spPr>
          <a:xfrm>
            <a:off x="100669" y="978597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F3E49E6-F539-40BD-A662-873DD8614AA0}"/>
              </a:ext>
            </a:extLst>
          </p:cNvPr>
          <p:cNvGrpSpPr/>
          <p:nvPr/>
        </p:nvGrpSpPr>
        <p:grpSpPr>
          <a:xfrm>
            <a:off x="7812" y="1155403"/>
            <a:ext cx="2238532" cy="215444"/>
            <a:chOff x="118775" y="918102"/>
            <a:chExt cx="2238532" cy="215444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28A8B3BE-C865-4F53-B3B9-93B89921EFF9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E8D3A32-1B12-4CB0-9F3D-C6E70A9541E6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52AF12D-BC81-4BDC-ADF4-A27EB54D2A87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+ 65981-TBZ-56 | OK      T:25°c   25</a:t>
                </a:r>
                <a:r>
                  <a:rPr lang="en-US" sz="700" dirty="0"/>
                  <a:t>%             62</a:t>
                </a:r>
                <a:r>
                  <a:rPr lang="en-US" sz="800" dirty="0"/>
                  <a:t>       </a:t>
                </a:r>
              </a:p>
            </p:txBody>
          </p:sp>
          <p:pic>
            <p:nvPicPr>
              <p:cNvPr id="66" name="Graphic 65" descr="Empty battery">
                <a:extLst>
                  <a:ext uri="{FF2B5EF4-FFF2-40B4-BE49-F238E27FC236}">
                    <a16:creationId xmlns:a16="http://schemas.microsoft.com/office/drawing/2014/main" id="{D63D1461-C973-4312-B7F3-5BD7D22F5B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67" name="Graphic 66" descr="Signal">
                <a:extLst>
                  <a:ext uri="{FF2B5EF4-FFF2-40B4-BE49-F238E27FC236}">
                    <a16:creationId xmlns:a16="http://schemas.microsoft.com/office/drawing/2014/main" id="{2ACF648A-4647-4E08-BF6C-2B6E74889D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89ED8A2-BC4A-4E5E-AE54-822A8D8928D9}"/>
              </a:ext>
            </a:extLst>
          </p:cNvPr>
          <p:cNvSpPr txBox="1"/>
          <p:nvPr/>
        </p:nvSpPr>
        <p:spPr>
          <a:xfrm>
            <a:off x="15432" y="424577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Offline Sites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C6DA54-4673-4B12-8B62-2E75634EC683}"/>
              </a:ext>
            </a:extLst>
          </p:cNvPr>
          <p:cNvCxnSpPr/>
          <p:nvPr/>
        </p:nvCxnSpPr>
        <p:spPr>
          <a:xfrm>
            <a:off x="98763" y="444552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87FF15A-F2C4-4D2F-9121-6CDFD6EAAFAF}"/>
              </a:ext>
            </a:extLst>
          </p:cNvPr>
          <p:cNvGrpSpPr/>
          <p:nvPr/>
        </p:nvGrpSpPr>
        <p:grpSpPr>
          <a:xfrm>
            <a:off x="7812" y="4476943"/>
            <a:ext cx="2238532" cy="215444"/>
            <a:chOff x="118775" y="5199960"/>
            <a:chExt cx="2238532" cy="21544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BB2C00C-E40F-41D4-9A6B-DF93F186F04B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+ 36546-THR-60 | OFF      T:--°c       --</a:t>
              </a:r>
              <a:r>
                <a:rPr lang="en-US" sz="700" dirty="0"/>
                <a:t>%              --</a:t>
              </a:r>
              <a:r>
                <a:rPr lang="en-US" sz="800" dirty="0"/>
                <a:t>       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F36E101-2F85-4339-AA2E-793F921A6BB5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82" name="Graphic 81" descr="Empty battery">
              <a:extLst>
                <a:ext uri="{FF2B5EF4-FFF2-40B4-BE49-F238E27FC236}">
                  <a16:creationId xmlns:a16="http://schemas.microsoft.com/office/drawing/2014/main" id="{42936FCD-F60B-4E61-81F0-483CE5059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83" name="Graphic 82" descr="Signal">
              <a:extLst>
                <a:ext uri="{FF2B5EF4-FFF2-40B4-BE49-F238E27FC236}">
                  <a16:creationId xmlns:a16="http://schemas.microsoft.com/office/drawing/2014/main" id="{F0CE8F2F-2F0A-49EB-A4B9-9F212C826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C391D98-B6D5-45B6-8198-7B4FF632050F}"/>
              </a:ext>
            </a:extLst>
          </p:cNvPr>
          <p:cNvSpPr txBox="1"/>
          <p:nvPr/>
        </p:nvSpPr>
        <p:spPr>
          <a:xfrm>
            <a:off x="15432" y="507635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Defined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B6BCA5D-85F6-4CD4-9AD4-5343B60A3A4B}"/>
              </a:ext>
            </a:extLst>
          </p:cNvPr>
          <p:cNvCxnSpPr/>
          <p:nvPr/>
        </p:nvCxnSpPr>
        <p:spPr>
          <a:xfrm>
            <a:off x="98763" y="527610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3BDB15A-27F4-4525-8721-B5A929F58838}"/>
              </a:ext>
            </a:extLst>
          </p:cNvPr>
          <p:cNvGrpSpPr/>
          <p:nvPr/>
        </p:nvGrpSpPr>
        <p:grpSpPr>
          <a:xfrm>
            <a:off x="7812" y="5307523"/>
            <a:ext cx="2238532" cy="215444"/>
            <a:chOff x="118775" y="5199960"/>
            <a:chExt cx="2238532" cy="215444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4D212CD-C29D-4CB1-ABC0-9F11F9D8234A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+ 36546-THR-60 | OFF      T:--°c       --</a:t>
              </a:r>
              <a:r>
                <a:rPr lang="en-US" sz="700" dirty="0"/>
                <a:t>%              --</a:t>
              </a:r>
              <a:r>
                <a:rPr lang="en-US" sz="800" dirty="0"/>
                <a:t>       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C53A0054-82B7-4B9A-9CDA-1161C4E60393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94" name="Graphic 93" descr="Empty battery">
              <a:extLst>
                <a:ext uri="{FF2B5EF4-FFF2-40B4-BE49-F238E27FC236}">
                  <a16:creationId xmlns:a16="http://schemas.microsoft.com/office/drawing/2014/main" id="{16AC4FD9-E06A-4E3B-BE5F-B6DDCB06A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95" name="Graphic 94" descr="Signal">
              <a:extLst>
                <a:ext uri="{FF2B5EF4-FFF2-40B4-BE49-F238E27FC236}">
                  <a16:creationId xmlns:a16="http://schemas.microsoft.com/office/drawing/2014/main" id="{0BCCF9FF-2B21-4D79-A827-1AEC6A14D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pic>
        <p:nvPicPr>
          <p:cNvPr id="105" name="Graphic 104" descr="Magnifying glass">
            <a:extLst>
              <a:ext uri="{FF2B5EF4-FFF2-40B4-BE49-F238E27FC236}">
                <a16:creationId xmlns:a16="http://schemas.microsoft.com/office/drawing/2014/main" id="{378AA7C7-67CE-4828-BC67-440FC78960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213012" y="173748"/>
            <a:ext cx="252000" cy="2520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03A489DA-98F8-44C8-ACDA-35A506FA02B9}"/>
              </a:ext>
            </a:extLst>
          </p:cNvPr>
          <p:cNvSpPr txBox="1"/>
          <p:nvPr/>
        </p:nvSpPr>
        <p:spPr>
          <a:xfrm>
            <a:off x="419973" y="191952"/>
            <a:ext cx="1162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Type site name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A1CA1-3D5F-48CD-B97D-27F3B9127C25}"/>
              </a:ext>
            </a:extLst>
          </p:cNvPr>
          <p:cNvSpPr txBox="1"/>
          <p:nvPr/>
        </p:nvSpPr>
        <p:spPr>
          <a:xfrm>
            <a:off x="26125" y="6576193"/>
            <a:ext cx="653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2A5E1-0D54-40CA-8229-19831D7D8EA3}"/>
              </a:ext>
            </a:extLst>
          </p:cNvPr>
          <p:cNvSpPr txBox="1"/>
          <p:nvPr/>
        </p:nvSpPr>
        <p:spPr>
          <a:xfrm>
            <a:off x="632449" y="6576193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EHP Corp.</a:t>
            </a:r>
          </a:p>
        </p:txBody>
      </p:sp>
      <p:pic>
        <p:nvPicPr>
          <p:cNvPr id="18" name="Graphic 17" descr="Marker">
            <a:extLst>
              <a:ext uri="{FF2B5EF4-FFF2-40B4-BE49-F238E27FC236}">
                <a16:creationId xmlns:a16="http://schemas.microsoft.com/office/drawing/2014/main" id="{45B848D7-0C44-401A-A87C-F1B1FD3671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63534" y="1034466"/>
            <a:ext cx="216000" cy="216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4F1A7A5-51DB-4140-85B9-395270FBAC67}"/>
              </a:ext>
            </a:extLst>
          </p:cNvPr>
          <p:cNvSpPr txBox="1"/>
          <p:nvPr/>
        </p:nvSpPr>
        <p:spPr>
          <a:xfrm>
            <a:off x="234939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Mute Alarm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2406BB-62B7-4300-8A99-6F565390F7E3}"/>
              </a:ext>
            </a:extLst>
          </p:cNvPr>
          <p:cNvSpPr txBox="1"/>
          <p:nvPr/>
        </p:nvSpPr>
        <p:spPr>
          <a:xfrm>
            <a:off x="3574306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location</a:t>
            </a:r>
          </a:p>
        </p:txBody>
      </p:sp>
      <p:pic>
        <p:nvPicPr>
          <p:cNvPr id="25" name="Graphic 24" descr="Add">
            <a:extLst>
              <a:ext uri="{FF2B5EF4-FFF2-40B4-BE49-F238E27FC236}">
                <a16:creationId xmlns:a16="http://schemas.microsoft.com/office/drawing/2014/main" id="{8F97DEB5-44DC-4EA8-BFE1-0BBE3611DFC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444232" y="1034466"/>
            <a:ext cx="216000" cy="216000"/>
          </a:xfrm>
          <a:prstGeom prst="rect">
            <a:avLst/>
          </a:prstGeom>
        </p:spPr>
      </p:pic>
      <p:pic>
        <p:nvPicPr>
          <p:cNvPr id="28" name="Graphic 27" descr="Volume">
            <a:extLst>
              <a:ext uri="{FF2B5EF4-FFF2-40B4-BE49-F238E27FC236}">
                <a16:creationId xmlns:a16="http://schemas.microsoft.com/office/drawing/2014/main" id="{FED75F74-849F-48B1-9BB7-7DDF003EDB4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145403" y="1034466"/>
            <a:ext cx="216000" cy="2160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1A5B12ED-B0A0-4C26-9396-1D8509577A5A}"/>
              </a:ext>
            </a:extLst>
          </p:cNvPr>
          <p:cNvSpPr txBox="1"/>
          <p:nvPr/>
        </p:nvSpPr>
        <p:spPr>
          <a:xfrm>
            <a:off x="2935180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Active Alarm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1E4DD7-7FA0-441E-9732-FD9922B72904}"/>
              </a:ext>
            </a:extLst>
          </p:cNvPr>
          <p:cNvCxnSpPr>
            <a:cxnSpLocks/>
          </p:cNvCxnSpPr>
          <p:nvPr/>
        </p:nvCxnSpPr>
        <p:spPr>
          <a:xfrm>
            <a:off x="2323751" y="-2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66F1FA-5011-4F06-8A49-12AD477A66D5}"/>
              </a:ext>
            </a:extLst>
          </p:cNvPr>
          <p:cNvSpPr txBox="1"/>
          <p:nvPr/>
        </p:nvSpPr>
        <p:spPr>
          <a:xfrm>
            <a:off x="6365036" y="40796"/>
            <a:ext cx="1785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DESS</a:t>
            </a:r>
            <a:r>
              <a:rPr lang="en-US" sz="1200" dirty="0">
                <a:solidFill>
                  <a:schemeClr val="bg1"/>
                </a:solidFill>
              </a:rPr>
              <a:t> Security System 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289CCB-B83B-47B1-AB99-5E62728FB01F}"/>
              </a:ext>
            </a:extLst>
          </p:cNvPr>
          <p:cNvCxnSpPr>
            <a:cxnSpLocks/>
          </p:cNvCxnSpPr>
          <p:nvPr/>
        </p:nvCxnSpPr>
        <p:spPr>
          <a:xfrm flipH="1">
            <a:off x="2331801" y="1495901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1A521B9-83C7-4E05-9194-F146011FCDF8}"/>
              </a:ext>
            </a:extLst>
          </p:cNvPr>
          <p:cNvCxnSpPr>
            <a:cxnSpLocks/>
          </p:cNvCxnSpPr>
          <p:nvPr/>
        </p:nvCxnSpPr>
        <p:spPr>
          <a:xfrm>
            <a:off x="3599245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Refresh">
            <a:extLst>
              <a:ext uri="{FF2B5EF4-FFF2-40B4-BE49-F238E27FC236}">
                <a16:creationId xmlns:a16="http://schemas.microsoft.com/office/drawing/2014/main" id="{2928E4A3-3EE8-4862-AE7D-FF74FFD6B08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990967" y="1034466"/>
            <a:ext cx="216000" cy="216000"/>
          </a:xfrm>
          <a:prstGeom prst="rect">
            <a:avLst/>
          </a:prstGeom>
        </p:spPr>
      </p:pic>
      <p:pic>
        <p:nvPicPr>
          <p:cNvPr id="39" name="Graphic 38" descr="Cell Tower">
            <a:extLst>
              <a:ext uri="{FF2B5EF4-FFF2-40B4-BE49-F238E27FC236}">
                <a16:creationId xmlns:a16="http://schemas.microsoft.com/office/drawing/2014/main" id="{AEF0F4E0-8FD5-4EF9-B48D-924368A958F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538708" y="1034466"/>
            <a:ext cx="216000" cy="216000"/>
          </a:xfrm>
          <a:prstGeom prst="rect">
            <a:avLst/>
          </a:prstGeom>
        </p:spPr>
      </p:pic>
      <p:sp>
        <p:nvSpPr>
          <p:cNvPr id="40" name="Flowchart: Merge 39">
            <a:extLst>
              <a:ext uri="{FF2B5EF4-FFF2-40B4-BE49-F238E27FC236}">
                <a16:creationId xmlns:a16="http://schemas.microsoft.com/office/drawing/2014/main" id="{7B337D0A-BC3D-42F5-A17D-4A28FFCF15A7}"/>
              </a:ext>
            </a:extLst>
          </p:cNvPr>
          <p:cNvSpPr/>
          <p:nvPr/>
        </p:nvSpPr>
        <p:spPr>
          <a:xfrm>
            <a:off x="6656243" y="736917"/>
            <a:ext cx="72000" cy="36000"/>
          </a:xfrm>
          <a:prstGeom prst="flowChartMerg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BB0753F-4C4F-4374-86DA-544A3473D6C2}"/>
              </a:ext>
            </a:extLst>
          </p:cNvPr>
          <p:cNvSpPr txBox="1"/>
          <p:nvPr/>
        </p:nvSpPr>
        <p:spPr>
          <a:xfrm>
            <a:off x="5695996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Refresh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5272EC7-2026-4204-8DEE-985C337CA9DC}"/>
              </a:ext>
            </a:extLst>
          </p:cNvPr>
          <p:cNvSpPr txBox="1"/>
          <p:nvPr/>
        </p:nvSpPr>
        <p:spPr>
          <a:xfrm>
            <a:off x="4157924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location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A0DAA6-3F21-42E7-9FE3-4321D3BA0C30}"/>
              </a:ext>
            </a:extLst>
          </p:cNvPr>
          <p:cNvSpPr txBox="1"/>
          <p:nvPr/>
        </p:nvSpPr>
        <p:spPr>
          <a:xfrm>
            <a:off x="6251543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 Sites</a:t>
            </a:r>
          </a:p>
        </p:txBody>
      </p:sp>
      <p:sp>
        <p:nvSpPr>
          <p:cNvPr id="41" name="Flowchart: Merge 40">
            <a:extLst>
              <a:ext uri="{FF2B5EF4-FFF2-40B4-BE49-F238E27FC236}">
                <a16:creationId xmlns:a16="http://schemas.microsoft.com/office/drawing/2014/main" id="{1CA3C205-DDBC-4B6F-A3D9-C47E955F91AA}"/>
              </a:ext>
            </a:extLst>
          </p:cNvPr>
          <p:cNvSpPr/>
          <p:nvPr/>
        </p:nvSpPr>
        <p:spPr>
          <a:xfrm>
            <a:off x="6253017" y="1308486"/>
            <a:ext cx="72000" cy="36000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Merge 98">
            <a:extLst>
              <a:ext uri="{FF2B5EF4-FFF2-40B4-BE49-F238E27FC236}">
                <a16:creationId xmlns:a16="http://schemas.microsoft.com/office/drawing/2014/main" id="{6BD68E64-6BAB-43CB-85A4-258AB06AFA28}"/>
              </a:ext>
            </a:extLst>
          </p:cNvPr>
          <p:cNvSpPr/>
          <p:nvPr/>
        </p:nvSpPr>
        <p:spPr>
          <a:xfrm>
            <a:off x="6865004" y="1308486"/>
            <a:ext cx="72000" cy="36000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D2B7C59-7406-4BF4-9F8F-EE3100052231}"/>
              </a:ext>
            </a:extLst>
          </p:cNvPr>
          <p:cNvCxnSpPr>
            <a:cxnSpLocks/>
          </p:cNvCxnSpPr>
          <p:nvPr/>
        </p:nvCxnSpPr>
        <p:spPr>
          <a:xfrm>
            <a:off x="7555295" y="950211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747CA34-F81B-47A5-9563-4D7EB8237E88}"/>
              </a:ext>
            </a:extLst>
          </p:cNvPr>
          <p:cNvCxnSpPr>
            <a:cxnSpLocks/>
          </p:cNvCxnSpPr>
          <p:nvPr/>
        </p:nvCxnSpPr>
        <p:spPr>
          <a:xfrm>
            <a:off x="696709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Bar chart">
            <a:extLst>
              <a:ext uri="{FF2B5EF4-FFF2-40B4-BE49-F238E27FC236}">
                <a16:creationId xmlns:a16="http://schemas.microsoft.com/office/drawing/2014/main" id="{0B92705A-B852-47F0-9A92-8CF406B66A3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762978" y="1034466"/>
            <a:ext cx="216000" cy="21600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F6FB315-91A5-4460-868A-87FABD4C1CE1}"/>
              </a:ext>
            </a:extLst>
          </p:cNvPr>
          <p:cNvSpPr txBox="1"/>
          <p:nvPr/>
        </p:nvSpPr>
        <p:spPr>
          <a:xfrm>
            <a:off x="7576452" y="1224972"/>
            <a:ext cx="57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4C2582C-56A8-4FC9-B80A-61D3DB10366A}"/>
              </a:ext>
            </a:extLst>
          </p:cNvPr>
          <p:cNvCxnSpPr>
            <a:cxnSpLocks/>
          </p:cNvCxnSpPr>
          <p:nvPr/>
        </p:nvCxnSpPr>
        <p:spPr>
          <a:xfrm>
            <a:off x="8661818" y="950211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Link">
            <a:extLst>
              <a:ext uri="{FF2B5EF4-FFF2-40B4-BE49-F238E27FC236}">
                <a16:creationId xmlns:a16="http://schemas.microsoft.com/office/drawing/2014/main" id="{3448A21A-5E4C-4079-BF65-644A159DF3C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977888" y="1034466"/>
            <a:ext cx="216000" cy="216000"/>
          </a:xfrm>
          <a:prstGeom prst="rect">
            <a:avLst/>
          </a:prstGeom>
        </p:spPr>
      </p:pic>
      <p:pic>
        <p:nvPicPr>
          <p:cNvPr id="56" name="Graphic 55" descr="Flag">
            <a:extLst>
              <a:ext uri="{FF2B5EF4-FFF2-40B4-BE49-F238E27FC236}">
                <a16:creationId xmlns:a16="http://schemas.microsoft.com/office/drawing/2014/main" id="{53BCA413-FB23-4DE4-BDC3-0B2B48D8E62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496738" y="1034466"/>
            <a:ext cx="216000" cy="2160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05EA7130-AE39-4430-BEED-D3720069B6DE}"/>
              </a:ext>
            </a:extLst>
          </p:cNvPr>
          <p:cNvSpPr txBox="1"/>
          <p:nvPr/>
        </p:nvSpPr>
        <p:spPr>
          <a:xfrm>
            <a:off x="4729052" y="1226454"/>
            <a:ext cx="70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3F057F6-4244-449B-BF42-8C04E6F96573}"/>
              </a:ext>
            </a:extLst>
          </p:cNvPr>
          <p:cNvSpPr txBox="1"/>
          <p:nvPr/>
        </p:nvSpPr>
        <p:spPr>
          <a:xfrm>
            <a:off x="5249261" y="1225445"/>
            <a:ext cx="70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Show/Hide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8F193E-83EB-41B1-BABF-EE44A9131B89}"/>
              </a:ext>
            </a:extLst>
          </p:cNvPr>
          <p:cNvCxnSpPr>
            <a:cxnSpLocks/>
          </p:cNvCxnSpPr>
          <p:nvPr/>
        </p:nvCxnSpPr>
        <p:spPr>
          <a:xfrm flipH="1">
            <a:off x="2323751" y="6522440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B92BA61-DBDF-44F2-8960-7EC3A2278F50}"/>
              </a:ext>
            </a:extLst>
          </p:cNvPr>
          <p:cNvCxnSpPr>
            <a:cxnSpLocks/>
          </p:cNvCxnSpPr>
          <p:nvPr/>
        </p:nvCxnSpPr>
        <p:spPr>
          <a:xfrm>
            <a:off x="12191999" y="-4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Flip calendar">
            <a:extLst>
              <a:ext uri="{FF2B5EF4-FFF2-40B4-BE49-F238E27FC236}">
                <a16:creationId xmlns:a16="http://schemas.microsoft.com/office/drawing/2014/main" id="{BF7158C6-2C37-4F2A-9266-263AF54AEA9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8282374" y="1034466"/>
            <a:ext cx="216000" cy="2160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86C89C0-7FA3-4B64-90D4-416DA51A12BF}"/>
              </a:ext>
            </a:extLst>
          </p:cNvPr>
          <p:cNvSpPr txBox="1"/>
          <p:nvPr/>
        </p:nvSpPr>
        <p:spPr>
          <a:xfrm>
            <a:off x="8108677" y="1224972"/>
            <a:ext cx="57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Schedule</a:t>
            </a:r>
          </a:p>
        </p:txBody>
      </p:sp>
      <p:pic>
        <p:nvPicPr>
          <p:cNvPr id="21" name="Graphic 20" descr="Maximize">
            <a:extLst>
              <a:ext uri="{FF2B5EF4-FFF2-40B4-BE49-F238E27FC236}">
                <a16:creationId xmlns:a16="http://schemas.microsoft.com/office/drawing/2014/main" id="{E01162CD-DDC3-4C23-B877-CDF170EA7A5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120948" y="1034466"/>
            <a:ext cx="216000" cy="21600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A623C191-68B8-424E-9493-7F8CC96CBE90}"/>
              </a:ext>
            </a:extLst>
          </p:cNvPr>
          <p:cNvSpPr txBox="1"/>
          <p:nvPr/>
        </p:nvSpPr>
        <p:spPr>
          <a:xfrm>
            <a:off x="6844732" y="1224971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View</a:t>
            </a:r>
          </a:p>
        </p:txBody>
      </p:sp>
      <p:pic>
        <p:nvPicPr>
          <p:cNvPr id="102" name="Graphic 101" descr="Flag">
            <a:extLst>
              <a:ext uri="{FF2B5EF4-FFF2-40B4-BE49-F238E27FC236}">
                <a16:creationId xmlns:a16="http://schemas.microsoft.com/office/drawing/2014/main" id="{7A01E7F9-9B5A-498F-9C82-553B378EA89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1064767"/>
            <a:ext cx="108000" cy="108000"/>
          </a:xfrm>
          <a:prstGeom prst="rect">
            <a:avLst/>
          </a:prstGeom>
        </p:spPr>
      </p:pic>
      <p:pic>
        <p:nvPicPr>
          <p:cNvPr id="103" name="Graphic 102" descr="Flag">
            <a:extLst>
              <a:ext uri="{FF2B5EF4-FFF2-40B4-BE49-F238E27FC236}">
                <a16:creationId xmlns:a16="http://schemas.microsoft.com/office/drawing/2014/main" id="{50BD5798-A6F3-406F-96EE-A29D4B54D89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1202260"/>
            <a:ext cx="108000" cy="108000"/>
          </a:xfrm>
          <a:prstGeom prst="rect">
            <a:avLst/>
          </a:prstGeom>
        </p:spPr>
      </p:pic>
      <p:pic>
        <p:nvPicPr>
          <p:cNvPr id="116" name="Graphic 115" descr="Flag">
            <a:extLst>
              <a:ext uri="{FF2B5EF4-FFF2-40B4-BE49-F238E27FC236}">
                <a16:creationId xmlns:a16="http://schemas.microsoft.com/office/drawing/2014/main" id="{B53AEE9D-E3AD-4C64-99EB-87DB789B11A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4523670"/>
            <a:ext cx="108000" cy="108000"/>
          </a:xfrm>
          <a:prstGeom prst="rect">
            <a:avLst/>
          </a:prstGeom>
        </p:spPr>
      </p:pic>
      <p:pic>
        <p:nvPicPr>
          <p:cNvPr id="117" name="Graphic 116" descr="Flag">
            <a:extLst>
              <a:ext uri="{FF2B5EF4-FFF2-40B4-BE49-F238E27FC236}">
                <a16:creationId xmlns:a16="http://schemas.microsoft.com/office/drawing/2014/main" id="{E472ED74-9220-43BC-B6D7-002117734E0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5351419"/>
            <a:ext cx="108000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4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AA07D5-0961-47C9-8694-88787E845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9" t="17564" r="27764" b="14426"/>
          <a:stretch/>
        </p:blipFill>
        <p:spPr>
          <a:xfrm>
            <a:off x="2323749" y="1226978"/>
            <a:ext cx="9868251" cy="52949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8BAC20-5492-446B-8AB7-67FCFAA52861}"/>
              </a:ext>
            </a:extLst>
          </p:cNvPr>
          <p:cNvSpPr/>
          <p:nvPr/>
        </p:nvSpPr>
        <p:spPr>
          <a:xfrm>
            <a:off x="2301761" y="813674"/>
            <a:ext cx="9890239" cy="68222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34B4C-29B8-4A9D-BFB9-0204DDFAF9E6}"/>
              </a:ext>
            </a:extLst>
          </p:cNvPr>
          <p:cNvSpPr/>
          <p:nvPr/>
        </p:nvSpPr>
        <p:spPr>
          <a:xfrm>
            <a:off x="2323750" y="-4"/>
            <a:ext cx="9868249" cy="8764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C507C1-CB32-4CF2-82DB-C5C195BDF78A}"/>
              </a:ext>
            </a:extLst>
          </p:cNvPr>
          <p:cNvSpPr/>
          <p:nvPr/>
        </p:nvSpPr>
        <p:spPr>
          <a:xfrm>
            <a:off x="2190474" y="380998"/>
            <a:ext cx="869716" cy="6071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4FFE2-1831-423A-A624-F26A8EDFAFFA}"/>
              </a:ext>
            </a:extLst>
          </p:cNvPr>
          <p:cNvSpPr txBox="1"/>
          <p:nvPr/>
        </p:nvSpPr>
        <p:spPr>
          <a:xfrm>
            <a:off x="2331801" y="624839"/>
            <a:ext cx="73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0E014-26D5-40E7-A27C-B6729AAF09F8}"/>
              </a:ext>
            </a:extLst>
          </p:cNvPr>
          <p:cNvSpPr txBox="1"/>
          <p:nvPr/>
        </p:nvSpPr>
        <p:spPr>
          <a:xfrm>
            <a:off x="3042939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Modules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A435E-9D8F-4786-AAD6-048DE98C1F85}"/>
              </a:ext>
            </a:extLst>
          </p:cNvPr>
          <p:cNvSpPr txBox="1"/>
          <p:nvPr/>
        </p:nvSpPr>
        <p:spPr>
          <a:xfrm>
            <a:off x="3807158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Setting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523648-25EE-423D-BF82-5EFB2DEC18BE}"/>
              </a:ext>
            </a:extLst>
          </p:cNvPr>
          <p:cNvSpPr txBox="1"/>
          <p:nvPr/>
        </p:nvSpPr>
        <p:spPr>
          <a:xfrm>
            <a:off x="4571377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Users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BEFC9-8EBB-4590-BBB5-B9AD8C2D58DA}"/>
              </a:ext>
            </a:extLst>
          </p:cNvPr>
          <p:cNvSpPr txBox="1"/>
          <p:nvPr/>
        </p:nvSpPr>
        <p:spPr>
          <a:xfrm>
            <a:off x="5335596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Report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9A25A4-C05E-4ED0-8BAF-5FBF278DB969}"/>
              </a:ext>
            </a:extLst>
          </p:cNvPr>
          <p:cNvSpPr txBox="1"/>
          <p:nvPr/>
        </p:nvSpPr>
        <p:spPr>
          <a:xfrm>
            <a:off x="6099815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Help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A9E772-2B58-4E85-AFE3-0A839D898D71}"/>
              </a:ext>
            </a:extLst>
          </p:cNvPr>
          <p:cNvCxnSpPr>
            <a:cxnSpLocks/>
          </p:cNvCxnSpPr>
          <p:nvPr/>
        </p:nvCxnSpPr>
        <p:spPr>
          <a:xfrm>
            <a:off x="383493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A8C674-4E9F-4814-8317-6B16ABF6ADC8}"/>
              </a:ext>
            </a:extLst>
          </p:cNvPr>
          <p:cNvCxnSpPr>
            <a:cxnSpLocks/>
          </p:cNvCxnSpPr>
          <p:nvPr/>
        </p:nvCxnSpPr>
        <p:spPr>
          <a:xfrm>
            <a:off x="4597474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8E7CF1-C66A-4267-89C7-AFC1D0815DB8}"/>
              </a:ext>
            </a:extLst>
          </p:cNvPr>
          <p:cNvCxnSpPr>
            <a:cxnSpLocks/>
          </p:cNvCxnSpPr>
          <p:nvPr/>
        </p:nvCxnSpPr>
        <p:spPr>
          <a:xfrm>
            <a:off x="536000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21AA3B-FA0B-46B6-8AA1-12D85C2D7806}"/>
              </a:ext>
            </a:extLst>
          </p:cNvPr>
          <p:cNvCxnSpPr>
            <a:cxnSpLocks/>
          </p:cNvCxnSpPr>
          <p:nvPr/>
        </p:nvCxnSpPr>
        <p:spPr>
          <a:xfrm>
            <a:off x="612254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ome">
            <a:extLst>
              <a:ext uri="{FF2B5EF4-FFF2-40B4-BE49-F238E27FC236}">
                <a16:creationId xmlns:a16="http://schemas.microsoft.com/office/drawing/2014/main" id="{599967DC-1C93-4E3A-8AD4-21A2437A0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368" y="430729"/>
            <a:ext cx="216000" cy="216000"/>
          </a:xfrm>
          <a:prstGeom prst="rect">
            <a:avLst/>
          </a:prstGeom>
        </p:spPr>
      </p:pic>
      <p:pic>
        <p:nvPicPr>
          <p:cNvPr id="19" name="Graphic 18" descr="Fingerprint">
            <a:extLst>
              <a:ext uri="{FF2B5EF4-FFF2-40B4-BE49-F238E27FC236}">
                <a16:creationId xmlns:a16="http://schemas.microsoft.com/office/drawing/2014/main" id="{A224EE3B-3ACE-42E7-AF64-8343A6F3A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3836" y="430729"/>
            <a:ext cx="216000" cy="216000"/>
          </a:xfrm>
          <a:prstGeom prst="rect">
            <a:avLst/>
          </a:prstGeom>
        </p:spPr>
      </p:pic>
      <p:pic>
        <p:nvPicPr>
          <p:cNvPr id="20" name="Graphic 19" descr="Gears">
            <a:extLst>
              <a:ext uri="{FF2B5EF4-FFF2-40B4-BE49-F238E27FC236}">
                <a16:creationId xmlns:a16="http://schemas.microsoft.com/office/drawing/2014/main" id="{670940FC-5D0D-4698-A9FB-1CB718EBE2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3794" y="430729"/>
            <a:ext cx="216000" cy="216000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08007392-B767-4AD7-9D4E-3BF4AE446E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3002" y="430729"/>
            <a:ext cx="216000" cy="216000"/>
          </a:xfrm>
          <a:prstGeom prst="rect">
            <a:avLst/>
          </a:prstGeom>
        </p:spPr>
      </p:pic>
      <p:pic>
        <p:nvPicPr>
          <p:cNvPr id="22" name="Graphic 21" descr="Mute speaker">
            <a:extLst>
              <a:ext uri="{FF2B5EF4-FFF2-40B4-BE49-F238E27FC236}">
                <a16:creationId xmlns:a16="http://schemas.microsoft.com/office/drawing/2014/main" id="{D178198E-085F-4E47-AFA9-4C60A182B5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91368" y="1034466"/>
            <a:ext cx="216000" cy="216000"/>
          </a:xfrm>
          <a:prstGeom prst="rect">
            <a:avLst/>
          </a:prstGeom>
        </p:spPr>
      </p:pic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7E7A94BE-717B-488D-9EF8-CF5407FBF7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69440" y="430729"/>
            <a:ext cx="216000" cy="216000"/>
          </a:xfrm>
          <a:prstGeom prst="rect">
            <a:avLst/>
          </a:prstGeom>
        </p:spPr>
      </p:pic>
      <p:pic>
        <p:nvPicPr>
          <p:cNvPr id="24" name="Graphic 23" descr="Processor">
            <a:extLst>
              <a:ext uri="{FF2B5EF4-FFF2-40B4-BE49-F238E27FC236}">
                <a16:creationId xmlns:a16="http://schemas.microsoft.com/office/drawing/2014/main" id="{BFC55E7B-B746-4DE6-9F38-57FDCAB488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34299" y="430729"/>
            <a:ext cx="216000" cy="216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B536F2A-A8B6-4FB2-99FA-9CD2B8793B16}"/>
              </a:ext>
            </a:extLst>
          </p:cNvPr>
          <p:cNvSpPr/>
          <p:nvPr/>
        </p:nvSpPr>
        <p:spPr>
          <a:xfrm>
            <a:off x="0" y="-2"/>
            <a:ext cx="2323751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4A2083-5CB1-4E9A-A877-5C957F679036}"/>
              </a:ext>
            </a:extLst>
          </p:cNvPr>
          <p:cNvSpPr txBox="1"/>
          <p:nvPr/>
        </p:nvSpPr>
        <p:spPr>
          <a:xfrm>
            <a:off x="17338" y="778844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 Sites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106005-08CF-4D35-AA22-63715E5CD590}"/>
              </a:ext>
            </a:extLst>
          </p:cNvPr>
          <p:cNvGrpSpPr/>
          <p:nvPr/>
        </p:nvGrpSpPr>
        <p:grpSpPr>
          <a:xfrm>
            <a:off x="9718" y="1012058"/>
            <a:ext cx="2238532" cy="215444"/>
            <a:chOff x="118775" y="918102"/>
            <a:chExt cx="2238532" cy="21544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C8815E1-C559-4D02-9A9C-583779A1ABCB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AEA434-A61D-4386-9ABF-650358FB9355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488BC4-B22B-47D9-9879-381A33E583D8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- 65981-TBZ-56 | OK      T:25°c   54</a:t>
                </a:r>
                <a:r>
                  <a:rPr lang="en-US" sz="700" dirty="0"/>
                  <a:t>%             62</a:t>
                </a:r>
                <a:r>
                  <a:rPr lang="en-US" sz="800" dirty="0"/>
                  <a:t>       </a:t>
                </a:r>
              </a:p>
            </p:txBody>
          </p:sp>
          <p:pic>
            <p:nvPicPr>
              <p:cNvPr id="31" name="Graphic 30" descr="Empty battery">
                <a:extLst>
                  <a:ext uri="{FF2B5EF4-FFF2-40B4-BE49-F238E27FC236}">
                    <a16:creationId xmlns:a16="http://schemas.microsoft.com/office/drawing/2014/main" id="{EA3F4246-5685-485C-9016-92E692AC48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32" name="Graphic 31" descr="Signal">
                <a:extLst>
                  <a:ext uri="{FF2B5EF4-FFF2-40B4-BE49-F238E27FC236}">
                    <a16:creationId xmlns:a16="http://schemas.microsoft.com/office/drawing/2014/main" id="{00A5FF93-472B-48C0-B364-E6C3C9241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A7336AF-B7A6-41A6-8EA2-5A44F88E60A2}"/>
              </a:ext>
            </a:extLst>
          </p:cNvPr>
          <p:cNvSpPr/>
          <p:nvPr/>
        </p:nvSpPr>
        <p:spPr>
          <a:xfrm>
            <a:off x="0" y="6522440"/>
            <a:ext cx="12192000" cy="335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F2C8CF-D3D5-4475-B960-8C8E07388606}"/>
              </a:ext>
            </a:extLst>
          </p:cNvPr>
          <p:cNvCxnSpPr/>
          <p:nvPr/>
        </p:nvCxnSpPr>
        <p:spPr>
          <a:xfrm>
            <a:off x="100669" y="978597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A4E05A3-990A-44B5-85D9-19D0048BBDC5}"/>
              </a:ext>
            </a:extLst>
          </p:cNvPr>
          <p:cNvSpPr txBox="1"/>
          <p:nvPr/>
        </p:nvSpPr>
        <p:spPr>
          <a:xfrm>
            <a:off x="15432" y="424577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Offline Sites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B78D-7D1E-4059-BE71-E89DDCE41FD9}"/>
              </a:ext>
            </a:extLst>
          </p:cNvPr>
          <p:cNvCxnSpPr/>
          <p:nvPr/>
        </p:nvCxnSpPr>
        <p:spPr>
          <a:xfrm>
            <a:off x="98763" y="444552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14185C-E0EA-4165-A6BE-DD97CCC7CBCC}"/>
              </a:ext>
            </a:extLst>
          </p:cNvPr>
          <p:cNvGrpSpPr/>
          <p:nvPr/>
        </p:nvGrpSpPr>
        <p:grpSpPr>
          <a:xfrm>
            <a:off x="7812" y="4476943"/>
            <a:ext cx="2238532" cy="215444"/>
            <a:chOff x="118775" y="5199960"/>
            <a:chExt cx="2238532" cy="21544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A02BCC-3F13-4D8D-A0E3-2264E370D554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+ 36546-THR-60 | OFF      T:--°c       --</a:t>
              </a:r>
              <a:r>
                <a:rPr lang="en-US" sz="700" dirty="0"/>
                <a:t>%              --</a:t>
              </a:r>
              <a:r>
                <a:rPr lang="en-US" sz="800" dirty="0"/>
                <a:t>       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305750CC-5F1F-4238-8635-B9BAC974A0AD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46" name="Graphic 45" descr="Empty battery">
              <a:extLst>
                <a:ext uri="{FF2B5EF4-FFF2-40B4-BE49-F238E27FC236}">
                  <a16:creationId xmlns:a16="http://schemas.microsoft.com/office/drawing/2014/main" id="{0F2BAFFB-0DB3-408E-9626-231AA25C1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47" name="Graphic 46" descr="Signal">
              <a:extLst>
                <a:ext uri="{FF2B5EF4-FFF2-40B4-BE49-F238E27FC236}">
                  <a16:creationId xmlns:a16="http://schemas.microsoft.com/office/drawing/2014/main" id="{4ABFCF02-0B35-4337-80D6-8533F1358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44F7AD0-8521-41F0-9C84-2414C2E7D219}"/>
              </a:ext>
            </a:extLst>
          </p:cNvPr>
          <p:cNvSpPr txBox="1"/>
          <p:nvPr/>
        </p:nvSpPr>
        <p:spPr>
          <a:xfrm>
            <a:off x="15432" y="507635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Defined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9F04CB-D58D-47C1-AEEE-041733128B68}"/>
              </a:ext>
            </a:extLst>
          </p:cNvPr>
          <p:cNvCxnSpPr/>
          <p:nvPr/>
        </p:nvCxnSpPr>
        <p:spPr>
          <a:xfrm>
            <a:off x="98763" y="527610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F0B1FF9-BAA4-4443-B2B5-D6876AA0F546}"/>
              </a:ext>
            </a:extLst>
          </p:cNvPr>
          <p:cNvGrpSpPr/>
          <p:nvPr/>
        </p:nvGrpSpPr>
        <p:grpSpPr>
          <a:xfrm>
            <a:off x="7812" y="5307523"/>
            <a:ext cx="2238532" cy="215444"/>
            <a:chOff x="118775" y="5199960"/>
            <a:chExt cx="2238532" cy="21544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AB740F-1FDD-412D-A745-A4F33B7AB475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+ 36546-THR-60 | OFF      T:--°c       --</a:t>
              </a:r>
              <a:r>
                <a:rPr lang="en-US" sz="700" dirty="0"/>
                <a:t>%              --</a:t>
              </a:r>
              <a:r>
                <a:rPr lang="en-US" sz="800" dirty="0"/>
                <a:t>       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0B5990D-EDDC-46C1-BC51-161923C1F38C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3" name="Graphic 52" descr="Empty battery">
              <a:extLst>
                <a:ext uri="{FF2B5EF4-FFF2-40B4-BE49-F238E27FC236}">
                  <a16:creationId xmlns:a16="http://schemas.microsoft.com/office/drawing/2014/main" id="{A0A8F08C-0222-41A4-9979-B8130479A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54" name="Graphic 53" descr="Signal">
              <a:extLst>
                <a:ext uri="{FF2B5EF4-FFF2-40B4-BE49-F238E27FC236}">
                  <a16:creationId xmlns:a16="http://schemas.microsoft.com/office/drawing/2014/main" id="{BB66D105-802F-4CC9-B7C3-0E28EA472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pic>
        <p:nvPicPr>
          <p:cNvPr id="55" name="Graphic 54" descr="Magnifying glass">
            <a:extLst>
              <a:ext uri="{FF2B5EF4-FFF2-40B4-BE49-F238E27FC236}">
                <a16:creationId xmlns:a16="http://schemas.microsoft.com/office/drawing/2014/main" id="{6201018F-D92C-421C-ABD1-E003106EF50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213012" y="173748"/>
            <a:ext cx="252000" cy="252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FD750AA-D28F-4FC8-8650-97E896753528}"/>
              </a:ext>
            </a:extLst>
          </p:cNvPr>
          <p:cNvSpPr txBox="1"/>
          <p:nvPr/>
        </p:nvSpPr>
        <p:spPr>
          <a:xfrm>
            <a:off x="419973" y="191952"/>
            <a:ext cx="1162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Type site name here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04D2A9-FB9C-4B16-920D-DBEBB9164C7A}"/>
              </a:ext>
            </a:extLst>
          </p:cNvPr>
          <p:cNvSpPr txBox="1"/>
          <p:nvPr/>
        </p:nvSpPr>
        <p:spPr>
          <a:xfrm>
            <a:off x="26125" y="6576193"/>
            <a:ext cx="653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827EDC5-6378-4DF6-9FFB-37168145E0FE}"/>
              </a:ext>
            </a:extLst>
          </p:cNvPr>
          <p:cNvSpPr txBox="1"/>
          <p:nvPr/>
        </p:nvSpPr>
        <p:spPr>
          <a:xfrm>
            <a:off x="632449" y="6576193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EHP Corp.</a:t>
            </a:r>
          </a:p>
        </p:txBody>
      </p:sp>
      <p:pic>
        <p:nvPicPr>
          <p:cNvPr id="59" name="Graphic 58" descr="Marker">
            <a:extLst>
              <a:ext uri="{FF2B5EF4-FFF2-40B4-BE49-F238E27FC236}">
                <a16:creationId xmlns:a16="http://schemas.microsoft.com/office/drawing/2014/main" id="{52E37DC4-1071-458F-9D57-29C3844907D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63534" y="1034466"/>
            <a:ext cx="216000" cy="216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8989426-10C0-43DC-B53D-F83C2B4728E0}"/>
              </a:ext>
            </a:extLst>
          </p:cNvPr>
          <p:cNvSpPr txBox="1"/>
          <p:nvPr/>
        </p:nvSpPr>
        <p:spPr>
          <a:xfrm>
            <a:off x="234939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Mute Alarm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CC8B33-65CC-4AD2-AC13-CDACD929B680}"/>
              </a:ext>
            </a:extLst>
          </p:cNvPr>
          <p:cNvSpPr txBox="1"/>
          <p:nvPr/>
        </p:nvSpPr>
        <p:spPr>
          <a:xfrm>
            <a:off x="3574306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location</a:t>
            </a:r>
          </a:p>
        </p:txBody>
      </p:sp>
      <p:pic>
        <p:nvPicPr>
          <p:cNvPr id="62" name="Graphic 61" descr="Add">
            <a:extLst>
              <a:ext uri="{FF2B5EF4-FFF2-40B4-BE49-F238E27FC236}">
                <a16:creationId xmlns:a16="http://schemas.microsoft.com/office/drawing/2014/main" id="{4B430160-754E-491E-A30B-C130B72C5B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444232" y="1034466"/>
            <a:ext cx="216000" cy="216000"/>
          </a:xfrm>
          <a:prstGeom prst="rect">
            <a:avLst/>
          </a:prstGeom>
        </p:spPr>
      </p:pic>
      <p:pic>
        <p:nvPicPr>
          <p:cNvPr id="63" name="Graphic 62" descr="Volume">
            <a:extLst>
              <a:ext uri="{FF2B5EF4-FFF2-40B4-BE49-F238E27FC236}">
                <a16:creationId xmlns:a16="http://schemas.microsoft.com/office/drawing/2014/main" id="{5BF64120-FD4B-4903-BF0E-F7172C394C5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145403" y="1034466"/>
            <a:ext cx="216000" cy="216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A8627B4-2BFE-4512-BB43-9BB633D858A6}"/>
              </a:ext>
            </a:extLst>
          </p:cNvPr>
          <p:cNvSpPr txBox="1"/>
          <p:nvPr/>
        </p:nvSpPr>
        <p:spPr>
          <a:xfrm>
            <a:off x="2935180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Active Alarm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27BB71D-1AA3-4E32-995D-E3F5F3CB5223}"/>
              </a:ext>
            </a:extLst>
          </p:cNvPr>
          <p:cNvCxnSpPr>
            <a:cxnSpLocks/>
          </p:cNvCxnSpPr>
          <p:nvPr/>
        </p:nvCxnSpPr>
        <p:spPr>
          <a:xfrm>
            <a:off x="2323751" y="-2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9D861B2-CD74-409E-B190-FCEAE9304B6B}"/>
              </a:ext>
            </a:extLst>
          </p:cNvPr>
          <p:cNvSpPr txBox="1"/>
          <p:nvPr/>
        </p:nvSpPr>
        <p:spPr>
          <a:xfrm>
            <a:off x="6365036" y="40796"/>
            <a:ext cx="1785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DESS</a:t>
            </a:r>
            <a:r>
              <a:rPr lang="en-US" sz="1200" dirty="0">
                <a:solidFill>
                  <a:schemeClr val="bg1"/>
                </a:solidFill>
              </a:rPr>
              <a:t> Security System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C46C5FC-A019-4D0C-B6D0-03587ED99719}"/>
              </a:ext>
            </a:extLst>
          </p:cNvPr>
          <p:cNvCxnSpPr>
            <a:cxnSpLocks/>
          </p:cNvCxnSpPr>
          <p:nvPr/>
        </p:nvCxnSpPr>
        <p:spPr>
          <a:xfrm flipH="1">
            <a:off x="2331801" y="1495901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224A455-0AE8-4350-933C-745429C6469F}"/>
              </a:ext>
            </a:extLst>
          </p:cNvPr>
          <p:cNvCxnSpPr>
            <a:cxnSpLocks/>
          </p:cNvCxnSpPr>
          <p:nvPr/>
        </p:nvCxnSpPr>
        <p:spPr>
          <a:xfrm>
            <a:off x="3599245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 descr="Refresh">
            <a:extLst>
              <a:ext uri="{FF2B5EF4-FFF2-40B4-BE49-F238E27FC236}">
                <a16:creationId xmlns:a16="http://schemas.microsoft.com/office/drawing/2014/main" id="{6EB47BBA-8067-48D4-AACE-440DA97E545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990967" y="1034466"/>
            <a:ext cx="216000" cy="216000"/>
          </a:xfrm>
          <a:prstGeom prst="rect">
            <a:avLst/>
          </a:prstGeom>
        </p:spPr>
      </p:pic>
      <p:pic>
        <p:nvPicPr>
          <p:cNvPr id="70" name="Graphic 69" descr="Cell Tower">
            <a:extLst>
              <a:ext uri="{FF2B5EF4-FFF2-40B4-BE49-F238E27FC236}">
                <a16:creationId xmlns:a16="http://schemas.microsoft.com/office/drawing/2014/main" id="{97CAA2F9-336D-4346-906F-B9B87B9C2E0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538708" y="1034466"/>
            <a:ext cx="216000" cy="216000"/>
          </a:xfrm>
          <a:prstGeom prst="rect">
            <a:avLst/>
          </a:prstGeom>
        </p:spPr>
      </p:pic>
      <p:sp>
        <p:nvSpPr>
          <p:cNvPr id="71" name="Flowchart: Merge 70">
            <a:extLst>
              <a:ext uri="{FF2B5EF4-FFF2-40B4-BE49-F238E27FC236}">
                <a16:creationId xmlns:a16="http://schemas.microsoft.com/office/drawing/2014/main" id="{704B1148-1A9B-47BE-A8AC-F9C4734D1E1C}"/>
              </a:ext>
            </a:extLst>
          </p:cNvPr>
          <p:cNvSpPr/>
          <p:nvPr/>
        </p:nvSpPr>
        <p:spPr>
          <a:xfrm>
            <a:off x="6656243" y="736917"/>
            <a:ext cx="72000" cy="36000"/>
          </a:xfrm>
          <a:prstGeom prst="flowChartMerg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676C14-062F-4C8E-B6BD-4703982B581A}"/>
              </a:ext>
            </a:extLst>
          </p:cNvPr>
          <p:cNvSpPr txBox="1"/>
          <p:nvPr/>
        </p:nvSpPr>
        <p:spPr>
          <a:xfrm>
            <a:off x="5695996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Refresh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BFA2E8-0A63-44AB-BB45-A2B7653934AF}"/>
              </a:ext>
            </a:extLst>
          </p:cNvPr>
          <p:cNvSpPr txBox="1"/>
          <p:nvPr/>
        </p:nvSpPr>
        <p:spPr>
          <a:xfrm>
            <a:off x="4157924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location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B17EC2-933F-4E1C-98DA-0409B9285A5E}"/>
              </a:ext>
            </a:extLst>
          </p:cNvPr>
          <p:cNvSpPr txBox="1"/>
          <p:nvPr/>
        </p:nvSpPr>
        <p:spPr>
          <a:xfrm>
            <a:off x="6251543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 Sites</a:t>
            </a:r>
          </a:p>
        </p:txBody>
      </p:sp>
      <p:sp>
        <p:nvSpPr>
          <p:cNvPr id="75" name="Flowchart: Merge 74">
            <a:extLst>
              <a:ext uri="{FF2B5EF4-FFF2-40B4-BE49-F238E27FC236}">
                <a16:creationId xmlns:a16="http://schemas.microsoft.com/office/drawing/2014/main" id="{A19C1BDA-3899-4645-882B-6135532B87D1}"/>
              </a:ext>
            </a:extLst>
          </p:cNvPr>
          <p:cNvSpPr/>
          <p:nvPr/>
        </p:nvSpPr>
        <p:spPr>
          <a:xfrm>
            <a:off x="6253017" y="1308486"/>
            <a:ext cx="72000" cy="36000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Merge 75">
            <a:extLst>
              <a:ext uri="{FF2B5EF4-FFF2-40B4-BE49-F238E27FC236}">
                <a16:creationId xmlns:a16="http://schemas.microsoft.com/office/drawing/2014/main" id="{6A45BF40-F102-46F9-BABB-1602EE403CFD}"/>
              </a:ext>
            </a:extLst>
          </p:cNvPr>
          <p:cNvSpPr/>
          <p:nvPr/>
        </p:nvSpPr>
        <p:spPr>
          <a:xfrm>
            <a:off x="6865004" y="1308486"/>
            <a:ext cx="72000" cy="36000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697E197-CED1-49EA-B28D-47EFFDB5FCA2}"/>
              </a:ext>
            </a:extLst>
          </p:cNvPr>
          <p:cNvCxnSpPr>
            <a:cxnSpLocks/>
          </p:cNvCxnSpPr>
          <p:nvPr/>
        </p:nvCxnSpPr>
        <p:spPr>
          <a:xfrm>
            <a:off x="7555295" y="950211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758209B-DD6B-4881-B4E2-A0CF3261183C}"/>
              </a:ext>
            </a:extLst>
          </p:cNvPr>
          <p:cNvCxnSpPr>
            <a:cxnSpLocks/>
          </p:cNvCxnSpPr>
          <p:nvPr/>
        </p:nvCxnSpPr>
        <p:spPr>
          <a:xfrm>
            <a:off x="696709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 descr="Bar chart">
            <a:extLst>
              <a:ext uri="{FF2B5EF4-FFF2-40B4-BE49-F238E27FC236}">
                <a16:creationId xmlns:a16="http://schemas.microsoft.com/office/drawing/2014/main" id="{FCFC3E1A-9A54-45A2-918D-DCDDCBD0858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762978" y="1034466"/>
            <a:ext cx="216000" cy="216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8823901-7557-4694-8CA9-65A9A0F7A579}"/>
              </a:ext>
            </a:extLst>
          </p:cNvPr>
          <p:cNvSpPr txBox="1"/>
          <p:nvPr/>
        </p:nvSpPr>
        <p:spPr>
          <a:xfrm>
            <a:off x="7576452" y="1224972"/>
            <a:ext cx="57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F3B7EA6-D797-4E30-9F66-854F623F9FA3}"/>
              </a:ext>
            </a:extLst>
          </p:cNvPr>
          <p:cNvCxnSpPr>
            <a:cxnSpLocks/>
          </p:cNvCxnSpPr>
          <p:nvPr/>
        </p:nvCxnSpPr>
        <p:spPr>
          <a:xfrm>
            <a:off x="8661818" y="950211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81" descr="Link">
            <a:extLst>
              <a:ext uri="{FF2B5EF4-FFF2-40B4-BE49-F238E27FC236}">
                <a16:creationId xmlns:a16="http://schemas.microsoft.com/office/drawing/2014/main" id="{AA8A6FEE-6601-49B0-91E8-53FBACCBC2F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977888" y="1034466"/>
            <a:ext cx="216000" cy="216000"/>
          </a:xfrm>
          <a:prstGeom prst="rect">
            <a:avLst/>
          </a:prstGeom>
        </p:spPr>
      </p:pic>
      <p:pic>
        <p:nvPicPr>
          <p:cNvPr id="83" name="Graphic 82" descr="Flag">
            <a:extLst>
              <a:ext uri="{FF2B5EF4-FFF2-40B4-BE49-F238E27FC236}">
                <a16:creationId xmlns:a16="http://schemas.microsoft.com/office/drawing/2014/main" id="{5B61B668-F0F9-4B74-B5C5-8610D462876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496738" y="1034466"/>
            <a:ext cx="216000" cy="2160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F967001-0984-4044-941B-E5276BC71574}"/>
              </a:ext>
            </a:extLst>
          </p:cNvPr>
          <p:cNvSpPr txBox="1"/>
          <p:nvPr/>
        </p:nvSpPr>
        <p:spPr>
          <a:xfrm>
            <a:off x="4729052" y="1226454"/>
            <a:ext cx="70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6630E3-AD69-4DE7-A456-140C0CF713D4}"/>
              </a:ext>
            </a:extLst>
          </p:cNvPr>
          <p:cNvSpPr txBox="1"/>
          <p:nvPr/>
        </p:nvSpPr>
        <p:spPr>
          <a:xfrm>
            <a:off x="5249261" y="1225445"/>
            <a:ext cx="70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Show/Hide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CFDF5D3-C1DF-419A-8A9D-513246FF6D8C}"/>
              </a:ext>
            </a:extLst>
          </p:cNvPr>
          <p:cNvCxnSpPr>
            <a:cxnSpLocks/>
          </p:cNvCxnSpPr>
          <p:nvPr/>
        </p:nvCxnSpPr>
        <p:spPr>
          <a:xfrm flipH="1">
            <a:off x="2323751" y="6522440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EE8A45B-1843-4EDB-B86B-E257DB9784DC}"/>
              </a:ext>
            </a:extLst>
          </p:cNvPr>
          <p:cNvCxnSpPr>
            <a:cxnSpLocks/>
          </p:cNvCxnSpPr>
          <p:nvPr/>
        </p:nvCxnSpPr>
        <p:spPr>
          <a:xfrm>
            <a:off x="12191999" y="-4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Graphic 87" descr="Flip calendar">
            <a:extLst>
              <a:ext uri="{FF2B5EF4-FFF2-40B4-BE49-F238E27FC236}">
                <a16:creationId xmlns:a16="http://schemas.microsoft.com/office/drawing/2014/main" id="{D104AC25-107F-40E3-8341-A33BFD11B10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8282374" y="1034466"/>
            <a:ext cx="216000" cy="21600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6FD1678-C359-4251-BE82-197C704C0F47}"/>
              </a:ext>
            </a:extLst>
          </p:cNvPr>
          <p:cNvSpPr txBox="1"/>
          <p:nvPr/>
        </p:nvSpPr>
        <p:spPr>
          <a:xfrm>
            <a:off x="8108677" y="1224972"/>
            <a:ext cx="57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Schedule</a:t>
            </a:r>
          </a:p>
        </p:txBody>
      </p:sp>
      <p:pic>
        <p:nvPicPr>
          <p:cNvPr id="90" name="Graphic 89" descr="Maximize">
            <a:extLst>
              <a:ext uri="{FF2B5EF4-FFF2-40B4-BE49-F238E27FC236}">
                <a16:creationId xmlns:a16="http://schemas.microsoft.com/office/drawing/2014/main" id="{955BB4FD-6FD9-4ACC-AE28-9E7FAA1617FD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120948" y="1034466"/>
            <a:ext cx="216000" cy="216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386960C3-0787-485B-9B94-0C0B9CF45B43}"/>
              </a:ext>
            </a:extLst>
          </p:cNvPr>
          <p:cNvSpPr txBox="1"/>
          <p:nvPr/>
        </p:nvSpPr>
        <p:spPr>
          <a:xfrm>
            <a:off x="6844732" y="1224971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View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6F5C882-02CA-496F-8348-272F55153D91}"/>
              </a:ext>
            </a:extLst>
          </p:cNvPr>
          <p:cNvSpPr/>
          <p:nvPr/>
        </p:nvSpPr>
        <p:spPr>
          <a:xfrm>
            <a:off x="209168" y="1215918"/>
            <a:ext cx="1904285" cy="1697638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7BF549-D173-4B29-A196-EE1371FE6D23}"/>
              </a:ext>
            </a:extLst>
          </p:cNvPr>
          <p:cNvSpPr txBox="1"/>
          <p:nvPr/>
        </p:nvSpPr>
        <p:spPr>
          <a:xfrm>
            <a:off x="197394" y="1221520"/>
            <a:ext cx="89852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65981-TBZ-56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384FEAE-26BF-4679-989E-132439143674}"/>
              </a:ext>
            </a:extLst>
          </p:cNvPr>
          <p:cNvGrpSpPr/>
          <p:nvPr/>
        </p:nvGrpSpPr>
        <p:grpSpPr>
          <a:xfrm>
            <a:off x="103258" y="1167219"/>
            <a:ext cx="72000" cy="144000"/>
            <a:chOff x="1402926" y="1598980"/>
            <a:chExt cx="328178" cy="388591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1D6668F-5B78-4EB1-8BA5-E6B196C0F56B}"/>
                </a:ext>
              </a:extLst>
            </p:cNvPr>
            <p:cNvCxnSpPr/>
            <p:nvPr/>
          </p:nvCxnSpPr>
          <p:spPr>
            <a:xfrm>
              <a:off x="1402926" y="1598980"/>
              <a:ext cx="0" cy="388591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6842B37-8488-4739-888B-C3F7200DCDCD}"/>
                </a:ext>
              </a:extLst>
            </p:cNvPr>
            <p:cNvCxnSpPr/>
            <p:nvPr/>
          </p:nvCxnSpPr>
          <p:spPr>
            <a:xfrm>
              <a:off x="1403350" y="1987550"/>
              <a:ext cx="327754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EC1C0BD8-DF0C-438A-8440-36A7EB91AE8B}"/>
              </a:ext>
            </a:extLst>
          </p:cNvPr>
          <p:cNvSpPr txBox="1"/>
          <p:nvPr/>
        </p:nvSpPr>
        <p:spPr>
          <a:xfrm>
            <a:off x="197394" y="1354929"/>
            <a:ext cx="8985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HV: </a:t>
            </a:r>
            <a:r>
              <a:rPr lang="en-US" sz="700" dirty="0">
                <a:solidFill>
                  <a:srgbClr val="92D050"/>
                </a:solidFill>
              </a:rPr>
              <a:t>OK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0A38CF5-A125-44AA-9857-89C828C52A86}"/>
              </a:ext>
            </a:extLst>
          </p:cNvPr>
          <p:cNvSpPr txBox="1"/>
          <p:nvPr/>
        </p:nvSpPr>
        <p:spPr>
          <a:xfrm>
            <a:off x="730553" y="1354929"/>
            <a:ext cx="8985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LV: </a:t>
            </a:r>
            <a:r>
              <a:rPr lang="en-US" sz="700" dirty="0">
                <a:solidFill>
                  <a:srgbClr val="92D050"/>
                </a:solidFill>
              </a:rPr>
              <a:t>OK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2DD80F-04A5-48D7-8761-D9C72E8C3B02}"/>
              </a:ext>
            </a:extLst>
          </p:cNvPr>
          <p:cNvSpPr txBox="1"/>
          <p:nvPr/>
        </p:nvSpPr>
        <p:spPr>
          <a:xfrm>
            <a:off x="1263711" y="1354929"/>
            <a:ext cx="72293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Tamper: </a:t>
            </a:r>
            <a:r>
              <a:rPr lang="en-US" sz="700" dirty="0">
                <a:solidFill>
                  <a:srgbClr val="92D050"/>
                </a:solidFill>
              </a:rPr>
              <a:t>OK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5FB9027-637E-4F46-873C-989E43CC6ABC}"/>
              </a:ext>
            </a:extLst>
          </p:cNvPr>
          <p:cNvSpPr txBox="1"/>
          <p:nvPr/>
        </p:nvSpPr>
        <p:spPr>
          <a:xfrm>
            <a:off x="197394" y="1553862"/>
            <a:ext cx="8985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Errors: </a:t>
            </a:r>
            <a:r>
              <a:rPr lang="en-US" sz="700" dirty="0">
                <a:solidFill>
                  <a:srgbClr val="92D050"/>
                </a:solidFill>
              </a:rPr>
              <a:t>NO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9227758-80D9-42D6-93B9-739B2F937966}"/>
              </a:ext>
            </a:extLst>
          </p:cNvPr>
          <p:cNvCxnSpPr/>
          <p:nvPr/>
        </p:nvCxnSpPr>
        <p:spPr>
          <a:xfrm>
            <a:off x="295288" y="1549331"/>
            <a:ext cx="17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7CDA49F-0058-43DD-9C51-3112FB815E5E}"/>
              </a:ext>
            </a:extLst>
          </p:cNvPr>
          <p:cNvCxnSpPr/>
          <p:nvPr/>
        </p:nvCxnSpPr>
        <p:spPr>
          <a:xfrm>
            <a:off x="297310" y="1748448"/>
            <a:ext cx="17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3C0A9D7-B152-40C4-AE82-12E0F4F99FE2}"/>
              </a:ext>
            </a:extLst>
          </p:cNvPr>
          <p:cNvSpPr txBox="1"/>
          <p:nvPr/>
        </p:nvSpPr>
        <p:spPr>
          <a:xfrm>
            <a:off x="195372" y="1751088"/>
            <a:ext cx="8985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Power: </a:t>
            </a:r>
            <a:r>
              <a:rPr lang="en-US" sz="700" dirty="0">
                <a:solidFill>
                  <a:schemeClr val="accent5"/>
                </a:solidFill>
              </a:rPr>
              <a:t>75 %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32B3C70-DF39-40A4-A526-D68EBBBE7997}"/>
              </a:ext>
            </a:extLst>
          </p:cNvPr>
          <p:cNvSpPr txBox="1"/>
          <p:nvPr/>
        </p:nvSpPr>
        <p:spPr>
          <a:xfrm>
            <a:off x="1271082" y="1750397"/>
            <a:ext cx="8985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Voltage: </a:t>
            </a:r>
            <a:r>
              <a:rPr lang="en-US" sz="700" dirty="0">
                <a:solidFill>
                  <a:schemeClr val="accent5"/>
                </a:solidFill>
              </a:rPr>
              <a:t>6.3 kV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93F3D64-4C0E-4E67-A2D6-41E2BD4079FB}"/>
              </a:ext>
            </a:extLst>
          </p:cNvPr>
          <p:cNvCxnSpPr/>
          <p:nvPr/>
        </p:nvCxnSpPr>
        <p:spPr>
          <a:xfrm>
            <a:off x="295288" y="1945674"/>
            <a:ext cx="17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B9DA02F-6F3D-401F-85CC-874F1BE93387}"/>
              </a:ext>
            </a:extLst>
          </p:cNvPr>
          <p:cNvSpPr txBox="1"/>
          <p:nvPr/>
        </p:nvSpPr>
        <p:spPr>
          <a:xfrm>
            <a:off x="195371" y="1951952"/>
            <a:ext cx="8985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Temp: </a:t>
            </a:r>
            <a:r>
              <a:rPr lang="en-US" sz="700" dirty="0">
                <a:solidFill>
                  <a:srgbClr val="FFC000"/>
                </a:solidFill>
              </a:rPr>
              <a:t>45 °c - High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3CDA763-1AA0-4C9C-875F-BB1A74FB5DAE}"/>
              </a:ext>
            </a:extLst>
          </p:cNvPr>
          <p:cNvSpPr txBox="1"/>
          <p:nvPr/>
        </p:nvSpPr>
        <p:spPr>
          <a:xfrm>
            <a:off x="195371" y="2071336"/>
            <a:ext cx="8985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Battery: </a:t>
            </a:r>
            <a:r>
              <a:rPr lang="en-US" sz="700" dirty="0">
                <a:solidFill>
                  <a:schemeClr val="accent5"/>
                </a:solidFill>
              </a:rPr>
              <a:t>83 % 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4FA0A53-C157-47E9-A3A3-1073267BA489}"/>
              </a:ext>
            </a:extLst>
          </p:cNvPr>
          <p:cNvSpPr txBox="1"/>
          <p:nvPr/>
        </p:nvSpPr>
        <p:spPr>
          <a:xfrm>
            <a:off x="195371" y="2190721"/>
            <a:ext cx="15169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Signal Strength: </a:t>
            </a:r>
            <a:r>
              <a:rPr lang="en-US" sz="700" dirty="0">
                <a:solidFill>
                  <a:schemeClr val="accent5"/>
                </a:solidFill>
              </a:rPr>
              <a:t>62 % - Good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CDA2BFD-98AA-4929-A5A5-7A1B8AF68696}"/>
              </a:ext>
            </a:extLst>
          </p:cNvPr>
          <p:cNvSpPr txBox="1"/>
          <p:nvPr/>
        </p:nvSpPr>
        <p:spPr>
          <a:xfrm>
            <a:off x="195371" y="2715211"/>
            <a:ext cx="77601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VIEW 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A8ACCA2-82FB-4B70-BFEA-8000ADA56B78}"/>
              </a:ext>
            </a:extLst>
          </p:cNvPr>
          <p:cNvSpPr txBox="1"/>
          <p:nvPr/>
        </p:nvSpPr>
        <p:spPr>
          <a:xfrm>
            <a:off x="717831" y="2715211"/>
            <a:ext cx="52184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>
                    <a:lumMod val="65000"/>
                  </a:schemeClr>
                </a:solidFill>
              </a:rPr>
              <a:t>RESET</a:t>
            </a:r>
          </a:p>
        </p:txBody>
      </p:sp>
      <p:pic>
        <p:nvPicPr>
          <p:cNvPr id="124" name="Graphic 123" descr="Flag">
            <a:extLst>
              <a:ext uri="{FF2B5EF4-FFF2-40B4-BE49-F238E27FC236}">
                <a16:creationId xmlns:a16="http://schemas.microsoft.com/office/drawing/2014/main" id="{FB363238-87A6-48F0-8823-16A31953D96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1064767"/>
            <a:ext cx="108000" cy="108000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CF82723-688E-411C-AA20-324B64530D02}"/>
              </a:ext>
            </a:extLst>
          </p:cNvPr>
          <p:cNvGrpSpPr/>
          <p:nvPr/>
        </p:nvGrpSpPr>
        <p:grpSpPr>
          <a:xfrm>
            <a:off x="7812" y="2953723"/>
            <a:ext cx="2238532" cy="215444"/>
            <a:chOff x="7812" y="2641303"/>
            <a:chExt cx="2238532" cy="21544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8FD441D-D74C-4E5D-80AF-CF55C783B869}"/>
                </a:ext>
              </a:extLst>
            </p:cNvPr>
            <p:cNvGrpSpPr/>
            <p:nvPr/>
          </p:nvGrpSpPr>
          <p:grpSpPr>
            <a:xfrm>
              <a:off x="7812" y="2641303"/>
              <a:ext cx="2238532" cy="215444"/>
              <a:chOff x="118775" y="918102"/>
              <a:chExt cx="2238532" cy="215444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8CE081ED-4510-4283-852A-270764B0FB53}"/>
                  </a:ext>
                </a:extLst>
              </p:cNvPr>
              <p:cNvSpPr/>
              <p:nvPr/>
            </p:nvSpPr>
            <p:spPr>
              <a:xfrm>
                <a:off x="1082353" y="989677"/>
                <a:ext cx="72000" cy="7200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5BCCBD1-2F17-445D-8949-19BF4AF28D5A}"/>
                  </a:ext>
                </a:extLst>
              </p:cNvPr>
              <p:cNvGrpSpPr/>
              <p:nvPr/>
            </p:nvGrpSpPr>
            <p:grpSpPr>
              <a:xfrm>
                <a:off x="118775" y="918102"/>
                <a:ext cx="2238532" cy="215444"/>
                <a:chOff x="118775" y="918102"/>
                <a:chExt cx="2238532" cy="215444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7FE5677-AD6A-4F7D-80F2-2871138EC2A3}"/>
                    </a:ext>
                  </a:extLst>
                </p:cNvPr>
                <p:cNvSpPr txBox="1"/>
                <p:nvPr/>
              </p:nvSpPr>
              <p:spPr>
                <a:xfrm>
                  <a:off x="118775" y="918102"/>
                  <a:ext cx="223853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+ 65981-TBZ-56 | OK      T:25°c   60</a:t>
                  </a:r>
                  <a:r>
                    <a:rPr lang="en-US" sz="7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%             62</a:t>
                  </a:r>
                  <a:r>
                    <a:rPr lang="en-US" sz="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      </a:t>
                  </a:r>
                </a:p>
              </p:txBody>
            </p:sp>
            <p:pic>
              <p:nvPicPr>
                <p:cNvPr id="39" name="Graphic 38" descr="Empty battery">
                  <a:extLst>
                    <a:ext uri="{FF2B5EF4-FFF2-40B4-BE49-F238E27FC236}">
                      <a16:creationId xmlns:a16="http://schemas.microsoft.com/office/drawing/2014/main" id="{B8B65BDF-69E7-4FF6-881D-F3080A2459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3720" y="949804"/>
                  <a:ext cx="150014" cy="150014"/>
                </a:xfrm>
                <a:prstGeom prst="rect">
                  <a:avLst/>
                </a:prstGeom>
              </p:spPr>
            </p:pic>
            <p:pic>
              <p:nvPicPr>
                <p:cNvPr id="40" name="Graphic 39" descr="Signal">
                  <a:extLst>
                    <a:ext uri="{FF2B5EF4-FFF2-40B4-BE49-F238E27FC236}">
                      <a16:creationId xmlns:a16="http://schemas.microsoft.com/office/drawing/2014/main" id="{CB3400D5-4F25-434F-A25A-A9E6E5B223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49476" y="962239"/>
                  <a:ext cx="108000" cy="1080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6" name="Graphic 125" descr="Flag">
              <a:extLst>
                <a:ext uri="{FF2B5EF4-FFF2-40B4-BE49-F238E27FC236}">
                  <a16:creationId xmlns:a16="http://schemas.microsoft.com/office/drawing/2014/main" id="{F86CC6BB-C591-4FFA-9D7E-41E3E728F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2127806" y="2691335"/>
              <a:ext cx="108000" cy="108000"/>
            </a:xfrm>
            <a:prstGeom prst="rect">
              <a:avLst/>
            </a:prstGeom>
          </p:spPr>
        </p:pic>
      </p:grpSp>
      <p:pic>
        <p:nvPicPr>
          <p:cNvPr id="128" name="Graphic 127" descr="Flag">
            <a:extLst>
              <a:ext uri="{FF2B5EF4-FFF2-40B4-BE49-F238E27FC236}">
                <a16:creationId xmlns:a16="http://schemas.microsoft.com/office/drawing/2014/main" id="{914EBE8D-8DF2-455E-A752-FE6F72F3080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4523670"/>
            <a:ext cx="108000" cy="108000"/>
          </a:xfrm>
          <a:prstGeom prst="rect">
            <a:avLst/>
          </a:prstGeom>
        </p:spPr>
      </p:pic>
      <p:pic>
        <p:nvPicPr>
          <p:cNvPr id="130" name="Graphic 129" descr="Flag">
            <a:extLst>
              <a:ext uri="{FF2B5EF4-FFF2-40B4-BE49-F238E27FC236}">
                <a16:creationId xmlns:a16="http://schemas.microsoft.com/office/drawing/2014/main" id="{F487F0EB-86C0-4FA9-863B-C8AFD5E1C51F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5351419"/>
            <a:ext cx="108000" cy="108000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5C92B3C-1EE3-4DE8-9A34-587E72D5C394}"/>
              </a:ext>
            </a:extLst>
          </p:cNvPr>
          <p:cNvCxnSpPr/>
          <p:nvPr/>
        </p:nvCxnSpPr>
        <p:spPr>
          <a:xfrm>
            <a:off x="295288" y="2394945"/>
            <a:ext cx="172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7963F47-96C1-4356-91EB-2AFD7A17E158}"/>
              </a:ext>
            </a:extLst>
          </p:cNvPr>
          <p:cNvSpPr txBox="1"/>
          <p:nvPr/>
        </p:nvSpPr>
        <p:spPr>
          <a:xfrm>
            <a:off x="197228" y="2397772"/>
            <a:ext cx="8985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Input-1: </a:t>
            </a:r>
            <a:r>
              <a:rPr lang="en-US" sz="700" dirty="0">
                <a:solidFill>
                  <a:schemeClr val="accent5"/>
                </a:solidFill>
              </a:rPr>
              <a:t>OFF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2EC9FC5-6E5B-4966-B367-895734B6C563}"/>
              </a:ext>
            </a:extLst>
          </p:cNvPr>
          <p:cNvSpPr txBox="1"/>
          <p:nvPr/>
        </p:nvSpPr>
        <p:spPr>
          <a:xfrm>
            <a:off x="197228" y="2516471"/>
            <a:ext cx="72293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Input-2: </a:t>
            </a:r>
            <a:r>
              <a:rPr lang="en-US" sz="700" dirty="0">
                <a:solidFill>
                  <a:schemeClr val="accent5"/>
                </a:solidFill>
              </a:rPr>
              <a:t>OFF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231BDAA-F0DD-48B4-A6B4-6592014076C9}"/>
              </a:ext>
            </a:extLst>
          </p:cNvPr>
          <p:cNvSpPr txBox="1"/>
          <p:nvPr/>
        </p:nvSpPr>
        <p:spPr>
          <a:xfrm>
            <a:off x="1271081" y="2397772"/>
            <a:ext cx="71540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Output-1: </a:t>
            </a:r>
            <a:r>
              <a:rPr lang="en-US" sz="700" dirty="0">
                <a:solidFill>
                  <a:schemeClr val="accent5"/>
                </a:solidFill>
              </a:rPr>
              <a:t>OFF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9CCEB89-32B0-4BD6-85BF-31429EA6598A}"/>
              </a:ext>
            </a:extLst>
          </p:cNvPr>
          <p:cNvSpPr txBox="1"/>
          <p:nvPr/>
        </p:nvSpPr>
        <p:spPr>
          <a:xfrm>
            <a:off x="1263545" y="2516471"/>
            <a:ext cx="72293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Output-2: </a:t>
            </a:r>
            <a:r>
              <a:rPr lang="en-US" sz="700" dirty="0">
                <a:solidFill>
                  <a:schemeClr val="accent5"/>
                </a:solidFill>
              </a:rPr>
              <a:t>OFF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459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12DA9C-394B-4B2A-BEB3-67AA3937A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9" t="17564" r="27764" b="14426"/>
          <a:stretch/>
        </p:blipFill>
        <p:spPr>
          <a:xfrm>
            <a:off x="2323749" y="1226978"/>
            <a:ext cx="9868251" cy="52949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D9FD24-8F82-4886-A897-4F27B815225E}"/>
              </a:ext>
            </a:extLst>
          </p:cNvPr>
          <p:cNvSpPr/>
          <p:nvPr/>
        </p:nvSpPr>
        <p:spPr>
          <a:xfrm>
            <a:off x="2301761" y="813674"/>
            <a:ext cx="9890239" cy="68222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ACD0F-0BC8-44E8-818F-7378A4EE281D}"/>
              </a:ext>
            </a:extLst>
          </p:cNvPr>
          <p:cNvSpPr/>
          <p:nvPr/>
        </p:nvSpPr>
        <p:spPr>
          <a:xfrm>
            <a:off x="2323750" y="-4"/>
            <a:ext cx="9868249" cy="8764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5E665-0A51-4ABF-A7F5-C7401F69E329}"/>
              </a:ext>
            </a:extLst>
          </p:cNvPr>
          <p:cNvSpPr/>
          <p:nvPr/>
        </p:nvSpPr>
        <p:spPr>
          <a:xfrm>
            <a:off x="2190474" y="380998"/>
            <a:ext cx="869716" cy="6071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F4D50E-7030-4103-9119-3D7320D4960A}"/>
              </a:ext>
            </a:extLst>
          </p:cNvPr>
          <p:cNvSpPr txBox="1"/>
          <p:nvPr/>
        </p:nvSpPr>
        <p:spPr>
          <a:xfrm>
            <a:off x="2331801" y="624839"/>
            <a:ext cx="73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0E81C-5F16-42C2-BBB4-92F5D6230C75}"/>
              </a:ext>
            </a:extLst>
          </p:cNvPr>
          <p:cNvSpPr txBox="1"/>
          <p:nvPr/>
        </p:nvSpPr>
        <p:spPr>
          <a:xfrm>
            <a:off x="3042939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Modules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83582F-4701-4FF4-8EC0-DFF3037EDE0B}"/>
              </a:ext>
            </a:extLst>
          </p:cNvPr>
          <p:cNvSpPr txBox="1"/>
          <p:nvPr/>
        </p:nvSpPr>
        <p:spPr>
          <a:xfrm>
            <a:off x="3807158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Setting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286CFD-F5DB-4581-BC44-D29817BC5202}"/>
              </a:ext>
            </a:extLst>
          </p:cNvPr>
          <p:cNvSpPr txBox="1"/>
          <p:nvPr/>
        </p:nvSpPr>
        <p:spPr>
          <a:xfrm>
            <a:off x="4571377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Users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42F1D3-A2C6-46B7-9F9D-89114C17F66F}"/>
              </a:ext>
            </a:extLst>
          </p:cNvPr>
          <p:cNvSpPr txBox="1"/>
          <p:nvPr/>
        </p:nvSpPr>
        <p:spPr>
          <a:xfrm>
            <a:off x="5335596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Report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E5766-BD47-4E19-8248-2AA33CB2C720}"/>
              </a:ext>
            </a:extLst>
          </p:cNvPr>
          <p:cNvSpPr txBox="1"/>
          <p:nvPr/>
        </p:nvSpPr>
        <p:spPr>
          <a:xfrm>
            <a:off x="6099815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Help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2E48C9-3034-43A8-9C24-6AFE99CD5F98}"/>
              </a:ext>
            </a:extLst>
          </p:cNvPr>
          <p:cNvCxnSpPr>
            <a:cxnSpLocks/>
          </p:cNvCxnSpPr>
          <p:nvPr/>
        </p:nvCxnSpPr>
        <p:spPr>
          <a:xfrm>
            <a:off x="383493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93A0F9-617F-4A9C-AB2F-D9FA243D0F3A}"/>
              </a:ext>
            </a:extLst>
          </p:cNvPr>
          <p:cNvCxnSpPr>
            <a:cxnSpLocks/>
          </p:cNvCxnSpPr>
          <p:nvPr/>
        </p:nvCxnSpPr>
        <p:spPr>
          <a:xfrm>
            <a:off x="4597474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119229-45F3-43B1-941F-DF8BCDC80311}"/>
              </a:ext>
            </a:extLst>
          </p:cNvPr>
          <p:cNvCxnSpPr>
            <a:cxnSpLocks/>
          </p:cNvCxnSpPr>
          <p:nvPr/>
        </p:nvCxnSpPr>
        <p:spPr>
          <a:xfrm>
            <a:off x="536000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DDFC2-B71C-4DA7-8017-788D60D86822}"/>
              </a:ext>
            </a:extLst>
          </p:cNvPr>
          <p:cNvCxnSpPr>
            <a:cxnSpLocks/>
          </p:cNvCxnSpPr>
          <p:nvPr/>
        </p:nvCxnSpPr>
        <p:spPr>
          <a:xfrm>
            <a:off x="612254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ome">
            <a:extLst>
              <a:ext uri="{FF2B5EF4-FFF2-40B4-BE49-F238E27FC236}">
                <a16:creationId xmlns:a16="http://schemas.microsoft.com/office/drawing/2014/main" id="{13439B86-1A75-4B70-BF1B-75B2DBDEE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368" y="430729"/>
            <a:ext cx="216000" cy="216000"/>
          </a:xfrm>
          <a:prstGeom prst="rect">
            <a:avLst/>
          </a:prstGeom>
        </p:spPr>
      </p:pic>
      <p:pic>
        <p:nvPicPr>
          <p:cNvPr id="19" name="Graphic 18" descr="Fingerprint">
            <a:extLst>
              <a:ext uri="{FF2B5EF4-FFF2-40B4-BE49-F238E27FC236}">
                <a16:creationId xmlns:a16="http://schemas.microsoft.com/office/drawing/2014/main" id="{24A8B15E-06CE-42F5-94BB-ED59F50938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73836" y="430729"/>
            <a:ext cx="216000" cy="216000"/>
          </a:xfrm>
          <a:prstGeom prst="rect">
            <a:avLst/>
          </a:prstGeom>
        </p:spPr>
      </p:pic>
      <p:pic>
        <p:nvPicPr>
          <p:cNvPr id="20" name="Graphic 19" descr="Gears">
            <a:extLst>
              <a:ext uri="{FF2B5EF4-FFF2-40B4-BE49-F238E27FC236}">
                <a16:creationId xmlns:a16="http://schemas.microsoft.com/office/drawing/2014/main" id="{7FD9A043-4C5D-4D39-A247-E148645E42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3794" y="430729"/>
            <a:ext cx="216000" cy="216000"/>
          </a:xfrm>
          <a:prstGeom prst="rect">
            <a:avLst/>
          </a:prstGeom>
        </p:spPr>
      </p:pic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532AB4E0-3B2A-4706-9F9E-3D9DE527B1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3002" y="430729"/>
            <a:ext cx="216000" cy="216000"/>
          </a:xfrm>
          <a:prstGeom prst="rect">
            <a:avLst/>
          </a:prstGeom>
        </p:spPr>
      </p:pic>
      <p:pic>
        <p:nvPicPr>
          <p:cNvPr id="22" name="Graphic 21" descr="Mute speaker">
            <a:extLst>
              <a:ext uri="{FF2B5EF4-FFF2-40B4-BE49-F238E27FC236}">
                <a16:creationId xmlns:a16="http://schemas.microsoft.com/office/drawing/2014/main" id="{7007604A-6FD9-471F-A293-86BBDB63D5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91368" y="1034466"/>
            <a:ext cx="216000" cy="216000"/>
          </a:xfrm>
          <a:prstGeom prst="rect">
            <a:avLst/>
          </a:prstGeom>
        </p:spPr>
      </p:pic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D18DFBC3-B42A-4F78-B64F-C02AEA8FE0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69440" y="430729"/>
            <a:ext cx="216000" cy="216000"/>
          </a:xfrm>
          <a:prstGeom prst="rect">
            <a:avLst/>
          </a:prstGeom>
        </p:spPr>
      </p:pic>
      <p:pic>
        <p:nvPicPr>
          <p:cNvPr id="24" name="Graphic 23" descr="Processor">
            <a:extLst>
              <a:ext uri="{FF2B5EF4-FFF2-40B4-BE49-F238E27FC236}">
                <a16:creationId xmlns:a16="http://schemas.microsoft.com/office/drawing/2014/main" id="{74B102EF-2FB8-4A30-9313-E8280DA894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34299" y="430729"/>
            <a:ext cx="216000" cy="216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D6916CF-B069-4D66-B6AE-A8212470910F}"/>
              </a:ext>
            </a:extLst>
          </p:cNvPr>
          <p:cNvSpPr/>
          <p:nvPr/>
        </p:nvSpPr>
        <p:spPr>
          <a:xfrm>
            <a:off x="0" y="-2"/>
            <a:ext cx="2323751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20D0D7-5E90-4836-9581-E93655A518FF}"/>
              </a:ext>
            </a:extLst>
          </p:cNvPr>
          <p:cNvSpPr txBox="1"/>
          <p:nvPr/>
        </p:nvSpPr>
        <p:spPr>
          <a:xfrm>
            <a:off x="17338" y="778844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 Sites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79B7EB-CC6D-43C7-A79B-9AEE174A0A3F}"/>
              </a:ext>
            </a:extLst>
          </p:cNvPr>
          <p:cNvGrpSpPr/>
          <p:nvPr/>
        </p:nvGrpSpPr>
        <p:grpSpPr>
          <a:xfrm>
            <a:off x="9718" y="1012058"/>
            <a:ext cx="2238532" cy="215444"/>
            <a:chOff x="118775" y="918102"/>
            <a:chExt cx="2238532" cy="21544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16D5249-C3E6-4A2D-A9AF-C6064EF47C8B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08C28BE-0E12-4FA9-847E-B0EEA72D880C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929D44-1119-4C9A-88DF-393AA159582D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+ 65981-TBZ-56 | OK      T:25°c   25</a:t>
                </a:r>
                <a:r>
                  <a:rPr lang="en-US" sz="700" dirty="0"/>
                  <a:t>%             62</a:t>
                </a:r>
                <a:r>
                  <a:rPr lang="en-US" sz="800" dirty="0"/>
                  <a:t>       </a:t>
                </a:r>
              </a:p>
            </p:txBody>
          </p:sp>
          <p:pic>
            <p:nvPicPr>
              <p:cNvPr id="31" name="Graphic 30" descr="Empty battery">
                <a:extLst>
                  <a:ext uri="{FF2B5EF4-FFF2-40B4-BE49-F238E27FC236}">
                    <a16:creationId xmlns:a16="http://schemas.microsoft.com/office/drawing/2014/main" id="{01A8913F-75C9-4006-BA57-C95B525F8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32" name="Graphic 31" descr="Signal">
                <a:extLst>
                  <a:ext uri="{FF2B5EF4-FFF2-40B4-BE49-F238E27FC236}">
                    <a16:creationId xmlns:a16="http://schemas.microsoft.com/office/drawing/2014/main" id="{1141C264-4652-44C3-A7E0-8CF8221F29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A3A6F8D-53AC-4143-8542-25BCE2662F21}"/>
              </a:ext>
            </a:extLst>
          </p:cNvPr>
          <p:cNvSpPr/>
          <p:nvPr/>
        </p:nvSpPr>
        <p:spPr>
          <a:xfrm>
            <a:off x="0" y="6522440"/>
            <a:ext cx="12192000" cy="335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E4535D-98B2-43C3-8609-6A04864F25B3}"/>
              </a:ext>
            </a:extLst>
          </p:cNvPr>
          <p:cNvCxnSpPr/>
          <p:nvPr/>
        </p:nvCxnSpPr>
        <p:spPr>
          <a:xfrm>
            <a:off x="100669" y="978597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9AD3BC-829B-48F4-AA01-9AA7E390BA27}"/>
              </a:ext>
            </a:extLst>
          </p:cNvPr>
          <p:cNvSpPr txBox="1"/>
          <p:nvPr/>
        </p:nvSpPr>
        <p:spPr>
          <a:xfrm>
            <a:off x="15432" y="424577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Offline Sites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FF7988-C869-4D73-849C-32A6BA98B1E8}"/>
              </a:ext>
            </a:extLst>
          </p:cNvPr>
          <p:cNvCxnSpPr/>
          <p:nvPr/>
        </p:nvCxnSpPr>
        <p:spPr>
          <a:xfrm>
            <a:off x="98763" y="444552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21564A-DF7E-4D82-A2BE-25D401C5AD65}"/>
              </a:ext>
            </a:extLst>
          </p:cNvPr>
          <p:cNvGrpSpPr/>
          <p:nvPr/>
        </p:nvGrpSpPr>
        <p:grpSpPr>
          <a:xfrm>
            <a:off x="7812" y="4476943"/>
            <a:ext cx="2238532" cy="215444"/>
            <a:chOff x="118775" y="5199960"/>
            <a:chExt cx="2238532" cy="21544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FF5673-0D61-4384-A3CA-7B4FAA07CEDB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+ 36546-THR-60 | OFF      T:--°c       --</a:t>
              </a:r>
              <a:r>
                <a:rPr lang="en-US" sz="700" dirty="0"/>
                <a:t>%              --</a:t>
              </a:r>
              <a:r>
                <a:rPr lang="en-US" sz="800" dirty="0"/>
                <a:t>       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3082877-0CAE-499B-A9C0-FA01F92C48C9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46" name="Graphic 45" descr="Empty battery">
              <a:extLst>
                <a:ext uri="{FF2B5EF4-FFF2-40B4-BE49-F238E27FC236}">
                  <a16:creationId xmlns:a16="http://schemas.microsoft.com/office/drawing/2014/main" id="{99EFC6F8-BFEC-4E23-89EF-8D1EB00FE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47" name="Graphic 46" descr="Signal">
              <a:extLst>
                <a:ext uri="{FF2B5EF4-FFF2-40B4-BE49-F238E27FC236}">
                  <a16:creationId xmlns:a16="http://schemas.microsoft.com/office/drawing/2014/main" id="{F5CFD074-BEEE-49DC-89F0-B7412F9AD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D9DA9FA-9D9D-433E-87AC-DA62A454C240}"/>
              </a:ext>
            </a:extLst>
          </p:cNvPr>
          <p:cNvSpPr txBox="1"/>
          <p:nvPr/>
        </p:nvSpPr>
        <p:spPr>
          <a:xfrm>
            <a:off x="15432" y="507635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Defined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FA45BD-290E-4CD5-8A5F-4A504269EB56}"/>
              </a:ext>
            </a:extLst>
          </p:cNvPr>
          <p:cNvCxnSpPr/>
          <p:nvPr/>
        </p:nvCxnSpPr>
        <p:spPr>
          <a:xfrm>
            <a:off x="98763" y="527610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B3FF072-2B87-42E2-93FE-ED5013E9E9E8}"/>
              </a:ext>
            </a:extLst>
          </p:cNvPr>
          <p:cNvGrpSpPr/>
          <p:nvPr/>
        </p:nvGrpSpPr>
        <p:grpSpPr>
          <a:xfrm>
            <a:off x="7812" y="5307523"/>
            <a:ext cx="2238532" cy="215444"/>
            <a:chOff x="118775" y="5199960"/>
            <a:chExt cx="2238532" cy="21544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1A7FFA-0306-4000-8F0A-49C0F10C7920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+ 36546-THR-60 | OFF      T:--°c       --</a:t>
              </a:r>
              <a:r>
                <a:rPr lang="en-US" sz="700" dirty="0"/>
                <a:t>%              --</a:t>
              </a:r>
              <a:r>
                <a:rPr lang="en-US" sz="800" dirty="0"/>
                <a:t>       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0474698-7946-4756-89D1-C14C3358067B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3" name="Graphic 52" descr="Empty battery">
              <a:extLst>
                <a:ext uri="{FF2B5EF4-FFF2-40B4-BE49-F238E27FC236}">
                  <a16:creationId xmlns:a16="http://schemas.microsoft.com/office/drawing/2014/main" id="{1503F475-DA59-4418-90F4-DADA9A79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54" name="Graphic 53" descr="Signal">
              <a:extLst>
                <a:ext uri="{FF2B5EF4-FFF2-40B4-BE49-F238E27FC236}">
                  <a16:creationId xmlns:a16="http://schemas.microsoft.com/office/drawing/2014/main" id="{C7C23B06-2ADA-4A05-A744-1E51E5F14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pic>
        <p:nvPicPr>
          <p:cNvPr id="55" name="Graphic 54" descr="Magnifying glass">
            <a:extLst>
              <a:ext uri="{FF2B5EF4-FFF2-40B4-BE49-F238E27FC236}">
                <a16:creationId xmlns:a16="http://schemas.microsoft.com/office/drawing/2014/main" id="{1B967205-2DC1-42CF-9315-D8ABC425A86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213012" y="173748"/>
            <a:ext cx="252000" cy="252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2B6F2C7-AC74-41DF-A810-F7984F4A0556}"/>
              </a:ext>
            </a:extLst>
          </p:cNvPr>
          <p:cNvSpPr txBox="1"/>
          <p:nvPr/>
        </p:nvSpPr>
        <p:spPr>
          <a:xfrm>
            <a:off x="419973" y="191952"/>
            <a:ext cx="1162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Type site name here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48ECFB-0085-4F09-83E6-78A696F46A28}"/>
              </a:ext>
            </a:extLst>
          </p:cNvPr>
          <p:cNvSpPr txBox="1"/>
          <p:nvPr/>
        </p:nvSpPr>
        <p:spPr>
          <a:xfrm>
            <a:off x="26125" y="6576193"/>
            <a:ext cx="653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6D921-FEDD-4B67-9F7F-09929ED6B4B0}"/>
              </a:ext>
            </a:extLst>
          </p:cNvPr>
          <p:cNvSpPr txBox="1"/>
          <p:nvPr/>
        </p:nvSpPr>
        <p:spPr>
          <a:xfrm>
            <a:off x="632449" y="6576193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EHP Corp.</a:t>
            </a:r>
          </a:p>
        </p:txBody>
      </p:sp>
      <p:pic>
        <p:nvPicPr>
          <p:cNvPr id="59" name="Graphic 58" descr="Marker">
            <a:extLst>
              <a:ext uri="{FF2B5EF4-FFF2-40B4-BE49-F238E27FC236}">
                <a16:creationId xmlns:a16="http://schemas.microsoft.com/office/drawing/2014/main" id="{A8F3B68A-D6D9-4D31-B1B5-662A4063629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63534" y="1034466"/>
            <a:ext cx="216000" cy="216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5682B6A-FBFA-4581-9CCA-3E135EE81710}"/>
              </a:ext>
            </a:extLst>
          </p:cNvPr>
          <p:cNvSpPr txBox="1"/>
          <p:nvPr/>
        </p:nvSpPr>
        <p:spPr>
          <a:xfrm>
            <a:off x="234939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Mute Alarm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BEB999-37A4-4CED-924D-8B539667DD76}"/>
              </a:ext>
            </a:extLst>
          </p:cNvPr>
          <p:cNvSpPr txBox="1"/>
          <p:nvPr/>
        </p:nvSpPr>
        <p:spPr>
          <a:xfrm>
            <a:off x="3574306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location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90AA6C4-A7F2-4A74-A8C9-25A116388FC1}"/>
              </a:ext>
            </a:extLst>
          </p:cNvPr>
          <p:cNvSpPr/>
          <p:nvPr/>
        </p:nvSpPr>
        <p:spPr>
          <a:xfrm>
            <a:off x="-4282" y="1176933"/>
            <a:ext cx="2332521" cy="167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Graphic 61" descr="Add">
            <a:extLst>
              <a:ext uri="{FF2B5EF4-FFF2-40B4-BE49-F238E27FC236}">
                <a16:creationId xmlns:a16="http://schemas.microsoft.com/office/drawing/2014/main" id="{3A0A4E59-523E-413C-BBFD-4917E591CCF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444232" y="1034466"/>
            <a:ext cx="216000" cy="216000"/>
          </a:xfrm>
          <a:prstGeom prst="rect">
            <a:avLst/>
          </a:prstGeom>
        </p:spPr>
      </p:pic>
      <p:pic>
        <p:nvPicPr>
          <p:cNvPr id="63" name="Graphic 62" descr="Volume">
            <a:extLst>
              <a:ext uri="{FF2B5EF4-FFF2-40B4-BE49-F238E27FC236}">
                <a16:creationId xmlns:a16="http://schemas.microsoft.com/office/drawing/2014/main" id="{1B328A52-3349-4BDF-A4AC-86FA7D46F50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145403" y="1034466"/>
            <a:ext cx="216000" cy="216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A225DE7-CF46-4A6E-8C6E-E5BEE9003415}"/>
              </a:ext>
            </a:extLst>
          </p:cNvPr>
          <p:cNvSpPr txBox="1"/>
          <p:nvPr/>
        </p:nvSpPr>
        <p:spPr>
          <a:xfrm>
            <a:off x="2935180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Active Alarm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A3E0C4-0C3A-40C1-B1D9-DBCB7893AFFC}"/>
              </a:ext>
            </a:extLst>
          </p:cNvPr>
          <p:cNvSpPr txBox="1"/>
          <p:nvPr/>
        </p:nvSpPr>
        <p:spPr>
          <a:xfrm>
            <a:off x="6365036" y="40796"/>
            <a:ext cx="1785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DESS</a:t>
            </a:r>
            <a:r>
              <a:rPr lang="en-US" sz="1200" dirty="0">
                <a:solidFill>
                  <a:schemeClr val="bg1"/>
                </a:solidFill>
              </a:rPr>
              <a:t> Security System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89EE25C-D416-4473-9DA6-4F2919E29882}"/>
              </a:ext>
            </a:extLst>
          </p:cNvPr>
          <p:cNvCxnSpPr>
            <a:cxnSpLocks/>
          </p:cNvCxnSpPr>
          <p:nvPr/>
        </p:nvCxnSpPr>
        <p:spPr>
          <a:xfrm flipH="1">
            <a:off x="2331801" y="1495901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FCEA484-2C43-465D-ACE1-D969755D68A1}"/>
              </a:ext>
            </a:extLst>
          </p:cNvPr>
          <p:cNvCxnSpPr>
            <a:cxnSpLocks/>
          </p:cNvCxnSpPr>
          <p:nvPr/>
        </p:nvCxnSpPr>
        <p:spPr>
          <a:xfrm>
            <a:off x="3599245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 descr="Refresh">
            <a:extLst>
              <a:ext uri="{FF2B5EF4-FFF2-40B4-BE49-F238E27FC236}">
                <a16:creationId xmlns:a16="http://schemas.microsoft.com/office/drawing/2014/main" id="{CB5194DB-21CE-4151-BFC1-1BEDB5100C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990967" y="1034466"/>
            <a:ext cx="216000" cy="216000"/>
          </a:xfrm>
          <a:prstGeom prst="rect">
            <a:avLst/>
          </a:prstGeom>
        </p:spPr>
      </p:pic>
      <p:pic>
        <p:nvPicPr>
          <p:cNvPr id="70" name="Graphic 69" descr="Cell Tower">
            <a:extLst>
              <a:ext uri="{FF2B5EF4-FFF2-40B4-BE49-F238E27FC236}">
                <a16:creationId xmlns:a16="http://schemas.microsoft.com/office/drawing/2014/main" id="{698FE1DD-BB21-401D-B069-9FB2D00C30B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538708" y="1034466"/>
            <a:ext cx="216000" cy="216000"/>
          </a:xfrm>
          <a:prstGeom prst="rect">
            <a:avLst/>
          </a:prstGeom>
        </p:spPr>
      </p:pic>
      <p:sp>
        <p:nvSpPr>
          <p:cNvPr id="71" name="Flowchart: Merge 70">
            <a:extLst>
              <a:ext uri="{FF2B5EF4-FFF2-40B4-BE49-F238E27FC236}">
                <a16:creationId xmlns:a16="http://schemas.microsoft.com/office/drawing/2014/main" id="{796B047C-9896-454F-87E6-0828E7850B98}"/>
              </a:ext>
            </a:extLst>
          </p:cNvPr>
          <p:cNvSpPr/>
          <p:nvPr/>
        </p:nvSpPr>
        <p:spPr>
          <a:xfrm>
            <a:off x="6656243" y="736917"/>
            <a:ext cx="72000" cy="36000"/>
          </a:xfrm>
          <a:prstGeom prst="flowChartMerg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B2983B-C377-4480-AF60-269158BF4B7C}"/>
              </a:ext>
            </a:extLst>
          </p:cNvPr>
          <p:cNvSpPr txBox="1"/>
          <p:nvPr/>
        </p:nvSpPr>
        <p:spPr>
          <a:xfrm>
            <a:off x="5695996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Refresh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DCAEC9-C068-4EF8-8098-87E40452135E}"/>
              </a:ext>
            </a:extLst>
          </p:cNvPr>
          <p:cNvSpPr txBox="1"/>
          <p:nvPr/>
        </p:nvSpPr>
        <p:spPr>
          <a:xfrm>
            <a:off x="4157924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location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850CFC-7144-424F-8C8C-1AB51F1D641A}"/>
              </a:ext>
            </a:extLst>
          </p:cNvPr>
          <p:cNvSpPr txBox="1"/>
          <p:nvPr/>
        </p:nvSpPr>
        <p:spPr>
          <a:xfrm>
            <a:off x="6251543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 Sites</a:t>
            </a:r>
          </a:p>
        </p:txBody>
      </p:sp>
      <p:sp>
        <p:nvSpPr>
          <p:cNvPr id="75" name="Flowchart: Merge 74">
            <a:extLst>
              <a:ext uri="{FF2B5EF4-FFF2-40B4-BE49-F238E27FC236}">
                <a16:creationId xmlns:a16="http://schemas.microsoft.com/office/drawing/2014/main" id="{DC6AA36A-58F0-460F-A1C6-C98EC2C03A18}"/>
              </a:ext>
            </a:extLst>
          </p:cNvPr>
          <p:cNvSpPr/>
          <p:nvPr/>
        </p:nvSpPr>
        <p:spPr>
          <a:xfrm>
            <a:off x="6253017" y="1308486"/>
            <a:ext cx="72000" cy="36000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Merge 75">
            <a:extLst>
              <a:ext uri="{FF2B5EF4-FFF2-40B4-BE49-F238E27FC236}">
                <a16:creationId xmlns:a16="http://schemas.microsoft.com/office/drawing/2014/main" id="{045AA3DA-E5F0-4E17-95B3-A31BE92AF544}"/>
              </a:ext>
            </a:extLst>
          </p:cNvPr>
          <p:cNvSpPr/>
          <p:nvPr/>
        </p:nvSpPr>
        <p:spPr>
          <a:xfrm>
            <a:off x="6865004" y="1308486"/>
            <a:ext cx="72000" cy="36000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7AF7D9-4516-4A14-B6CF-B600D64FEECB}"/>
              </a:ext>
            </a:extLst>
          </p:cNvPr>
          <p:cNvCxnSpPr>
            <a:cxnSpLocks/>
          </p:cNvCxnSpPr>
          <p:nvPr/>
        </p:nvCxnSpPr>
        <p:spPr>
          <a:xfrm>
            <a:off x="7555295" y="950211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0BA32A5-61B0-4819-BCBE-8C2CC2B61EE0}"/>
              </a:ext>
            </a:extLst>
          </p:cNvPr>
          <p:cNvCxnSpPr>
            <a:cxnSpLocks/>
          </p:cNvCxnSpPr>
          <p:nvPr/>
        </p:nvCxnSpPr>
        <p:spPr>
          <a:xfrm>
            <a:off x="696709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 descr="Bar chart">
            <a:extLst>
              <a:ext uri="{FF2B5EF4-FFF2-40B4-BE49-F238E27FC236}">
                <a16:creationId xmlns:a16="http://schemas.microsoft.com/office/drawing/2014/main" id="{1BF6BD2B-BAA6-4637-A65A-B884F749CC1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762978" y="1034466"/>
            <a:ext cx="216000" cy="216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75D8C72-25CE-4594-885C-E3AE07C06A75}"/>
              </a:ext>
            </a:extLst>
          </p:cNvPr>
          <p:cNvSpPr txBox="1"/>
          <p:nvPr/>
        </p:nvSpPr>
        <p:spPr>
          <a:xfrm>
            <a:off x="7576452" y="1224972"/>
            <a:ext cx="57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18DCB50-4128-40D6-98B2-4BB38DB61714}"/>
              </a:ext>
            </a:extLst>
          </p:cNvPr>
          <p:cNvCxnSpPr>
            <a:cxnSpLocks/>
          </p:cNvCxnSpPr>
          <p:nvPr/>
        </p:nvCxnSpPr>
        <p:spPr>
          <a:xfrm>
            <a:off x="8661818" y="950211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81" descr="Link">
            <a:extLst>
              <a:ext uri="{FF2B5EF4-FFF2-40B4-BE49-F238E27FC236}">
                <a16:creationId xmlns:a16="http://schemas.microsoft.com/office/drawing/2014/main" id="{44C8D5C8-BC72-4B13-BAEF-14093054006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977888" y="1034466"/>
            <a:ext cx="216000" cy="216000"/>
          </a:xfrm>
          <a:prstGeom prst="rect">
            <a:avLst/>
          </a:prstGeom>
        </p:spPr>
      </p:pic>
      <p:pic>
        <p:nvPicPr>
          <p:cNvPr id="83" name="Graphic 82" descr="Flag">
            <a:extLst>
              <a:ext uri="{FF2B5EF4-FFF2-40B4-BE49-F238E27FC236}">
                <a16:creationId xmlns:a16="http://schemas.microsoft.com/office/drawing/2014/main" id="{B8EB0D66-A2CC-4CD7-A9C0-1E5AFA1945B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496738" y="1034466"/>
            <a:ext cx="216000" cy="2160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CE310CE-744E-4DFC-AFEC-F03249BC0125}"/>
              </a:ext>
            </a:extLst>
          </p:cNvPr>
          <p:cNvSpPr txBox="1"/>
          <p:nvPr/>
        </p:nvSpPr>
        <p:spPr>
          <a:xfrm>
            <a:off x="4729052" y="1226454"/>
            <a:ext cx="70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052499-67B7-4A98-ABF2-29CFFE3602D2}"/>
              </a:ext>
            </a:extLst>
          </p:cNvPr>
          <p:cNvSpPr txBox="1"/>
          <p:nvPr/>
        </p:nvSpPr>
        <p:spPr>
          <a:xfrm>
            <a:off x="5249261" y="1225445"/>
            <a:ext cx="7071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Show/Hide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8E1FEA-FD8B-48AC-BCD8-99DF9A31E383}"/>
              </a:ext>
            </a:extLst>
          </p:cNvPr>
          <p:cNvCxnSpPr>
            <a:cxnSpLocks/>
          </p:cNvCxnSpPr>
          <p:nvPr/>
        </p:nvCxnSpPr>
        <p:spPr>
          <a:xfrm flipH="1">
            <a:off x="2323751" y="6522440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12CC9A6-E07E-4254-8614-8B0DBBE717C6}"/>
              </a:ext>
            </a:extLst>
          </p:cNvPr>
          <p:cNvCxnSpPr>
            <a:cxnSpLocks/>
          </p:cNvCxnSpPr>
          <p:nvPr/>
        </p:nvCxnSpPr>
        <p:spPr>
          <a:xfrm>
            <a:off x="12191999" y="-4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Graphic 87" descr="Flip calendar">
            <a:extLst>
              <a:ext uri="{FF2B5EF4-FFF2-40B4-BE49-F238E27FC236}">
                <a16:creationId xmlns:a16="http://schemas.microsoft.com/office/drawing/2014/main" id="{86587D20-04E7-42AF-9BB5-1F61A3D5505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8282374" y="1034466"/>
            <a:ext cx="216000" cy="21600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42BE5C6-7619-477E-BEC2-64D990B67FEF}"/>
              </a:ext>
            </a:extLst>
          </p:cNvPr>
          <p:cNvSpPr txBox="1"/>
          <p:nvPr/>
        </p:nvSpPr>
        <p:spPr>
          <a:xfrm>
            <a:off x="8108677" y="1224972"/>
            <a:ext cx="57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Schedule</a:t>
            </a:r>
          </a:p>
        </p:txBody>
      </p:sp>
      <p:pic>
        <p:nvPicPr>
          <p:cNvPr id="90" name="Graphic 89" descr="Maximize">
            <a:extLst>
              <a:ext uri="{FF2B5EF4-FFF2-40B4-BE49-F238E27FC236}">
                <a16:creationId xmlns:a16="http://schemas.microsoft.com/office/drawing/2014/main" id="{4F80B126-5752-4170-B63F-E0F4D88E855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120948" y="1034466"/>
            <a:ext cx="216000" cy="2160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39BD660-CB83-4892-8E09-4B11F862A45F}"/>
              </a:ext>
            </a:extLst>
          </p:cNvPr>
          <p:cNvSpPr txBox="1"/>
          <p:nvPr/>
        </p:nvSpPr>
        <p:spPr>
          <a:xfrm>
            <a:off x="6844732" y="1224971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Best View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7345B59-2158-4B90-A56B-ABF069AD42EF}"/>
              </a:ext>
            </a:extLst>
          </p:cNvPr>
          <p:cNvCxnSpPr>
            <a:cxnSpLocks/>
          </p:cNvCxnSpPr>
          <p:nvPr/>
        </p:nvCxnSpPr>
        <p:spPr>
          <a:xfrm>
            <a:off x="2323751" y="-2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91ACE98-EB89-4FCF-9E73-3E2C7E5081BA}"/>
              </a:ext>
            </a:extLst>
          </p:cNvPr>
          <p:cNvGrpSpPr/>
          <p:nvPr/>
        </p:nvGrpSpPr>
        <p:grpSpPr>
          <a:xfrm>
            <a:off x="7812" y="1155403"/>
            <a:ext cx="2238532" cy="215444"/>
            <a:chOff x="118775" y="918102"/>
            <a:chExt cx="2238532" cy="21544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2E30151E-D167-4885-BCCC-447EEE9F7B8E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46FD999-BEB8-4E36-B252-979CF2380B05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DAB0926-0EE3-4667-A1B9-0BD77E78CEE4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+ 65981-TBZ-56 | OK      T:25°c   25</a:t>
                </a:r>
                <a:r>
                  <a:rPr lang="en-US" sz="700" dirty="0"/>
                  <a:t>%             62</a:t>
                </a:r>
                <a:r>
                  <a:rPr lang="en-US" sz="800" dirty="0"/>
                  <a:t>       </a:t>
                </a:r>
              </a:p>
            </p:txBody>
          </p:sp>
          <p:pic>
            <p:nvPicPr>
              <p:cNvPr id="110" name="Graphic 109" descr="Empty battery">
                <a:extLst>
                  <a:ext uri="{FF2B5EF4-FFF2-40B4-BE49-F238E27FC236}">
                    <a16:creationId xmlns:a16="http://schemas.microsoft.com/office/drawing/2014/main" id="{F84C546B-8DB7-4C0A-A625-EEE02F0263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111" name="Graphic 110" descr="Signal">
                <a:extLst>
                  <a:ext uri="{FF2B5EF4-FFF2-40B4-BE49-F238E27FC236}">
                    <a16:creationId xmlns:a16="http://schemas.microsoft.com/office/drawing/2014/main" id="{F420796C-411A-4107-8312-82DF254FF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pic>
        <p:nvPicPr>
          <p:cNvPr id="126" name="Graphic 125" descr="Flag">
            <a:extLst>
              <a:ext uri="{FF2B5EF4-FFF2-40B4-BE49-F238E27FC236}">
                <a16:creationId xmlns:a16="http://schemas.microsoft.com/office/drawing/2014/main" id="{00615341-1E2E-4E59-9361-41953A9526B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1064767"/>
            <a:ext cx="108000" cy="108000"/>
          </a:xfrm>
          <a:prstGeom prst="rect">
            <a:avLst/>
          </a:prstGeom>
        </p:spPr>
      </p:pic>
      <p:pic>
        <p:nvPicPr>
          <p:cNvPr id="128" name="Graphic 127" descr="Flag">
            <a:extLst>
              <a:ext uri="{FF2B5EF4-FFF2-40B4-BE49-F238E27FC236}">
                <a16:creationId xmlns:a16="http://schemas.microsoft.com/office/drawing/2014/main" id="{C3690861-6552-482B-BD9A-DF367F3B007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1202260"/>
            <a:ext cx="108000" cy="108000"/>
          </a:xfrm>
          <a:prstGeom prst="rect">
            <a:avLst/>
          </a:prstGeom>
        </p:spPr>
      </p:pic>
      <p:pic>
        <p:nvPicPr>
          <p:cNvPr id="130" name="Graphic 129" descr="Flag">
            <a:extLst>
              <a:ext uri="{FF2B5EF4-FFF2-40B4-BE49-F238E27FC236}">
                <a16:creationId xmlns:a16="http://schemas.microsoft.com/office/drawing/2014/main" id="{6D5855D0-26DB-486D-B7DA-DCFF8F0B951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4523670"/>
            <a:ext cx="108000" cy="108000"/>
          </a:xfrm>
          <a:prstGeom prst="rect">
            <a:avLst/>
          </a:prstGeom>
        </p:spPr>
      </p:pic>
      <p:pic>
        <p:nvPicPr>
          <p:cNvPr id="132" name="Graphic 131" descr="Flag">
            <a:extLst>
              <a:ext uri="{FF2B5EF4-FFF2-40B4-BE49-F238E27FC236}">
                <a16:creationId xmlns:a16="http://schemas.microsoft.com/office/drawing/2014/main" id="{4CBB8A76-0605-4700-BC79-AE503C31EE4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127806" y="5351419"/>
            <a:ext cx="108000" cy="108000"/>
          </a:xfrm>
          <a:prstGeom prst="rect">
            <a:avLst/>
          </a:prstGeom>
        </p:spPr>
      </p:pic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0ADA550-F1E9-4AEF-8C5E-B93355E605B3}"/>
              </a:ext>
            </a:extLst>
          </p:cNvPr>
          <p:cNvSpPr/>
          <p:nvPr/>
        </p:nvSpPr>
        <p:spPr>
          <a:xfrm>
            <a:off x="270128" y="1269259"/>
            <a:ext cx="1904285" cy="1204886"/>
          </a:xfrm>
          <a:prstGeom prst="roundRect">
            <a:avLst>
              <a:gd name="adj" fmla="val 305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5A2D3A7-3CEC-4339-A7D5-0C2FA88F6504}"/>
              </a:ext>
            </a:extLst>
          </p:cNvPr>
          <p:cNvSpPr txBox="1"/>
          <p:nvPr/>
        </p:nvSpPr>
        <p:spPr>
          <a:xfrm>
            <a:off x="258354" y="1274860"/>
            <a:ext cx="89852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65981-TBZ-56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21AA0D-22A7-4BD2-92E3-21111B135D1E}"/>
              </a:ext>
            </a:extLst>
          </p:cNvPr>
          <p:cNvSpPr txBox="1"/>
          <p:nvPr/>
        </p:nvSpPr>
        <p:spPr>
          <a:xfrm>
            <a:off x="258353" y="1748004"/>
            <a:ext cx="157928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 Module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066A905-21B6-43A0-8FCF-AB6BE496E4B1}"/>
              </a:ext>
            </a:extLst>
          </p:cNvPr>
          <p:cNvSpPr txBox="1"/>
          <p:nvPr/>
        </p:nvSpPr>
        <p:spPr>
          <a:xfrm>
            <a:off x="258353" y="1891973"/>
            <a:ext cx="157928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 Location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FBD6D53-5BE5-4596-B144-5F69A2D3FEB1}"/>
              </a:ext>
            </a:extLst>
          </p:cNvPr>
          <p:cNvSpPr txBox="1"/>
          <p:nvPr/>
        </p:nvSpPr>
        <p:spPr>
          <a:xfrm>
            <a:off x="258353" y="2111402"/>
            <a:ext cx="157928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Show/Hide on map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0212EF6-0FF0-4330-B99A-1D41D654EF8D}"/>
              </a:ext>
            </a:extLst>
          </p:cNvPr>
          <p:cNvSpPr txBox="1"/>
          <p:nvPr/>
        </p:nvSpPr>
        <p:spPr>
          <a:xfrm>
            <a:off x="258353" y="2255371"/>
            <a:ext cx="157928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Highlight on map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852FAEA-4BED-4AC8-B86E-0F7F8A8DF0EA}"/>
              </a:ext>
            </a:extLst>
          </p:cNvPr>
          <p:cNvCxnSpPr>
            <a:cxnSpLocks/>
          </p:cNvCxnSpPr>
          <p:nvPr/>
        </p:nvCxnSpPr>
        <p:spPr>
          <a:xfrm>
            <a:off x="333388" y="2099248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32B8855-4A03-4B37-B105-EABB604AD33B}"/>
              </a:ext>
            </a:extLst>
          </p:cNvPr>
          <p:cNvSpPr txBox="1"/>
          <p:nvPr/>
        </p:nvSpPr>
        <p:spPr>
          <a:xfrm>
            <a:off x="258353" y="1391027"/>
            <a:ext cx="157928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rgbClr val="167784"/>
                </a:solidFill>
              </a:rPr>
              <a:t>HV PROTECTION:  </a:t>
            </a:r>
            <a:r>
              <a:rPr lang="en-US" sz="700" b="1" dirty="0">
                <a:solidFill>
                  <a:srgbClr val="92D050"/>
                </a:solidFill>
              </a:rPr>
              <a:t>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FE4D571-275E-4EB1-A49C-58C155214576}"/>
              </a:ext>
            </a:extLst>
          </p:cNvPr>
          <p:cNvSpPr txBox="1"/>
          <p:nvPr/>
        </p:nvSpPr>
        <p:spPr>
          <a:xfrm>
            <a:off x="257108" y="1526269"/>
            <a:ext cx="157928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167784"/>
                </a:solidFill>
              </a:rPr>
              <a:t>LV PROTECTION:  </a:t>
            </a:r>
            <a:r>
              <a:rPr lang="en-US" sz="700" dirty="0">
                <a:solidFill>
                  <a:srgbClr val="92D050"/>
                </a:solidFill>
              </a:rPr>
              <a:t>ON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31A5E2B-6360-4BCE-8CB3-8CA9D6926C61}"/>
              </a:ext>
            </a:extLst>
          </p:cNvPr>
          <p:cNvCxnSpPr>
            <a:cxnSpLocks/>
          </p:cNvCxnSpPr>
          <p:nvPr/>
        </p:nvCxnSpPr>
        <p:spPr>
          <a:xfrm>
            <a:off x="333388" y="1740463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C500894-DC38-4CF8-9299-05D1EE8A54B1}"/>
              </a:ext>
            </a:extLst>
          </p:cNvPr>
          <p:cNvSpPr txBox="1"/>
          <p:nvPr/>
        </p:nvSpPr>
        <p:spPr>
          <a:xfrm>
            <a:off x="1396300" y="1391026"/>
            <a:ext cx="60098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accent2">
                    <a:lumMod val="75000"/>
                  </a:schemeClr>
                </a:solidFill>
              </a:rPr>
              <a:t>TURN OFF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C4E695D-8762-41CC-A3A2-A13E7E95D527}"/>
              </a:ext>
            </a:extLst>
          </p:cNvPr>
          <p:cNvSpPr txBox="1"/>
          <p:nvPr/>
        </p:nvSpPr>
        <p:spPr>
          <a:xfrm>
            <a:off x="1396728" y="1520150"/>
            <a:ext cx="60098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accent2">
                    <a:lumMod val="75000"/>
                  </a:schemeClr>
                </a:solidFill>
              </a:rPr>
              <a:t>TURN OFF</a:t>
            </a:r>
          </a:p>
        </p:txBody>
      </p:sp>
    </p:spTree>
    <p:extLst>
      <p:ext uri="{BB962C8B-B14F-4D97-AF65-F5344CB8AC3E}">
        <p14:creationId xmlns:p14="http://schemas.microsoft.com/office/powerpoint/2010/main" val="414509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F5634EA-EDB0-48AC-B917-09CA344C58F9}"/>
              </a:ext>
            </a:extLst>
          </p:cNvPr>
          <p:cNvCxnSpPr>
            <a:cxnSpLocks/>
          </p:cNvCxnSpPr>
          <p:nvPr/>
        </p:nvCxnSpPr>
        <p:spPr>
          <a:xfrm flipH="1">
            <a:off x="1913968" y="2486481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131F20-1A5E-42CA-B8CA-E32A4D38BA1A}"/>
              </a:ext>
            </a:extLst>
          </p:cNvPr>
          <p:cNvCxnSpPr>
            <a:cxnSpLocks/>
          </p:cNvCxnSpPr>
          <p:nvPr/>
        </p:nvCxnSpPr>
        <p:spPr>
          <a:xfrm flipH="1">
            <a:off x="1913968" y="2273121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EFB2710-3B4F-4538-8B77-F60B57B83DD6}"/>
              </a:ext>
            </a:extLst>
          </p:cNvPr>
          <p:cNvCxnSpPr>
            <a:cxnSpLocks/>
          </p:cNvCxnSpPr>
          <p:nvPr/>
        </p:nvCxnSpPr>
        <p:spPr>
          <a:xfrm flipH="1">
            <a:off x="1913968" y="2705096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78784C8-F60C-4453-A6D2-19747E95346D}"/>
              </a:ext>
            </a:extLst>
          </p:cNvPr>
          <p:cNvCxnSpPr>
            <a:cxnSpLocks/>
          </p:cNvCxnSpPr>
          <p:nvPr/>
        </p:nvCxnSpPr>
        <p:spPr>
          <a:xfrm flipH="1">
            <a:off x="1913968" y="2923711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5C4E370-EDD7-4504-875E-484FB7A71323}"/>
              </a:ext>
            </a:extLst>
          </p:cNvPr>
          <p:cNvCxnSpPr>
            <a:cxnSpLocks/>
          </p:cNvCxnSpPr>
          <p:nvPr/>
        </p:nvCxnSpPr>
        <p:spPr>
          <a:xfrm flipH="1">
            <a:off x="1913968" y="3142326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EA6D3FB-69F7-46BC-AF99-68378DCB2054}"/>
              </a:ext>
            </a:extLst>
          </p:cNvPr>
          <p:cNvCxnSpPr>
            <a:cxnSpLocks/>
          </p:cNvCxnSpPr>
          <p:nvPr/>
        </p:nvCxnSpPr>
        <p:spPr>
          <a:xfrm flipH="1">
            <a:off x="1913968" y="3360941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337995A-65D5-46D2-9CA7-381409D4807F}"/>
              </a:ext>
            </a:extLst>
          </p:cNvPr>
          <p:cNvCxnSpPr>
            <a:cxnSpLocks/>
          </p:cNvCxnSpPr>
          <p:nvPr/>
        </p:nvCxnSpPr>
        <p:spPr>
          <a:xfrm flipH="1">
            <a:off x="1913968" y="3579556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1461948-87B9-4B27-A45C-6E0410578046}"/>
              </a:ext>
            </a:extLst>
          </p:cNvPr>
          <p:cNvCxnSpPr>
            <a:cxnSpLocks/>
          </p:cNvCxnSpPr>
          <p:nvPr/>
        </p:nvCxnSpPr>
        <p:spPr>
          <a:xfrm flipH="1">
            <a:off x="1913968" y="4016786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01CF4A75-80DB-427A-8927-9E9D74D011DF}"/>
              </a:ext>
            </a:extLst>
          </p:cNvPr>
          <p:cNvCxnSpPr>
            <a:cxnSpLocks/>
          </p:cNvCxnSpPr>
          <p:nvPr/>
        </p:nvCxnSpPr>
        <p:spPr>
          <a:xfrm flipH="1">
            <a:off x="1913968" y="3803426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3338418-FB74-4A6E-AE12-7195F0A1078C}"/>
              </a:ext>
            </a:extLst>
          </p:cNvPr>
          <p:cNvCxnSpPr>
            <a:cxnSpLocks/>
          </p:cNvCxnSpPr>
          <p:nvPr/>
        </p:nvCxnSpPr>
        <p:spPr>
          <a:xfrm flipH="1">
            <a:off x="1913968" y="1846901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A64E53A-ECDA-45E0-93E3-96A994060CE6}"/>
              </a:ext>
            </a:extLst>
          </p:cNvPr>
          <p:cNvCxnSpPr>
            <a:cxnSpLocks/>
          </p:cNvCxnSpPr>
          <p:nvPr/>
        </p:nvCxnSpPr>
        <p:spPr>
          <a:xfrm flipH="1">
            <a:off x="1913968" y="2054506"/>
            <a:ext cx="9860200" cy="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ECACB4-BE6E-4A1E-8031-8B0056579266}"/>
              </a:ext>
            </a:extLst>
          </p:cNvPr>
          <p:cNvSpPr/>
          <p:nvPr/>
        </p:nvSpPr>
        <p:spPr>
          <a:xfrm>
            <a:off x="2202813" y="1164674"/>
            <a:ext cx="9571355" cy="6822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735AE07-E952-468B-A744-63E6027B2F2E}"/>
              </a:ext>
            </a:extLst>
          </p:cNvPr>
          <p:cNvSpPr/>
          <p:nvPr/>
        </p:nvSpPr>
        <p:spPr>
          <a:xfrm>
            <a:off x="12020809" y="1808078"/>
            <a:ext cx="171191" cy="43442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9BAB14-7CBC-4B03-B7FF-0A7AB40DF347}"/>
              </a:ext>
            </a:extLst>
          </p:cNvPr>
          <p:cNvSpPr/>
          <p:nvPr/>
        </p:nvSpPr>
        <p:spPr>
          <a:xfrm>
            <a:off x="2301761" y="813674"/>
            <a:ext cx="9890239" cy="68222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13F94-CA74-4373-96A9-FFEC96AE357B}"/>
              </a:ext>
            </a:extLst>
          </p:cNvPr>
          <p:cNvSpPr/>
          <p:nvPr/>
        </p:nvSpPr>
        <p:spPr>
          <a:xfrm>
            <a:off x="2323750" y="-4"/>
            <a:ext cx="9868249" cy="8764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B28C9-CFB7-4A36-BB22-4E2AE3B5BC3A}"/>
              </a:ext>
            </a:extLst>
          </p:cNvPr>
          <p:cNvSpPr txBox="1"/>
          <p:nvPr/>
        </p:nvSpPr>
        <p:spPr>
          <a:xfrm>
            <a:off x="2331801" y="624839"/>
            <a:ext cx="73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7F53E-7A29-4372-BA06-CBF300E3C28F}"/>
              </a:ext>
            </a:extLst>
          </p:cNvPr>
          <p:cNvSpPr txBox="1"/>
          <p:nvPr/>
        </p:nvSpPr>
        <p:spPr>
          <a:xfrm>
            <a:off x="3807158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Setting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C97D5C-B080-4A4B-ABEE-1437F44142C8}"/>
              </a:ext>
            </a:extLst>
          </p:cNvPr>
          <p:cNvSpPr txBox="1"/>
          <p:nvPr/>
        </p:nvSpPr>
        <p:spPr>
          <a:xfrm>
            <a:off x="4571377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D6963A-0C4B-4099-85A3-B417EADED309}"/>
              </a:ext>
            </a:extLst>
          </p:cNvPr>
          <p:cNvSpPr txBox="1"/>
          <p:nvPr/>
        </p:nvSpPr>
        <p:spPr>
          <a:xfrm>
            <a:off x="5335596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BA3752-6721-463C-A777-6F0C9E6FFF03}"/>
              </a:ext>
            </a:extLst>
          </p:cNvPr>
          <p:cNvSpPr txBox="1"/>
          <p:nvPr/>
        </p:nvSpPr>
        <p:spPr>
          <a:xfrm>
            <a:off x="6099815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Help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A55FBF-64ED-4B88-9C13-3F6D115159A1}"/>
              </a:ext>
            </a:extLst>
          </p:cNvPr>
          <p:cNvCxnSpPr>
            <a:cxnSpLocks/>
          </p:cNvCxnSpPr>
          <p:nvPr/>
        </p:nvCxnSpPr>
        <p:spPr>
          <a:xfrm>
            <a:off x="4597474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0CCB4E-9375-4226-92D2-8F6787F37DA4}"/>
              </a:ext>
            </a:extLst>
          </p:cNvPr>
          <p:cNvCxnSpPr>
            <a:cxnSpLocks/>
          </p:cNvCxnSpPr>
          <p:nvPr/>
        </p:nvCxnSpPr>
        <p:spPr>
          <a:xfrm>
            <a:off x="536000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0E84C2-89EA-4D4B-8587-611C9B0CD2B5}"/>
              </a:ext>
            </a:extLst>
          </p:cNvPr>
          <p:cNvCxnSpPr>
            <a:cxnSpLocks/>
          </p:cNvCxnSpPr>
          <p:nvPr/>
        </p:nvCxnSpPr>
        <p:spPr>
          <a:xfrm>
            <a:off x="612254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Home">
            <a:extLst>
              <a:ext uri="{FF2B5EF4-FFF2-40B4-BE49-F238E27FC236}">
                <a16:creationId xmlns:a16="http://schemas.microsoft.com/office/drawing/2014/main" id="{88C5502F-7417-4BA4-9FAC-CDCCD3F99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1368" y="430729"/>
            <a:ext cx="216000" cy="216000"/>
          </a:xfrm>
          <a:prstGeom prst="rect">
            <a:avLst/>
          </a:prstGeom>
        </p:spPr>
      </p:pic>
      <p:pic>
        <p:nvPicPr>
          <p:cNvPr id="17" name="Graphic 16" descr="Fingerprint">
            <a:extLst>
              <a:ext uri="{FF2B5EF4-FFF2-40B4-BE49-F238E27FC236}">
                <a16:creationId xmlns:a16="http://schemas.microsoft.com/office/drawing/2014/main" id="{6384CF5E-A0A4-4E56-ADF5-F6CB965B9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3836" y="430729"/>
            <a:ext cx="216000" cy="216000"/>
          </a:xfrm>
          <a:prstGeom prst="rect">
            <a:avLst/>
          </a:prstGeom>
        </p:spPr>
      </p:pic>
      <p:pic>
        <p:nvPicPr>
          <p:cNvPr id="18" name="Graphic 17" descr="Gears">
            <a:extLst>
              <a:ext uri="{FF2B5EF4-FFF2-40B4-BE49-F238E27FC236}">
                <a16:creationId xmlns:a16="http://schemas.microsoft.com/office/drawing/2014/main" id="{A40E57FF-9993-496F-A37A-DD58BB381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3794" y="430729"/>
            <a:ext cx="216000" cy="216000"/>
          </a:xfrm>
          <a:prstGeom prst="rect">
            <a:avLst/>
          </a:prstGeom>
        </p:spPr>
      </p:pic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CA6BCE86-3EF6-4A95-B718-DE84C39783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3002" y="430729"/>
            <a:ext cx="216000" cy="216000"/>
          </a:xfrm>
          <a:prstGeom prst="rect">
            <a:avLst/>
          </a:prstGeom>
        </p:spPr>
      </p:pic>
      <p:pic>
        <p:nvPicPr>
          <p:cNvPr id="21" name="Graphic 20" descr="Question mark">
            <a:extLst>
              <a:ext uri="{FF2B5EF4-FFF2-40B4-BE49-F238E27FC236}">
                <a16:creationId xmlns:a16="http://schemas.microsoft.com/office/drawing/2014/main" id="{80A07382-E59F-45F3-AED0-C5B92DA55E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69440" y="430729"/>
            <a:ext cx="216000" cy="216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279A4C5-7087-4156-B43D-19BA4D962F3A}"/>
              </a:ext>
            </a:extLst>
          </p:cNvPr>
          <p:cNvSpPr/>
          <p:nvPr/>
        </p:nvSpPr>
        <p:spPr>
          <a:xfrm>
            <a:off x="0" y="-2"/>
            <a:ext cx="2323751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E1F163-AB68-4C91-BCB3-E054EFEFB925}"/>
              </a:ext>
            </a:extLst>
          </p:cNvPr>
          <p:cNvSpPr txBox="1"/>
          <p:nvPr/>
        </p:nvSpPr>
        <p:spPr>
          <a:xfrm>
            <a:off x="17338" y="778844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 Sites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DFC317-DFD9-4F80-BA60-03B20808DF4D}"/>
              </a:ext>
            </a:extLst>
          </p:cNvPr>
          <p:cNvGrpSpPr/>
          <p:nvPr/>
        </p:nvGrpSpPr>
        <p:grpSpPr>
          <a:xfrm>
            <a:off x="9718" y="1012058"/>
            <a:ext cx="2238532" cy="215444"/>
            <a:chOff x="118775" y="918102"/>
            <a:chExt cx="2238532" cy="21544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B119A23-22F6-4FC4-9627-2E5E5D672970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7E9B53-CE6C-4A7A-B16D-F140FCF73A5A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711E57-085B-4A2E-9F5A-BD5C444B8A94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29" name="Graphic 28" descr="Empty battery">
                <a:extLst>
                  <a:ext uri="{FF2B5EF4-FFF2-40B4-BE49-F238E27FC236}">
                    <a16:creationId xmlns:a16="http://schemas.microsoft.com/office/drawing/2014/main" id="{5304EBDD-4CED-457C-869E-9D045A378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30" name="Graphic 29" descr="Signal">
                <a:extLst>
                  <a:ext uri="{FF2B5EF4-FFF2-40B4-BE49-F238E27FC236}">
                    <a16:creationId xmlns:a16="http://schemas.microsoft.com/office/drawing/2014/main" id="{AA68C37F-A05E-4263-B9BB-4B285879A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5232619-BD50-426D-95D5-6A0BE3750228}"/>
              </a:ext>
            </a:extLst>
          </p:cNvPr>
          <p:cNvSpPr/>
          <p:nvPr/>
        </p:nvSpPr>
        <p:spPr>
          <a:xfrm>
            <a:off x="0" y="6522440"/>
            <a:ext cx="12192000" cy="335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EE7042-BDDA-4748-B591-7630A4D589D7}"/>
              </a:ext>
            </a:extLst>
          </p:cNvPr>
          <p:cNvCxnSpPr/>
          <p:nvPr/>
        </p:nvCxnSpPr>
        <p:spPr>
          <a:xfrm>
            <a:off x="100669" y="978597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C76DB7-9E5E-4351-BD24-EC3A60281CB2}"/>
              </a:ext>
            </a:extLst>
          </p:cNvPr>
          <p:cNvGrpSpPr/>
          <p:nvPr/>
        </p:nvGrpSpPr>
        <p:grpSpPr>
          <a:xfrm>
            <a:off x="7812" y="1155403"/>
            <a:ext cx="2238532" cy="215444"/>
            <a:chOff x="118775" y="918102"/>
            <a:chExt cx="2238532" cy="21544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D32F892-5519-40BC-9735-6431B21266AB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4FCD146-C377-40F1-A4E8-71C8F71686AD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4DEDD2-8225-4359-95DF-97725AB0BBB8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37" name="Graphic 36" descr="Empty battery">
                <a:extLst>
                  <a:ext uri="{FF2B5EF4-FFF2-40B4-BE49-F238E27FC236}">
                    <a16:creationId xmlns:a16="http://schemas.microsoft.com/office/drawing/2014/main" id="{54E5062C-9BCD-44A3-A73A-C13242D37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38" name="Graphic 37" descr="Signal">
                <a:extLst>
                  <a:ext uri="{FF2B5EF4-FFF2-40B4-BE49-F238E27FC236}">
                    <a16:creationId xmlns:a16="http://schemas.microsoft.com/office/drawing/2014/main" id="{6BF733A7-C7A2-4167-899B-F728A51A9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5829E2-D94D-49D3-A4BC-F95D88CF0E67}"/>
              </a:ext>
            </a:extLst>
          </p:cNvPr>
          <p:cNvSpPr txBox="1"/>
          <p:nvPr/>
        </p:nvSpPr>
        <p:spPr>
          <a:xfrm>
            <a:off x="15432" y="424577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Offline Sites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B010FC-0D8B-4D39-8C99-57E86AADA64C}"/>
              </a:ext>
            </a:extLst>
          </p:cNvPr>
          <p:cNvCxnSpPr/>
          <p:nvPr/>
        </p:nvCxnSpPr>
        <p:spPr>
          <a:xfrm>
            <a:off x="98763" y="444552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ADF43A-943F-41BA-B390-FAFF05E8428A}"/>
              </a:ext>
            </a:extLst>
          </p:cNvPr>
          <p:cNvGrpSpPr/>
          <p:nvPr/>
        </p:nvGrpSpPr>
        <p:grpSpPr>
          <a:xfrm>
            <a:off x="7812" y="4476943"/>
            <a:ext cx="2238532" cy="215444"/>
            <a:chOff x="118775" y="5199960"/>
            <a:chExt cx="2238532" cy="21544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DCC1C0-EECC-4D93-9547-25253457ADD7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27FA671-0597-48ED-87D4-FC4D0BC5597D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Empty battery">
              <a:extLst>
                <a:ext uri="{FF2B5EF4-FFF2-40B4-BE49-F238E27FC236}">
                  <a16:creationId xmlns:a16="http://schemas.microsoft.com/office/drawing/2014/main" id="{F5D33C59-1900-462D-9CA0-5D2C6C775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45" name="Graphic 44" descr="Signal">
              <a:extLst>
                <a:ext uri="{FF2B5EF4-FFF2-40B4-BE49-F238E27FC236}">
                  <a16:creationId xmlns:a16="http://schemas.microsoft.com/office/drawing/2014/main" id="{19337AF1-EAAF-4E8F-951B-F216B79BC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A0286DF-5548-4062-9229-521B3DA24BC8}"/>
              </a:ext>
            </a:extLst>
          </p:cNvPr>
          <p:cNvSpPr txBox="1"/>
          <p:nvPr/>
        </p:nvSpPr>
        <p:spPr>
          <a:xfrm>
            <a:off x="15432" y="507635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Defined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E8F7CEA-541D-4719-A6EF-1F5A429BB304}"/>
              </a:ext>
            </a:extLst>
          </p:cNvPr>
          <p:cNvCxnSpPr/>
          <p:nvPr/>
        </p:nvCxnSpPr>
        <p:spPr>
          <a:xfrm>
            <a:off x="98763" y="527610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75E0349-DBA4-47AB-878A-770F4C2DC54D}"/>
              </a:ext>
            </a:extLst>
          </p:cNvPr>
          <p:cNvGrpSpPr/>
          <p:nvPr/>
        </p:nvGrpSpPr>
        <p:grpSpPr>
          <a:xfrm>
            <a:off x="7812" y="5307523"/>
            <a:ext cx="2238532" cy="215444"/>
            <a:chOff x="118775" y="5199960"/>
            <a:chExt cx="2238532" cy="21544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6E0A1C-4146-44E4-87C3-E8F1936A5334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22F0A42-E69C-49B1-BCE4-2DE6468E57C8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aphic 50" descr="Empty battery">
              <a:extLst>
                <a:ext uri="{FF2B5EF4-FFF2-40B4-BE49-F238E27FC236}">
                  <a16:creationId xmlns:a16="http://schemas.microsoft.com/office/drawing/2014/main" id="{13EC4A4E-58DF-43C8-B327-F9C87C027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52" name="Graphic 51" descr="Signal">
              <a:extLst>
                <a:ext uri="{FF2B5EF4-FFF2-40B4-BE49-F238E27FC236}">
                  <a16:creationId xmlns:a16="http://schemas.microsoft.com/office/drawing/2014/main" id="{BFB8422A-8DD8-4250-AFAA-76C22064C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pic>
        <p:nvPicPr>
          <p:cNvPr id="53" name="Graphic 52" descr="Magnifying glass">
            <a:extLst>
              <a:ext uri="{FF2B5EF4-FFF2-40B4-BE49-F238E27FC236}">
                <a16:creationId xmlns:a16="http://schemas.microsoft.com/office/drawing/2014/main" id="{7616C2DC-92C1-4DF4-8DC1-070D50CAAD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213012" y="173748"/>
            <a:ext cx="252000" cy="252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B0935AC-E498-442F-BE55-CB1C12A7ED3D}"/>
              </a:ext>
            </a:extLst>
          </p:cNvPr>
          <p:cNvSpPr txBox="1"/>
          <p:nvPr/>
        </p:nvSpPr>
        <p:spPr>
          <a:xfrm>
            <a:off x="419973" y="191952"/>
            <a:ext cx="1162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Type site name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CB756B-A2FF-413D-ABDC-E30BA122419B}"/>
              </a:ext>
            </a:extLst>
          </p:cNvPr>
          <p:cNvSpPr txBox="1"/>
          <p:nvPr/>
        </p:nvSpPr>
        <p:spPr>
          <a:xfrm>
            <a:off x="26125" y="6576193"/>
            <a:ext cx="653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8527DD-46FB-475E-B898-DB763D44B5B9}"/>
              </a:ext>
            </a:extLst>
          </p:cNvPr>
          <p:cNvSpPr txBox="1"/>
          <p:nvPr/>
        </p:nvSpPr>
        <p:spPr>
          <a:xfrm>
            <a:off x="632449" y="6576193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EHP Corp.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C62545-7128-41AA-85A0-8BE54EDBF608}"/>
              </a:ext>
            </a:extLst>
          </p:cNvPr>
          <p:cNvSpPr txBox="1"/>
          <p:nvPr/>
        </p:nvSpPr>
        <p:spPr>
          <a:xfrm>
            <a:off x="237225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Site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74350E-EB3B-4B53-A826-AB346BFE5AB2}"/>
              </a:ext>
            </a:extLst>
          </p:cNvPr>
          <p:cNvSpPr txBox="1"/>
          <p:nvPr/>
        </p:nvSpPr>
        <p:spPr>
          <a:xfrm>
            <a:off x="3364756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7DFE32-5478-4EC7-B546-4D4BFD8D0309}"/>
              </a:ext>
            </a:extLst>
          </p:cNvPr>
          <p:cNvSpPr txBox="1"/>
          <p:nvPr/>
        </p:nvSpPr>
        <p:spPr>
          <a:xfrm>
            <a:off x="290660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List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2FFAD29-E8C0-4DB3-957D-BD719DE18615}"/>
              </a:ext>
            </a:extLst>
          </p:cNvPr>
          <p:cNvCxnSpPr>
            <a:cxnSpLocks/>
          </p:cNvCxnSpPr>
          <p:nvPr/>
        </p:nvCxnSpPr>
        <p:spPr>
          <a:xfrm>
            <a:off x="2323751" y="-2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5F9893-5FB1-4D52-9AA8-E3F947C5989F}"/>
              </a:ext>
            </a:extLst>
          </p:cNvPr>
          <p:cNvSpPr txBox="1"/>
          <p:nvPr/>
        </p:nvSpPr>
        <p:spPr>
          <a:xfrm>
            <a:off x="6365036" y="40796"/>
            <a:ext cx="1785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DESS</a:t>
            </a:r>
            <a:r>
              <a:rPr lang="en-US" sz="1200" dirty="0">
                <a:solidFill>
                  <a:schemeClr val="bg1"/>
                </a:solidFill>
              </a:rPr>
              <a:t> Security System 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395B81-7552-48C6-B6A8-93A3B7D2F14C}"/>
              </a:ext>
            </a:extLst>
          </p:cNvPr>
          <p:cNvCxnSpPr>
            <a:cxnSpLocks/>
          </p:cNvCxnSpPr>
          <p:nvPr/>
        </p:nvCxnSpPr>
        <p:spPr>
          <a:xfrm flipH="1">
            <a:off x="2331801" y="1495901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Merge 68">
            <a:extLst>
              <a:ext uri="{FF2B5EF4-FFF2-40B4-BE49-F238E27FC236}">
                <a16:creationId xmlns:a16="http://schemas.microsoft.com/office/drawing/2014/main" id="{3A83FB80-62C2-4BC4-9520-1FEE23F887B9}"/>
              </a:ext>
            </a:extLst>
          </p:cNvPr>
          <p:cNvSpPr/>
          <p:nvPr/>
        </p:nvSpPr>
        <p:spPr>
          <a:xfrm>
            <a:off x="6656243" y="736917"/>
            <a:ext cx="72000" cy="36000"/>
          </a:xfrm>
          <a:prstGeom prst="flowChartMerg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995EF5-6DA0-436E-9E8B-F615A1B943DE}"/>
              </a:ext>
            </a:extLst>
          </p:cNvPr>
          <p:cNvSpPr txBox="1"/>
          <p:nvPr/>
        </p:nvSpPr>
        <p:spPr>
          <a:xfrm>
            <a:off x="3948374" y="1224972"/>
            <a:ext cx="7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Export List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ACD67E4-FAD1-45C0-81B7-7CADD1DF4D2F}"/>
              </a:ext>
            </a:extLst>
          </p:cNvPr>
          <p:cNvSpPr/>
          <p:nvPr/>
        </p:nvSpPr>
        <p:spPr>
          <a:xfrm>
            <a:off x="3064227" y="380998"/>
            <a:ext cx="765660" cy="5975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AD1D06C-37E3-4B8E-A1A1-D65B4152AF82}"/>
              </a:ext>
            </a:extLst>
          </p:cNvPr>
          <p:cNvCxnSpPr>
            <a:cxnSpLocks/>
          </p:cNvCxnSpPr>
          <p:nvPr/>
        </p:nvCxnSpPr>
        <p:spPr>
          <a:xfrm>
            <a:off x="696709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1921208-27C0-4405-A2B3-BE1A13C8BC47}"/>
              </a:ext>
            </a:extLst>
          </p:cNvPr>
          <p:cNvCxnSpPr>
            <a:cxnSpLocks/>
          </p:cNvCxnSpPr>
          <p:nvPr/>
        </p:nvCxnSpPr>
        <p:spPr>
          <a:xfrm flipH="1">
            <a:off x="2323751" y="6522440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D1BFC72-62DE-40C9-958E-4B5A41DFEF40}"/>
              </a:ext>
            </a:extLst>
          </p:cNvPr>
          <p:cNvCxnSpPr>
            <a:cxnSpLocks/>
          </p:cNvCxnSpPr>
          <p:nvPr/>
        </p:nvCxnSpPr>
        <p:spPr>
          <a:xfrm>
            <a:off x="12191999" y="-4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B49B11-4054-45DB-A1E6-14F368DFE96D}"/>
              </a:ext>
            </a:extLst>
          </p:cNvPr>
          <p:cNvSpPr txBox="1"/>
          <p:nvPr/>
        </p:nvSpPr>
        <p:spPr>
          <a:xfrm>
            <a:off x="3042939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Modules</a:t>
            </a:r>
          </a:p>
        </p:txBody>
      </p:sp>
      <p:pic>
        <p:nvPicPr>
          <p:cNvPr id="22" name="Graphic 21" descr="Processor">
            <a:extLst>
              <a:ext uri="{FF2B5EF4-FFF2-40B4-BE49-F238E27FC236}">
                <a16:creationId xmlns:a16="http://schemas.microsoft.com/office/drawing/2014/main" id="{E57F3749-4ADD-4336-91B3-2F4FFA7DF0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34299" y="430729"/>
            <a:ext cx="216000" cy="216000"/>
          </a:xfrm>
          <a:prstGeom prst="rect">
            <a:avLst/>
          </a:prstGeom>
        </p:spPr>
      </p:pic>
      <p:pic>
        <p:nvPicPr>
          <p:cNvPr id="91" name="Graphic 90" descr="Add">
            <a:extLst>
              <a:ext uri="{FF2B5EF4-FFF2-40B4-BE49-F238E27FC236}">
                <a16:creationId xmlns:a16="http://schemas.microsoft.com/office/drawing/2014/main" id="{A81B84C2-315E-475A-B709-565C0013E7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91368" y="1034466"/>
            <a:ext cx="216000" cy="216000"/>
          </a:xfrm>
          <a:prstGeom prst="rect">
            <a:avLst/>
          </a:prstGeom>
        </p:spPr>
      </p:pic>
      <p:pic>
        <p:nvPicPr>
          <p:cNvPr id="97" name="Graphic 96" descr="Clipboard">
            <a:extLst>
              <a:ext uri="{FF2B5EF4-FFF2-40B4-BE49-F238E27FC236}">
                <a16:creationId xmlns:a16="http://schemas.microsoft.com/office/drawing/2014/main" id="{3201114D-16AB-4182-A7F7-CC193BFF148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16828" y="1034466"/>
            <a:ext cx="216000" cy="216000"/>
          </a:xfrm>
          <a:prstGeom prst="rect">
            <a:avLst/>
          </a:prstGeom>
        </p:spPr>
      </p:pic>
      <p:pic>
        <p:nvPicPr>
          <p:cNvPr id="101" name="Graphic 100" descr="Close">
            <a:extLst>
              <a:ext uri="{FF2B5EF4-FFF2-40B4-BE49-F238E27FC236}">
                <a16:creationId xmlns:a16="http://schemas.microsoft.com/office/drawing/2014/main" id="{6F1C7631-4A22-4B15-BE6C-8C69F8421BF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53984" y="1034466"/>
            <a:ext cx="216000" cy="216000"/>
          </a:xfrm>
          <a:prstGeom prst="rect">
            <a:avLst/>
          </a:prstGeom>
        </p:spPr>
      </p:pic>
      <p:pic>
        <p:nvPicPr>
          <p:cNvPr id="105" name="Graphic 104" descr="Disk">
            <a:extLst>
              <a:ext uri="{FF2B5EF4-FFF2-40B4-BE49-F238E27FC236}">
                <a16:creationId xmlns:a16="http://schemas.microsoft.com/office/drawing/2014/main" id="{F0C8E8CB-74A0-472F-8085-C90509768C5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34682" y="1034466"/>
            <a:ext cx="216000" cy="216000"/>
          </a:xfrm>
          <a:prstGeom prst="rect">
            <a:avLst/>
          </a:prstGeom>
        </p:spPr>
      </p:pic>
      <p:sp>
        <p:nvSpPr>
          <p:cNvPr id="106" name="Flowchart: Merge 105">
            <a:extLst>
              <a:ext uri="{FF2B5EF4-FFF2-40B4-BE49-F238E27FC236}">
                <a16:creationId xmlns:a16="http://schemas.microsoft.com/office/drawing/2014/main" id="{ECED19C7-3C24-4688-8996-18178FE8FA67}"/>
              </a:ext>
            </a:extLst>
          </p:cNvPr>
          <p:cNvSpPr/>
          <p:nvPr/>
        </p:nvSpPr>
        <p:spPr>
          <a:xfrm>
            <a:off x="4557902" y="1308486"/>
            <a:ext cx="72000" cy="36000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Merge 109">
            <a:extLst>
              <a:ext uri="{FF2B5EF4-FFF2-40B4-BE49-F238E27FC236}">
                <a16:creationId xmlns:a16="http://schemas.microsoft.com/office/drawing/2014/main" id="{42F58085-ABF3-490F-84B5-C0BA10866F66}"/>
              </a:ext>
            </a:extLst>
          </p:cNvPr>
          <p:cNvSpPr/>
          <p:nvPr/>
        </p:nvSpPr>
        <p:spPr>
          <a:xfrm flipV="1">
            <a:off x="12042879" y="1571494"/>
            <a:ext cx="108000" cy="10800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Merge 110">
            <a:extLst>
              <a:ext uri="{FF2B5EF4-FFF2-40B4-BE49-F238E27FC236}">
                <a16:creationId xmlns:a16="http://schemas.microsoft.com/office/drawing/2014/main" id="{F4DB4CB4-F209-463D-BE93-FED35106FCCA}"/>
              </a:ext>
            </a:extLst>
          </p:cNvPr>
          <p:cNvSpPr/>
          <p:nvPr/>
        </p:nvSpPr>
        <p:spPr>
          <a:xfrm>
            <a:off x="12042879" y="6284013"/>
            <a:ext cx="108000" cy="10800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9231CAE-EFC2-497A-A351-091DA562825D}"/>
              </a:ext>
            </a:extLst>
          </p:cNvPr>
          <p:cNvSpPr txBox="1"/>
          <p:nvPr/>
        </p:nvSpPr>
        <p:spPr>
          <a:xfrm>
            <a:off x="2782130" y="1559543"/>
            <a:ext cx="50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Name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202F996-1149-47D9-BCD6-E5A34CD044C5}"/>
              </a:ext>
            </a:extLst>
          </p:cNvPr>
          <p:cNvSpPr txBox="1"/>
          <p:nvPr/>
        </p:nvSpPr>
        <p:spPr>
          <a:xfrm>
            <a:off x="3412854" y="1559543"/>
            <a:ext cx="61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Site ID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CF522AD-BCB9-4AAC-859F-88D1B93F730E}"/>
              </a:ext>
            </a:extLst>
          </p:cNvPr>
          <p:cNvSpPr txBox="1"/>
          <p:nvPr/>
        </p:nvSpPr>
        <p:spPr>
          <a:xfrm>
            <a:off x="4046803" y="1559543"/>
            <a:ext cx="54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Power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B946680-9ACE-43CD-884C-33B883E89ECC}"/>
              </a:ext>
            </a:extLst>
          </p:cNvPr>
          <p:cNvSpPr txBox="1"/>
          <p:nvPr/>
        </p:nvSpPr>
        <p:spPr>
          <a:xfrm>
            <a:off x="4570652" y="1559543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Alarm Level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2DD8BA-CB8D-4790-81E6-2C1506AB4FD9}"/>
              </a:ext>
            </a:extLst>
          </p:cNvPr>
          <p:cNvSpPr txBox="1"/>
          <p:nvPr/>
        </p:nvSpPr>
        <p:spPr>
          <a:xfrm>
            <a:off x="5384601" y="1559543"/>
            <a:ext cx="57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Repeat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AC3C4B3-9E53-4D67-AB79-D6EB5F5AEDF7}"/>
              </a:ext>
            </a:extLst>
          </p:cNvPr>
          <p:cNvSpPr txBox="1"/>
          <p:nvPr/>
        </p:nvSpPr>
        <p:spPr>
          <a:xfrm>
            <a:off x="6001600" y="1559543"/>
            <a:ext cx="9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Phone Number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D85400A-92B4-40BF-97C5-171ECFEA287E}"/>
              </a:ext>
            </a:extLst>
          </p:cNvPr>
          <p:cNvSpPr txBox="1"/>
          <p:nvPr/>
        </p:nvSpPr>
        <p:spPr>
          <a:xfrm>
            <a:off x="7033649" y="1559543"/>
            <a:ext cx="6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Location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326BEE5-B28D-4D4F-8E79-53979E8360A8}"/>
              </a:ext>
            </a:extLst>
          </p:cNvPr>
          <p:cNvSpPr txBox="1"/>
          <p:nvPr/>
        </p:nvSpPr>
        <p:spPr>
          <a:xfrm>
            <a:off x="7694073" y="1559543"/>
            <a:ext cx="86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Data Interval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24AA065-2F8E-4ADD-856D-924FAE894471}"/>
              </a:ext>
            </a:extLst>
          </p:cNvPr>
          <p:cNvSpPr txBox="1"/>
          <p:nvPr/>
        </p:nvSpPr>
        <p:spPr>
          <a:xfrm>
            <a:off x="10837070" y="1551005"/>
            <a:ext cx="82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Last Update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1C012FC-5549-42EF-9A7B-4A2D8C9176C3}"/>
              </a:ext>
            </a:extLst>
          </p:cNvPr>
          <p:cNvSpPr txBox="1"/>
          <p:nvPr/>
        </p:nvSpPr>
        <p:spPr>
          <a:xfrm>
            <a:off x="10058857" y="1551006"/>
            <a:ext cx="68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Grouping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BB5730-A665-49F5-A5FC-3C55A9F90D17}"/>
              </a:ext>
            </a:extLst>
          </p:cNvPr>
          <p:cNvSpPr txBox="1"/>
          <p:nvPr/>
        </p:nvSpPr>
        <p:spPr>
          <a:xfrm>
            <a:off x="8726220" y="1559543"/>
            <a:ext cx="46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Input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C83E132-89B4-4B27-A1E9-A115E4DB4172}"/>
              </a:ext>
            </a:extLst>
          </p:cNvPr>
          <p:cNvSpPr txBox="1"/>
          <p:nvPr/>
        </p:nvSpPr>
        <p:spPr>
          <a:xfrm>
            <a:off x="9447948" y="1559543"/>
            <a:ext cx="57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397C45-233E-4C9A-9B99-AE1E10F4BD86}"/>
              </a:ext>
            </a:extLst>
          </p:cNvPr>
          <p:cNvSpPr txBox="1"/>
          <p:nvPr/>
        </p:nvSpPr>
        <p:spPr>
          <a:xfrm>
            <a:off x="6998625" y="1835891"/>
            <a:ext cx="7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Auto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B635996-B7A0-48D5-AC41-42176886B914}"/>
              </a:ext>
            </a:extLst>
          </p:cNvPr>
          <p:cNvCxnSpPr>
            <a:cxnSpLocks/>
          </p:cNvCxnSpPr>
          <p:nvPr/>
        </p:nvCxnSpPr>
        <p:spPr>
          <a:xfrm>
            <a:off x="4751770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85801E6-B4C4-4981-9743-A2B7B1C41C2E}"/>
              </a:ext>
            </a:extLst>
          </p:cNvPr>
          <p:cNvCxnSpPr>
            <a:cxnSpLocks/>
          </p:cNvCxnSpPr>
          <p:nvPr/>
        </p:nvCxnSpPr>
        <p:spPr>
          <a:xfrm>
            <a:off x="2620643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3083B1B-A58A-408A-AB7C-E5821F247AA2}"/>
              </a:ext>
            </a:extLst>
          </p:cNvPr>
          <p:cNvCxnSpPr>
            <a:cxnSpLocks/>
          </p:cNvCxnSpPr>
          <p:nvPr/>
        </p:nvCxnSpPr>
        <p:spPr>
          <a:xfrm>
            <a:off x="3412103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D93F326-062E-4920-9D4E-4DF70B3FCDC4}"/>
              </a:ext>
            </a:extLst>
          </p:cNvPr>
          <p:cNvCxnSpPr>
            <a:cxnSpLocks/>
          </p:cNvCxnSpPr>
          <p:nvPr/>
        </p:nvCxnSpPr>
        <p:spPr>
          <a:xfrm>
            <a:off x="4015329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3F4CB7B-A47E-406D-A35D-73421B7B898E}"/>
              </a:ext>
            </a:extLst>
          </p:cNvPr>
          <p:cNvCxnSpPr>
            <a:cxnSpLocks/>
          </p:cNvCxnSpPr>
          <p:nvPr/>
        </p:nvCxnSpPr>
        <p:spPr>
          <a:xfrm>
            <a:off x="4593557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209AE28-4180-4CFC-99AF-2C2D088B06DA}"/>
              </a:ext>
            </a:extLst>
          </p:cNvPr>
          <p:cNvCxnSpPr>
            <a:cxnSpLocks/>
          </p:cNvCxnSpPr>
          <p:nvPr/>
        </p:nvCxnSpPr>
        <p:spPr>
          <a:xfrm>
            <a:off x="5335596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D0CA3B3-E9A8-4712-96A2-48BDB08F25A4}"/>
              </a:ext>
            </a:extLst>
          </p:cNvPr>
          <p:cNvCxnSpPr>
            <a:cxnSpLocks/>
          </p:cNvCxnSpPr>
          <p:nvPr/>
        </p:nvCxnSpPr>
        <p:spPr>
          <a:xfrm>
            <a:off x="5990772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1077DEF-6ABF-4621-B0C6-31741DB6BC78}"/>
              </a:ext>
            </a:extLst>
          </p:cNvPr>
          <p:cNvCxnSpPr>
            <a:cxnSpLocks/>
          </p:cNvCxnSpPr>
          <p:nvPr/>
        </p:nvCxnSpPr>
        <p:spPr>
          <a:xfrm>
            <a:off x="7023671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97CB044-99BC-4B18-868C-B2FBB5B17164}"/>
              </a:ext>
            </a:extLst>
          </p:cNvPr>
          <p:cNvCxnSpPr>
            <a:cxnSpLocks/>
          </p:cNvCxnSpPr>
          <p:nvPr/>
        </p:nvCxnSpPr>
        <p:spPr>
          <a:xfrm>
            <a:off x="7694920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7DB9AF0-A5D5-4A3D-A6E2-6A144D8BE255}"/>
              </a:ext>
            </a:extLst>
          </p:cNvPr>
          <p:cNvCxnSpPr>
            <a:cxnSpLocks/>
          </p:cNvCxnSpPr>
          <p:nvPr/>
        </p:nvCxnSpPr>
        <p:spPr>
          <a:xfrm>
            <a:off x="8547268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FD2528-ED27-4129-9787-B2F8B9B6C672}"/>
              </a:ext>
            </a:extLst>
          </p:cNvPr>
          <p:cNvCxnSpPr>
            <a:cxnSpLocks/>
          </p:cNvCxnSpPr>
          <p:nvPr/>
        </p:nvCxnSpPr>
        <p:spPr>
          <a:xfrm>
            <a:off x="9360397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9F26032-C0B2-4398-AAFC-9E362FD5C5EC}"/>
              </a:ext>
            </a:extLst>
          </p:cNvPr>
          <p:cNvCxnSpPr>
            <a:cxnSpLocks/>
          </p:cNvCxnSpPr>
          <p:nvPr/>
        </p:nvCxnSpPr>
        <p:spPr>
          <a:xfrm>
            <a:off x="10085396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CCD34AB-4E59-4FC9-961F-8CB229D86159}"/>
              </a:ext>
            </a:extLst>
          </p:cNvPr>
          <p:cNvCxnSpPr>
            <a:cxnSpLocks/>
          </p:cNvCxnSpPr>
          <p:nvPr/>
        </p:nvCxnSpPr>
        <p:spPr>
          <a:xfrm>
            <a:off x="10710019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FB6C97E6-D655-4AAC-AB77-8A1975011F50}"/>
              </a:ext>
            </a:extLst>
          </p:cNvPr>
          <p:cNvSpPr txBox="1"/>
          <p:nvPr/>
        </p:nvSpPr>
        <p:spPr>
          <a:xfrm>
            <a:off x="2311663" y="1835891"/>
            <a:ext cx="3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DDE334-04AF-4A69-9344-C24C8FDEFE99}"/>
              </a:ext>
            </a:extLst>
          </p:cNvPr>
          <p:cNvSpPr txBox="1"/>
          <p:nvPr/>
        </p:nvSpPr>
        <p:spPr>
          <a:xfrm>
            <a:off x="2763080" y="183589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EF-1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29FD500-5B11-45F4-A319-B7D015280CF3}"/>
              </a:ext>
            </a:extLst>
          </p:cNvPr>
          <p:cNvSpPr txBox="1"/>
          <p:nvPr/>
        </p:nvSpPr>
        <p:spPr>
          <a:xfrm>
            <a:off x="3412220" y="1835891"/>
            <a:ext cx="61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</a:rPr>
              <a:t>T8757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0C84FA2-F362-460D-9723-629C9F5253C7}"/>
              </a:ext>
            </a:extLst>
          </p:cNvPr>
          <p:cNvSpPr txBox="1"/>
          <p:nvPr/>
        </p:nvSpPr>
        <p:spPr>
          <a:xfrm>
            <a:off x="4037588" y="183589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75 %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8BB6C28-4B26-4152-880B-B160175B5E10}"/>
              </a:ext>
            </a:extLst>
          </p:cNvPr>
          <p:cNvSpPr txBox="1"/>
          <p:nvPr/>
        </p:nvSpPr>
        <p:spPr>
          <a:xfrm>
            <a:off x="4685343" y="183589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F55AD44-7B08-4B84-9EC8-ABDAB140C36B}"/>
              </a:ext>
            </a:extLst>
          </p:cNvPr>
          <p:cNvSpPr txBox="1"/>
          <p:nvPr/>
        </p:nvSpPr>
        <p:spPr>
          <a:xfrm>
            <a:off x="5397423" y="183589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0BDFEB8-08A8-461E-8D67-9A6FE0B96C06}"/>
              </a:ext>
            </a:extLst>
          </p:cNvPr>
          <p:cNvSpPr txBox="1"/>
          <p:nvPr/>
        </p:nvSpPr>
        <p:spPr>
          <a:xfrm>
            <a:off x="5992075" y="1835891"/>
            <a:ext cx="10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+989363662886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8793DC-7891-4ED6-B415-9A38566C0784}"/>
              </a:ext>
            </a:extLst>
          </p:cNvPr>
          <p:cNvSpPr txBox="1"/>
          <p:nvPr/>
        </p:nvSpPr>
        <p:spPr>
          <a:xfrm>
            <a:off x="7694073" y="183589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Global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20 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9186240-C4A3-4D2B-88DE-2B8BD749CC6B}"/>
              </a:ext>
            </a:extLst>
          </p:cNvPr>
          <p:cNvCxnSpPr>
            <a:cxnSpLocks/>
          </p:cNvCxnSpPr>
          <p:nvPr/>
        </p:nvCxnSpPr>
        <p:spPr>
          <a:xfrm>
            <a:off x="11774168" y="1495901"/>
            <a:ext cx="0" cy="2520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A86292E-354E-4223-9278-FA864D50F04A}"/>
              </a:ext>
            </a:extLst>
          </p:cNvPr>
          <p:cNvSpPr txBox="1"/>
          <p:nvPr/>
        </p:nvSpPr>
        <p:spPr>
          <a:xfrm>
            <a:off x="10675446" y="1836601"/>
            <a:ext cx="115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04/11/2020-12:44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2770CFA-0C9E-4736-92C7-8A3626070B81}"/>
              </a:ext>
            </a:extLst>
          </p:cNvPr>
          <p:cNvSpPr txBox="1"/>
          <p:nvPr/>
        </p:nvSpPr>
        <p:spPr>
          <a:xfrm>
            <a:off x="10141889" y="183660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R10</a:t>
            </a:r>
          </a:p>
        </p:txBody>
      </p:sp>
      <p:pic>
        <p:nvPicPr>
          <p:cNvPr id="20" name="Graphic 19" descr="Pencil">
            <a:extLst>
              <a:ext uri="{FF2B5EF4-FFF2-40B4-BE49-F238E27FC236}">
                <a16:creationId xmlns:a16="http://schemas.microsoft.com/office/drawing/2014/main" id="{0D286092-C51E-4852-B053-CA9860535CA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829842" y="1885455"/>
            <a:ext cx="144000" cy="144000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6EACBBE-09DB-4DAF-92A9-33361848436F}"/>
              </a:ext>
            </a:extLst>
          </p:cNvPr>
          <p:cNvSpPr txBox="1"/>
          <p:nvPr/>
        </p:nvSpPr>
        <p:spPr>
          <a:xfrm>
            <a:off x="8515380" y="183589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Listen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101DB-5EFB-4F7B-A129-6B8FEEC339D2}"/>
              </a:ext>
            </a:extLst>
          </p:cNvPr>
          <p:cNvSpPr txBox="1"/>
          <p:nvPr/>
        </p:nvSpPr>
        <p:spPr>
          <a:xfrm>
            <a:off x="8914248" y="183589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Listen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828880B-1040-4DCB-8691-ADDE3C41D0E3}"/>
              </a:ext>
            </a:extLst>
          </p:cNvPr>
          <p:cNvSpPr txBox="1"/>
          <p:nvPr/>
        </p:nvSpPr>
        <p:spPr>
          <a:xfrm>
            <a:off x="9325441" y="183589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303A63B-79DD-486E-AC15-F4F9481E3F44}"/>
              </a:ext>
            </a:extLst>
          </p:cNvPr>
          <p:cNvSpPr txBox="1"/>
          <p:nvPr/>
        </p:nvSpPr>
        <p:spPr>
          <a:xfrm>
            <a:off x="9726745" y="183589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55CD810-97F8-42BA-B74E-6EBD452DCCD9}"/>
              </a:ext>
            </a:extLst>
          </p:cNvPr>
          <p:cNvSpPr txBox="1"/>
          <p:nvPr/>
        </p:nvSpPr>
        <p:spPr>
          <a:xfrm>
            <a:off x="6998625" y="2049251"/>
            <a:ext cx="7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Manual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D423521-9163-4A61-8257-FA374B3DE43C}"/>
              </a:ext>
            </a:extLst>
          </p:cNvPr>
          <p:cNvSpPr txBox="1"/>
          <p:nvPr/>
        </p:nvSpPr>
        <p:spPr>
          <a:xfrm>
            <a:off x="2311663" y="2049251"/>
            <a:ext cx="3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2B30341-B0EA-4A90-9B1A-D3A7EB916D19}"/>
              </a:ext>
            </a:extLst>
          </p:cNvPr>
          <p:cNvSpPr txBox="1"/>
          <p:nvPr/>
        </p:nvSpPr>
        <p:spPr>
          <a:xfrm>
            <a:off x="2763080" y="204925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EF-2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D902AC0-6A78-4950-9439-B7095606C6B5}"/>
              </a:ext>
            </a:extLst>
          </p:cNvPr>
          <p:cNvSpPr txBox="1"/>
          <p:nvPr/>
        </p:nvSpPr>
        <p:spPr>
          <a:xfrm>
            <a:off x="3412220" y="2049251"/>
            <a:ext cx="61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</a:rPr>
              <a:t>T9452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C0BAA1F-29EA-4BF2-9E25-1423D454CD6F}"/>
              </a:ext>
            </a:extLst>
          </p:cNvPr>
          <p:cNvSpPr txBox="1"/>
          <p:nvPr/>
        </p:nvSpPr>
        <p:spPr>
          <a:xfrm>
            <a:off x="4037588" y="204925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80 %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5CB559B-CEE4-42F5-BC17-96AE8012CE4E}"/>
              </a:ext>
            </a:extLst>
          </p:cNvPr>
          <p:cNvSpPr txBox="1"/>
          <p:nvPr/>
        </p:nvSpPr>
        <p:spPr>
          <a:xfrm>
            <a:off x="4685343" y="204925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F8C7612-3353-4379-8FB7-19D911D4F2FC}"/>
              </a:ext>
            </a:extLst>
          </p:cNvPr>
          <p:cNvSpPr txBox="1"/>
          <p:nvPr/>
        </p:nvSpPr>
        <p:spPr>
          <a:xfrm>
            <a:off x="5397423" y="204925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975AB4D-B6EB-4CAB-A156-774CB43396B3}"/>
              </a:ext>
            </a:extLst>
          </p:cNvPr>
          <p:cNvSpPr txBox="1"/>
          <p:nvPr/>
        </p:nvSpPr>
        <p:spPr>
          <a:xfrm>
            <a:off x="5992075" y="2049251"/>
            <a:ext cx="10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+989376524626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43DE857-1F28-4068-8365-EE278FDC0073}"/>
              </a:ext>
            </a:extLst>
          </p:cNvPr>
          <p:cNvSpPr txBox="1"/>
          <p:nvPr/>
        </p:nvSpPr>
        <p:spPr>
          <a:xfrm>
            <a:off x="7694073" y="204925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15 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25A9B28-53C0-43B3-A620-0B26FF04A014}"/>
              </a:ext>
            </a:extLst>
          </p:cNvPr>
          <p:cNvSpPr txBox="1"/>
          <p:nvPr/>
        </p:nvSpPr>
        <p:spPr>
          <a:xfrm>
            <a:off x="10675446" y="2049961"/>
            <a:ext cx="115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25/10/2020-15:20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B207775-CA52-4A77-A25E-F9FE191193FC}"/>
              </a:ext>
            </a:extLst>
          </p:cNvPr>
          <p:cNvSpPr txBox="1"/>
          <p:nvPr/>
        </p:nvSpPr>
        <p:spPr>
          <a:xfrm>
            <a:off x="10141889" y="204996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R10</a:t>
            </a:r>
          </a:p>
        </p:txBody>
      </p:sp>
      <p:pic>
        <p:nvPicPr>
          <p:cNvPr id="161" name="Graphic 160" descr="Pencil">
            <a:extLst>
              <a:ext uri="{FF2B5EF4-FFF2-40B4-BE49-F238E27FC236}">
                <a16:creationId xmlns:a16="http://schemas.microsoft.com/office/drawing/2014/main" id="{A247508B-8A10-4421-966B-173F3F73153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829842" y="2098815"/>
            <a:ext cx="144000" cy="144000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578DD656-5F9B-4EED-B02E-97C5845D1C8A}"/>
              </a:ext>
            </a:extLst>
          </p:cNvPr>
          <p:cNvSpPr txBox="1"/>
          <p:nvPr/>
        </p:nvSpPr>
        <p:spPr>
          <a:xfrm>
            <a:off x="8515380" y="204925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Listen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10FF096-91B8-4E58-92DB-E5F293D00AE9}"/>
              </a:ext>
            </a:extLst>
          </p:cNvPr>
          <p:cNvSpPr txBox="1"/>
          <p:nvPr/>
        </p:nvSpPr>
        <p:spPr>
          <a:xfrm>
            <a:off x="8914248" y="204925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4DC1BE-6F5E-40E6-8B0C-AE8F51CD1100}"/>
              </a:ext>
            </a:extLst>
          </p:cNvPr>
          <p:cNvSpPr txBox="1"/>
          <p:nvPr/>
        </p:nvSpPr>
        <p:spPr>
          <a:xfrm>
            <a:off x="9325441" y="204925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54D3763-C7DB-4EDF-8ADD-4D3BAEF5612B}"/>
              </a:ext>
            </a:extLst>
          </p:cNvPr>
          <p:cNvSpPr txBox="1"/>
          <p:nvPr/>
        </p:nvSpPr>
        <p:spPr>
          <a:xfrm>
            <a:off x="9726745" y="204925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C87A18D-F219-485A-98F8-E8A8D09E3E39}"/>
              </a:ext>
            </a:extLst>
          </p:cNvPr>
          <p:cNvGrpSpPr/>
          <p:nvPr/>
        </p:nvGrpSpPr>
        <p:grpSpPr>
          <a:xfrm>
            <a:off x="4971221" y="1062148"/>
            <a:ext cx="162879" cy="159911"/>
            <a:chOff x="4922961" y="1087618"/>
            <a:chExt cx="162879" cy="15991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FF9C50-C830-407F-BDD6-929F4A338B5E}"/>
                </a:ext>
              </a:extLst>
            </p:cNvPr>
            <p:cNvSpPr/>
            <p:nvPr/>
          </p:nvSpPr>
          <p:spPr>
            <a:xfrm>
              <a:off x="4922961" y="1087618"/>
              <a:ext cx="108000" cy="108000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EE714F-664D-4D79-9CD6-A7B42700927C}"/>
                </a:ext>
              </a:extLst>
            </p:cNvPr>
            <p:cNvSpPr/>
            <p:nvPr/>
          </p:nvSpPr>
          <p:spPr>
            <a:xfrm>
              <a:off x="4977840" y="1139529"/>
              <a:ext cx="108000" cy="108000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779E8704-7C86-4AAD-8115-010C8796A6E0}"/>
              </a:ext>
            </a:extLst>
          </p:cNvPr>
          <p:cNvSpPr txBox="1"/>
          <p:nvPr/>
        </p:nvSpPr>
        <p:spPr>
          <a:xfrm>
            <a:off x="4767514" y="1225640"/>
            <a:ext cx="57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Group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E77BBD6-9FD4-4C23-B8F3-04A506350B79}"/>
              </a:ext>
            </a:extLst>
          </p:cNvPr>
          <p:cNvSpPr txBox="1"/>
          <p:nvPr/>
        </p:nvSpPr>
        <p:spPr>
          <a:xfrm>
            <a:off x="5294250" y="1225759"/>
            <a:ext cx="57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 Group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CFC844B-A34D-49C2-BFF7-7B354EDF275D}"/>
              </a:ext>
            </a:extLst>
          </p:cNvPr>
          <p:cNvCxnSpPr>
            <a:cxnSpLocks/>
          </p:cNvCxnSpPr>
          <p:nvPr/>
        </p:nvCxnSpPr>
        <p:spPr>
          <a:xfrm>
            <a:off x="5878764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E9E9F94-BAB5-4594-9F42-3B1363EFE7D8}"/>
              </a:ext>
            </a:extLst>
          </p:cNvPr>
          <p:cNvGrpSpPr/>
          <p:nvPr/>
        </p:nvGrpSpPr>
        <p:grpSpPr>
          <a:xfrm>
            <a:off x="5476054" y="1037208"/>
            <a:ext cx="210845" cy="207089"/>
            <a:chOff x="5476054" y="1037208"/>
            <a:chExt cx="210845" cy="207089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3B83ACF8-6B35-4DCA-AC71-AB367233D32F}"/>
                </a:ext>
              </a:extLst>
            </p:cNvPr>
            <p:cNvGrpSpPr/>
            <p:nvPr/>
          </p:nvGrpSpPr>
          <p:grpSpPr>
            <a:xfrm>
              <a:off x="5499611" y="1062148"/>
              <a:ext cx="162879" cy="159911"/>
              <a:chOff x="4922961" y="1087618"/>
              <a:chExt cx="162879" cy="159911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B1214FE-A809-4AFA-9415-BC5A0564FCD4}"/>
                  </a:ext>
                </a:extLst>
              </p:cNvPr>
              <p:cNvSpPr/>
              <p:nvPr/>
            </p:nvSpPr>
            <p:spPr>
              <a:xfrm>
                <a:off x="4922961" y="1087618"/>
                <a:ext cx="108000" cy="108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A82B45F-2D23-42CF-8B14-F88344E83165}"/>
                  </a:ext>
                </a:extLst>
              </p:cNvPr>
              <p:cNvSpPr/>
              <p:nvPr/>
            </p:nvSpPr>
            <p:spPr>
              <a:xfrm>
                <a:off x="4977840" y="1139529"/>
                <a:ext cx="108000" cy="108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A16ADE2-2C99-4E79-A7A8-C85B7507015F}"/>
                </a:ext>
              </a:extLst>
            </p:cNvPr>
            <p:cNvSpPr/>
            <p:nvPr/>
          </p:nvSpPr>
          <p:spPr>
            <a:xfrm>
              <a:off x="5476054" y="1037208"/>
              <a:ext cx="54000" cy="5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B44FBFF-0630-4871-B46F-30F16DF30966}"/>
                </a:ext>
              </a:extLst>
            </p:cNvPr>
            <p:cNvSpPr/>
            <p:nvPr/>
          </p:nvSpPr>
          <p:spPr>
            <a:xfrm>
              <a:off x="5632899" y="1190297"/>
              <a:ext cx="54000" cy="5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E771E4A2-86D9-448D-8B37-763EC161F9D6}"/>
              </a:ext>
            </a:extLst>
          </p:cNvPr>
          <p:cNvSpPr txBox="1"/>
          <p:nvPr/>
        </p:nvSpPr>
        <p:spPr>
          <a:xfrm>
            <a:off x="6998625" y="2267866"/>
            <a:ext cx="7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Manual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7087152-A1B4-4BF3-934D-E6AB6BD39224}"/>
              </a:ext>
            </a:extLst>
          </p:cNvPr>
          <p:cNvSpPr txBox="1"/>
          <p:nvPr/>
        </p:nvSpPr>
        <p:spPr>
          <a:xfrm>
            <a:off x="2311663" y="2267866"/>
            <a:ext cx="3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838667E-BB0F-407A-A7D0-C3305D697DE8}"/>
              </a:ext>
            </a:extLst>
          </p:cNvPr>
          <p:cNvSpPr txBox="1"/>
          <p:nvPr/>
        </p:nvSpPr>
        <p:spPr>
          <a:xfrm>
            <a:off x="2763080" y="226786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EF-3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417BDBC-3D64-484A-A269-8560A46A4AA0}"/>
              </a:ext>
            </a:extLst>
          </p:cNvPr>
          <p:cNvSpPr txBox="1"/>
          <p:nvPr/>
        </p:nvSpPr>
        <p:spPr>
          <a:xfrm>
            <a:off x="3412220" y="2267866"/>
            <a:ext cx="61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</a:rPr>
              <a:t>T8167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08BC00C-CB7C-47E3-93BD-2DBDFB36077A}"/>
              </a:ext>
            </a:extLst>
          </p:cNvPr>
          <p:cNvSpPr txBox="1"/>
          <p:nvPr/>
        </p:nvSpPr>
        <p:spPr>
          <a:xfrm>
            <a:off x="4037588" y="226786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80 %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EFA5F67-0EFF-46E3-90AE-80200A4D04F1}"/>
              </a:ext>
            </a:extLst>
          </p:cNvPr>
          <p:cNvSpPr txBox="1"/>
          <p:nvPr/>
        </p:nvSpPr>
        <p:spPr>
          <a:xfrm>
            <a:off x="4685343" y="226786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CAA60F3-1ADF-4955-8274-22A15C0EF02C}"/>
              </a:ext>
            </a:extLst>
          </p:cNvPr>
          <p:cNvSpPr txBox="1"/>
          <p:nvPr/>
        </p:nvSpPr>
        <p:spPr>
          <a:xfrm>
            <a:off x="5397423" y="226786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32E8C37-3F90-43DB-92F9-A119B057D62E}"/>
              </a:ext>
            </a:extLst>
          </p:cNvPr>
          <p:cNvSpPr txBox="1"/>
          <p:nvPr/>
        </p:nvSpPr>
        <p:spPr>
          <a:xfrm>
            <a:off x="5992075" y="2267866"/>
            <a:ext cx="10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DFE5D8F-74AA-4409-B69B-6D8AC869E091}"/>
              </a:ext>
            </a:extLst>
          </p:cNvPr>
          <p:cNvSpPr txBox="1"/>
          <p:nvPr/>
        </p:nvSpPr>
        <p:spPr>
          <a:xfrm>
            <a:off x="7694073" y="2267866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15 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020FCB0-92E0-42A6-BFFF-3DB8F819992B}"/>
              </a:ext>
            </a:extLst>
          </p:cNvPr>
          <p:cNvSpPr txBox="1"/>
          <p:nvPr/>
        </p:nvSpPr>
        <p:spPr>
          <a:xfrm>
            <a:off x="10675446" y="2268576"/>
            <a:ext cx="115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25/10/2020-15:20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B389210-F624-45D0-8EA7-B77E2D0C7C14}"/>
              </a:ext>
            </a:extLst>
          </p:cNvPr>
          <p:cNvSpPr txBox="1"/>
          <p:nvPr/>
        </p:nvSpPr>
        <p:spPr>
          <a:xfrm>
            <a:off x="10141889" y="226857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R9</a:t>
            </a:r>
          </a:p>
        </p:txBody>
      </p:sp>
      <p:pic>
        <p:nvPicPr>
          <p:cNvPr id="186" name="Graphic 185" descr="Pencil">
            <a:extLst>
              <a:ext uri="{FF2B5EF4-FFF2-40B4-BE49-F238E27FC236}">
                <a16:creationId xmlns:a16="http://schemas.microsoft.com/office/drawing/2014/main" id="{47C5C8F5-A822-43B0-BCA4-A5D61F41578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829842" y="2317430"/>
            <a:ext cx="144000" cy="144000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F1DAB8B1-3E96-49EA-AD0A-734C2CB9B1EC}"/>
              </a:ext>
            </a:extLst>
          </p:cNvPr>
          <p:cNvSpPr txBox="1"/>
          <p:nvPr/>
        </p:nvSpPr>
        <p:spPr>
          <a:xfrm>
            <a:off x="8515380" y="226786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Listen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5E37C8A-A020-4D65-98B6-5ED0EDF5C76A}"/>
              </a:ext>
            </a:extLst>
          </p:cNvPr>
          <p:cNvSpPr txBox="1"/>
          <p:nvPr/>
        </p:nvSpPr>
        <p:spPr>
          <a:xfrm>
            <a:off x="8914248" y="226786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E6E5EE4-CD80-4013-B46B-D86D05018AA6}"/>
              </a:ext>
            </a:extLst>
          </p:cNvPr>
          <p:cNvSpPr txBox="1"/>
          <p:nvPr/>
        </p:nvSpPr>
        <p:spPr>
          <a:xfrm>
            <a:off x="9325441" y="2267866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1A554F6-DB6A-4C36-BC7C-7D14613F4C27}"/>
              </a:ext>
            </a:extLst>
          </p:cNvPr>
          <p:cNvSpPr txBox="1"/>
          <p:nvPr/>
        </p:nvSpPr>
        <p:spPr>
          <a:xfrm>
            <a:off x="9726745" y="2267866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BBAFA69-D5C2-415B-BE4D-4AED48018804}"/>
              </a:ext>
            </a:extLst>
          </p:cNvPr>
          <p:cNvSpPr txBox="1"/>
          <p:nvPr/>
        </p:nvSpPr>
        <p:spPr>
          <a:xfrm>
            <a:off x="6998625" y="2486481"/>
            <a:ext cx="7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Auto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5C903BA-260A-4C8F-8291-80412A1F5DCE}"/>
              </a:ext>
            </a:extLst>
          </p:cNvPr>
          <p:cNvSpPr txBox="1"/>
          <p:nvPr/>
        </p:nvSpPr>
        <p:spPr>
          <a:xfrm>
            <a:off x="2311663" y="2486481"/>
            <a:ext cx="3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DEF797-FA21-4C74-A0AB-F03D58D78C6A}"/>
              </a:ext>
            </a:extLst>
          </p:cNvPr>
          <p:cNvSpPr txBox="1"/>
          <p:nvPr/>
        </p:nvSpPr>
        <p:spPr>
          <a:xfrm>
            <a:off x="2763080" y="248648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EF-4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162CBE7-475E-430E-85B8-9EDEFCF174C3}"/>
              </a:ext>
            </a:extLst>
          </p:cNvPr>
          <p:cNvSpPr txBox="1"/>
          <p:nvPr/>
        </p:nvSpPr>
        <p:spPr>
          <a:xfrm>
            <a:off x="3412220" y="2486481"/>
            <a:ext cx="61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</a:rPr>
              <a:t>T7629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BE34C82-364F-48E1-9738-344BB299396E}"/>
              </a:ext>
            </a:extLst>
          </p:cNvPr>
          <p:cNvSpPr txBox="1"/>
          <p:nvPr/>
        </p:nvSpPr>
        <p:spPr>
          <a:xfrm>
            <a:off x="4037588" y="248648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80 %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C728CBE-76B9-40D4-AA9D-C4DCD6CBB551}"/>
              </a:ext>
            </a:extLst>
          </p:cNvPr>
          <p:cNvSpPr txBox="1"/>
          <p:nvPr/>
        </p:nvSpPr>
        <p:spPr>
          <a:xfrm>
            <a:off x="4685343" y="248648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AD5099F-5C2F-439A-81CB-14981131BEB9}"/>
              </a:ext>
            </a:extLst>
          </p:cNvPr>
          <p:cNvSpPr txBox="1"/>
          <p:nvPr/>
        </p:nvSpPr>
        <p:spPr>
          <a:xfrm>
            <a:off x="5397423" y="248648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19BA3DB-F387-439F-B936-812612D19301}"/>
              </a:ext>
            </a:extLst>
          </p:cNvPr>
          <p:cNvSpPr txBox="1"/>
          <p:nvPr/>
        </p:nvSpPr>
        <p:spPr>
          <a:xfrm>
            <a:off x="5992075" y="2486481"/>
            <a:ext cx="10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ABCF4D5-1E0A-4C26-B193-35D8595EE9BF}"/>
              </a:ext>
            </a:extLst>
          </p:cNvPr>
          <p:cNvSpPr txBox="1"/>
          <p:nvPr/>
        </p:nvSpPr>
        <p:spPr>
          <a:xfrm>
            <a:off x="7694073" y="248648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15 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65AC855-F166-4C92-A8AC-66F7269617E0}"/>
              </a:ext>
            </a:extLst>
          </p:cNvPr>
          <p:cNvSpPr txBox="1"/>
          <p:nvPr/>
        </p:nvSpPr>
        <p:spPr>
          <a:xfrm>
            <a:off x="10675446" y="2487191"/>
            <a:ext cx="115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25/10/2020-15:20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BD92D12-6064-4DC8-9CE1-DB5CA70DDA63}"/>
              </a:ext>
            </a:extLst>
          </p:cNvPr>
          <p:cNvSpPr txBox="1"/>
          <p:nvPr/>
        </p:nvSpPr>
        <p:spPr>
          <a:xfrm>
            <a:off x="10141889" y="248719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R9</a:t>
            </a:r>
          </a:p>
        </p:txBody>
      </p:sp>
      <p:pic>
        <p:nvPicPr>
          <p:cNvPr id="222" name="Graphic 221" descr="Pencil">
            <a:extLst>
              <a:ext uri="{FF2B5EF4-FFF2-40B4-BE49-F238E27FC236}">
                <a16:creationId xmlns:a16="http://schemas.microsoft.com/office/drawing/2014/main" id="{032CF0A7-13AE-4909-8BD2-6B034CCB15A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829842" y="2536045"/>
            <a:ext cx="144000" cy="144000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2CF48474-14C1-4E93-A45D-E288CCFB2FF5}"/>
              </a:ext>
            </a:extLst>
          </p:cNvPr>
          <p:cNvSpPr txBox="1"/>
          <p:nvPr/>
        </p:nvSpPr>
        <p:spPr>
          <a:xfrm>
            <a:off x="8515380" y="248648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495D9C7-83D3-45CC-AC8D-28A379CFF157}"/>
              </a:ext>
            </a:extLst>
          </p:cNvPr>
          <p:cNvSpPr txBox="1"/>
          <p:nvPr/>
        </p:nvSpPr>
        <p:spPr>
          <a:xfrm>
            <a:off x="8914248" y="248648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46CE5CF1-4947-48EA-BD87-D86C7BBF33FA}"/>
              </a:ext>
            </a:extLst>
          </p:cNvPr>
          <p:cNvSpPr txBox="1"/>
          <p:nvPr/>
        </p:nvSpPr>
        <p:spPr>
          <a:xfrm>
            <a:off x="9325441" y="248648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154F75A-3029-4E6F-A5D0-A7F2F11FE7B4}"/>
              </a:ext>
            </a:extLst>
          </p:cNvPr>
          <p:cNvSpPr txBox="1"/>
          <p:nvPr/>
        </p:nvSpPr>
        <p:spPr>
          <a:xfrm>
            <a:off x="9726745" y="248648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53D428B-192D-4D91-A8C6-1CCC2F15A2ED}"/>
              </a:ext>
            </a:extLst>
          </p:cNvPr>
          <p:cNvSpPr txBox="1"/>
          <p:nvPr/>
        </p:nvSpPr>
        <p:spPr>
          <a:xfrm>
            <a:off x="6998625" y="2705096"/>
            <a:ext cx="7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Manual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958EEED-274D-4835-921F-CCF779968A18}"/>
              </a:ext>
            </a:extLst>
          </p:cNvPr>
          <p:cNvSpPr txBox="1"/>
          <p:nvPr/>
        </p:nvSpPr>
        <p:spPr>
          <a:xfrm>
            <a:off x="2311663" y="2705096"/>
            <a:ext cx="3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A09F970-FA7B-45AD-B56A-92DA25F29267}"/>
              </a:ext>
            </a:extLst>
          </p:cNvPr>
          <p:cNvSpPr txBox="1"/>
          <p:nvPr/>
        </p:nvSpPr>
        <p:spPr>
          <a:xfrm>
            <a:off x="2763080" y="270509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EF-5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ADEFBD8-0097-4FFB-A39E-CCE082FACB3C}"/>
              </a:ext>
            </a:extLst>
          </p:cNvPr>
          <p:cNvSpPr txBox="1"/>
          <p:nvPr/>
        </p:nvSpPr>
        <p:spPr>
          <a:xfrm>
            <a:off x="3412220" y="2705096"/>
            <a:ext cx="61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</a:rPr>
              <a:t>T9374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9693D9D-6A9A-4DDC-B0CC-6AD4E3D207C2}"/>
              </a:ext>
            </a:extLst>
          </p:cNvPr>
          <p:cNvSpPr txBox="1"/>
          <p:nvPr/>
        </p:nvSpPr>
        <p:spPr>
          <a:xfrm>
            <a:off x="4037588" y="270509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80 %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A2D5832-3C74-40C5-B09B-FB288ABC2A44}"/>
              </a:ext>
            </a:extLst>
          </p:cNvPr>
          <p:cNvSpPr txBox="1"/>
          <p:nvPr/>
        </p:nvSpPr>
        <p:spPr>
          <a:xfrm>
            <a:off x="4685343" y="270509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A540F00-8CB0-416B-991E-C3E08E36F81F}"/>
              </a:ext>
            </a:extLst>
          </p:cNvPr>
          <p:cNvSpPr txBox="1"/>
          <p:nvPr/>
        </p:nvSpPr>
        <p:spPr>
          <a:xfrm>
            <a:off x="5397423" y="270509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C0DFD72-656E-456D-A2BE-5363BC0CBA77}"/>
              </a:ext>
            </a:extLst>
          </p:cNvPr>
          <p:cNvSpPr txBox="1"/>
          <p:nvPr/>
        </p:nvSpPr>
        <p:spPr>
          <a:xfrm>
            <a:off x="5992075" y="2705096"/>
            <a:ext cx="10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736F0EC-373A-4CC6-8A3F-E4BC5507FB63}"/>
              </a:ext>
            </a:extLst>
          </p:cNvPr>
          <p:cNvSpPr txBox="1"/>
          <p:nvPr/>
        </p:nvSpPr>
        <p:spPr>
          <a:xfrm>
            <a:off x="7694073" y="2705096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15 s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67944FB-20B9-4A8C-AD7D-4A78C44D5841}"/>
              </a:ext>
            </a:extLst>
          </p:cNvPr>
          <p:cNvSpPr txBox="1"/>
          <p:nvPr/>
        </p:nvSpPr>
        <p:spPr>
          <a:xfrm>
            <a:off x="10675446" y="2705806"/>
            <a:ext cx="115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25/10/2020-15:20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290EBCA-1FC6-4791-87B1-7F8CFFB912E5}"/>
              </a:ext>
            </a:extLst>
          </p:cNvPr>
          <p:cNvSpPr txBox="1"/>
          <p:nvPr/>
        </p:nvSpPr>
        <p:spPr>
          <a:xfrm>
            <a:off x="10141889" y="270580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R10</a:t>
            </a:r>
          </a:p>
        </p:txBody>
      </p:sp>
      <p:pic>
        <p:nvPicPr>
          <p:cNvPr id="242" name="Graphic 241" descr="Pencil">
            <a:extLst>
              <a:ext uri="{FF2B5EF4-FFF2-40B4-BE49-F238E27FC236}">
                <a16:creationId xmlns:a16="http://schemas.microsoft.com/office/drawing/2014/main" id="{4B639960-1A91-4E0D-8B86-3EB580F04D1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829842" y="2754660"/>
            <a:ext cx="144000" cy="144000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3D014C59-0FAC-4523-9388-4C0427326139}"/>
              </a:ext>
            </a:extLst>
          </p:cNvPr>
          <p:cNvSpPr txBox="1"/>
          <p:nvPr/>
        </p:nvSpPr>
        <p:spPr>
          <a:xfrm>
            <a:off x="8515380" y="270509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2212642-40B3-4CB8-BB0B-D9852741F43C}"/>
              </a:ext>
            </a:extLst>
          </p:cNvPr>
          <p:cNvSpPr txBox="1"/>
          <p:nvPr/>
        </p:nvSpPr>
        <p:spPr>
          <a:xfrm>
            <a:off x="8914248" y="270509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CE0F37D-7099-4047-82AE-7F673E0CD0B4}"/>
              </a:ext>
            </a:extLst>
          </p:cNvPr>
          <p:cNvSpPr txBox="1"/>
          <p:nvPr/>
        </p:nvSpPr>
        <p:spPr>
          <a:xfrm>
            <a:off x="9325441" y="2705096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537ECEC4-33E0-4759-AD21-7EFD19A4BC8D}"/>
              </a:ext>
            </a:extLst>
          </p:cNvPr>
          <p:cNvSpPr txBox="1"/>
          <p:nvPr/>
        </p:nvSpPr>
        <p:spPr>
          <a:xfrm>
            <a:off x="9726745" y="2705096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005EC11-7079-45FB-85A8-951DC9B14271}"/>
              </a:ext>
            </a:extLst>
          </p:cNvPr>
          <p:cNvSpPr txBox="1"/>
          <p:nvPr/>
        </p:nvSpPr>
        <p:spPr>
          <a:xfrm>
            <a:off x="6998625" y="2923711"/>
            <a:ext cx="7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Manual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DA1D9C3-AFFB-424E-9EA4-334CF1311186}"/>
              </a:ext>
            </a:extLst>
          </p:cNvPr>
          <p:cNvSpPr txBox="1"/>
          <p:nvPr/>
        </p:nvSpPr>
        <p:spPr>
          <a:xfrm>
            <a:off x="2311663" y="2923711"/>
            <a:ext cx="3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14B8C22-4761-4F10-8DBB-ADB3C39DBDD5}"/>
              </a:ext>
            </a:extLst>
          </p:cNvPr>
          <p:cNvSpPr txBox="1"/>
          <p:nvPr/>
        </p:nvSpPr>
        <p:spPr>
          <a:xfrm>
            <a:off x="2763080" y="292371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EF-6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D9FFAAD9-6D46-42DC-B59C-2B83189A5BB2}"/>
              </a:ext>
            </a:extLst>
          </p:cNvPr>
          <p:cNvSpPr txBox="1"/>
          <p:nvPr/>
        </p:nvSpPr>
        <p:spPr>
          <a:xfrm>
            <a:off x="3412220" y="2923711"/>
            <a:ext cx="61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</a:rPr>
              <a:t>T5163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EB913BC-498F-4C64-B2A7-3DAACFB741D0}"/>
              </a:ext>
            </a:extLst>
          </p:cNvPr>
          <p:cNvSpPr txBox="1"/>
          <p:nvPr/>
        </p:nvSpPr>
        <p:spPr>
          <a:xfrm>
            <a:off x="4037588" y="292371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80 %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D0660AA-5258-41B4-9BD9-02A8304E0CE2}"/>
              </a:ext>
            </a:extLst>
          </p:cNvPr>
          <p:cNvSpPr txBox="1"/>
          <p:nvPr/>
        </p:nvSpPr>
        <p:spPr>
          <a:xfrm>
            <a:off x="4685343" y="292371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0A6638A-7960-4AE1-9456-225295336A85}"/>
              </a:ext>
            </a:extLst>
          </p:cNvPr>
          <p:cNvSpPr txBox="1"/>
          <p:nvPr/>
        </p:nvSpPr>
        <p:spPr>
          <a:xfrm>
            <a:off x="5397423" y="292371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6D354068-58C9-4D47-8D7F-10E41D442464}"/>
              </a:ext>
            </a:extLst>
          </p:cNvPr>
          <p:cNvSpPr txBox="1"/>
          <p:nvPr/>
        </p:nvSpPr>
        <p:spPr>
          <a:xfrm>
            <a:off x="5992075" y="2923711"/>
            <a:ext cx="10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89C29DF-FB58-4575-8222-F81D2179C6E8}"/>
              </a:ext>
            </a:extLst>
          </p:cNvPr>
          <p:cNvSpPr txBox="1"/>
          <p:nvPr/>
        </p:nvSpPr>
        <p:spPr>
          <a:xfrm>
            <a:off x="7694073" y="292371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10 s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2F95952-D153-4776-A88D-6F4717A4B77B}"/>
              </a:ext>
            </a:extLst>
          </p:cNvPr>
          <p:cNvSpPr txBox="1"/>
          <p:nvPr/>
        </p:nvSpPr>
        <p:spPr>
          <a:xfrm>
            <a:off x="10675446" y="2924421"/>
            <a:ext cx="115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25/10/2020-15:20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9FAD095F-BD14-4136-9865-72C988CB4BE6}"/>
              </a:ext>
            </a:extLst>
          </p:cNvPr>
          <p:cNvSpPr txBox="1"/>
          <p:nvPr/>
        </p:nvSpPr>
        <p:spPr>
          <a:xfrm>
            <a:off x="10141889" y="292442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R4</a:t>
            </a:r>
          </a:p>
        </p:txBody>
      </p:sp>
      <p:pic>
        <p:nvPicPr>
          <p:cNvPr id="262" name="Graphic 261" descr="Pencil">
            <a:extLst>
              <a:ext uri="{FF2B5EF4-FFF2-40B4-BE49-F238E27FC236}">
                <a16:creationId xmlns:a16="http://schemas.microsoft.com/office/drawing/2014/main" id="{2D3829CE-0850-4F18-B34B-2FFCDF58C9D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829842" y="2973275"/>
            <a:ext cx="144000" cy="144000"/>
          </a:xfrm>
          <a:prstGeom prst="rect">
            <a:avLst/>
          </a:prstGeom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8E558297-6C14-40DB-8E1E-2EE2BF0A58EC}"/>
              </a:ext>
            </a:extLst>
          </p:cNvPr>
          <p:cNvSpPr txBox="1"/>
          <p:nvPr/>
        </p:nvSpPr>
        <p:spPr>
          <a:xfrm>
            <a:off x="8515380" y="292371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23F7B3DF-6F73-4797-8EA7-FDEB78ADDE87}"/>
              </a:ext>
            </a:extLst>
          </p:cNvPr>
          <p:cNvSpPr txBox="1"/>
          <p:nvPr/>
        </p:nvSpPr>
        <p:spPr>
          <a:xfrm>
            <a:off x="8914248" y="292371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294758D-4580-4C6A-B642-01E2524E773F}"/>
              </a:ext>
            </a:extLst>
          </p:cNvPr>
          <p:cNvSpPr txBox="1"/>
          <p:nvPr/>
        </p:nvSpPr>
        <p:spPr>
          <a:xfrm>
            <a:off x="9325441" y="292371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52173416-CDE8-4B8C-B574-FBDF3869D056}"/>
              </a:ext>
            </a:extLst>
          </p:cNvPr>
          <p:cNvSpPr txBox="1"/>
          <p:nvPr/>
        </p:nvSpPr>
        <p:spPr>
          <a:xfrm>
            <a:off x="9726745" y="292371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E824F38A-D2CC-48E7-9619-E6E8CA60894F}"/>
              </a:ext>
            </a:extLst>
          </p:cNvPr>
          <p:cNvSpPr txBox="1"/>
          <p:nvPr/>
        </p:nvSpPr>
        <p:spPr>
          <a:xfrm>
            <a:off x="6998625" y="3142326"/>
            <a:ext cx="7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Auto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1DC6E08-6B9E-4811-9261-3979BAA28D02}"/>
              </a:ext>
            </a:extLst>
          </p:cNvPr>
          <p:cNvSpPr txBox="1"/>
          <p:nvPr/>
        </p:nvSpPr>
        <p:spPr>
          <a:xfrm>
            <a:off x="2311663" y="3142326"/>
            <a:ext cx="3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AB006221-BC40-4142-A128-C2845273651F}"/>
              </a:ext>
            </a:extLst>
          </p:cNvPr>
          <p:cNvSpPr txBox="1"/>
          <p:nvPr/>
        </p:nvSpPr>
        <p:spPr>
          <a:xfrm>
            <a:off x="2763080" y="314232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EF-7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92FD0256-F050-410F-BB3F-7C2C7EB79167}"/>
              </a:ext>
            </a:extLst>
          </p:cNvPr>
          <p:cNvSpPr txBox="1"/>
          <p:nvPr/>
        </p:nvSpPr>
        <p:spPr>
          <a:xfrm>
            <a:off x="3412220" y="3142326"/>
            <a:ext cx="61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</a:rPr>
              <a:t>T5991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F88D299-8BA5-45E8-966A-1EFA091659A9}"/>
              </a:ext>
            </a:extLst>
          </p:cNvPr>
          <p:cNvSpPr txBox="1"/>
          <p:nvPr/>
        </p:nvSpPr>
        <p:spPr>
          <a:xfrm>
            <a:off x="4037588" y="314232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80 %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83700FC-B9D3-4918-9519-1873D04B93A2}"/>
              </a:ext>
            </a:extLst>
          </p:cNvPr>
          <p:cNvSpPr txBox="1"/>
          <p:nvPr/>
        </p:nvSpPr>
        <p:spPr>
          <a:xfrm>
            <a:off x="4685343" y="314232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3117B2CE-3FCB-4BEA-946D-90A9CEE418CD}"/>
              </a:ext>
            </a:extLst>
          </p:cNvPr>
          <p:cNvSpPr txBox="1"/>
          <p:nvPr/>
        </p:nvSpPr>
        <p:spPr>
          <a:xfrm>
            <a:off x="5397423" y="314232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7E76BD0E-4937-40A0-92DA-C80E00F67B59}"/>
              </a:ext>
            </a:extLst>
          </p:cNvPr>
          <p:cNvSpPr txBox="1"/>
          <p:nvPr/>
        </p:nvSpPr>
        <p:spPr>
          <a:xfrm>
            <a:off x="5992075" y="3142326"/>
            <a:ext cx="10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E9C1A1B8-1452-43B3-B514-7238674C501C}"/>
              </a:ext>
            </a:extLst>
          </p:cNvPr>
          <p:cNvSpPr txBox="1"/>
          <p:nvPr/>
        </p:nvSpPr>
        <p:spPr>
          <a:xfrm>
            <a:off x="7694073" y="3142326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10 s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0402360-C4B6-4B6D-AD8E-3331DE474050}"/>
              </a:ext>
            </a:extLst>
          </p:cNvPr>
          <p:cNvSpPr txBox="1"/>
          <p:nvPr/>
        </p:nvSpPr>
        <p:spPr>
          <a:xfrm>
            <a:off x="10675446" y="3143036"/>
            <a:ext cx="115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25/10/2020-15:20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0B7D6AD3-A072-4C92-824C-59427DA28EC1}"/>
              </a:ext>
            </a:extLst>
          </p:cNvPr>
          <p:cNvSpPr txBox="1"/>
          <p:nvPr/>
        </p:nvSpPr>
        <p:spPr>
          <a:xfrm>
            <a:off x="10141889" y="314303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R4</a:t>
            </a:r>
          </a:p>
        </p:txBody>
      </p:sp>
      <p:pic>
        <p:nvPicPr>
          <p:cNvPr id="282" name="Graphic 281" descr="Pencil">
            <a:extLst>
              <a:ext uri="{FF2B5EF4-FFF2-40B4-BE49-F238E27FC236}">
                <a16:creationId xmlns:a16="http://schemas.microsoft.com/office/drawing/2014/main" id="{49C6BA7B-C461-415F-9633-50ED0F92D53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829842" y="3191890"/>
            <a:ext cx="144000" cy="144000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E068541B-7C0D-4078-A4CE-1BACA28A7CD2}"/>
              </a:ext>
            </a:extLst>
          </p:cNvPr>
          <p:cNvSpPr txBox="1"/>
          <p:nvPr/>
        </p:nvSpPr>
        <p:spPr>
          <a:xfrm>
            <a:off x="8515380" y="314232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197EA1A-A3F0-4B8E-A5CA-915378482854}"/>
              </a:ext>
            </a:extLst>
          </p:cNvPr>
          <p:cNvSpPr txBox="1"/>
          <p:nvPr/>
        </p:nvSpPr>
        <p:spPr>
          <a:xfrm>
            <a:off x="8914248" y="314232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6AC81F73-C900-46EE-9630-BEAC424246D0}"/>
              </a:ext>
            </a:extLst>
          </p:cNvPr>
          <p:cNvSpPr txBox="1"/>
          <p:nvPr/>
        </p:nvSpPr>
        <p:spPr>
          <a:xfrm>
            <a:off x="9325441" y="3142326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F1AFA3C-CD40-4F9E-8316-C34C01E0478B}"/>
              </a:ext>
            </a:extLst>
          </p:cNvPr>
          <p:cNvSpPr txBox="1"/>
          <p:nvPr/>
        </p:nvSpPr>
        <p:spPr>
          <a:xfrm>
            <a:off x="9726745" y="3142326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7665BD6-6CC9-4FC4-8EB5-9601566C5D85}"/>
              </a:ext>
            </a:extLst>
          </p:cNvPr>
          <p:cNvSpPr txBox="1"/>
          <p:nvPr/>
        </p:nvSpPr>
        <p:spPr>
          <a:xfrm>
            <a:off x="6998625" y="3360941"/>
            <a:ext cx="7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Auto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03818B8D-02BA-46A1-A0B4-936A27B8C46E}"/>
              </a:ext>
            </a:extLst>
          </p:cNvPr>
          <p:cNvSpPr txBox="1"/>
          <p:nvPr/>
        </p:nvSpPr>
        <p:spPr>
          <a:xfrm>
            <a:off x="2311663" y="3360941"/>
            <a:ext cx="3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4019262-CFB8-4B23-996C-8EE3AA2325C2}"/>
              </a:ext>
            </a:extLst>
          </p:cNvPr>
          <p:cNvSpPr txBox="1"/>
          <p:nvPr/>
        </p:nvSpPr>
        <p:spPr>
          <a:xfrm>
            <a:off x="2763080" y="336094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EF-8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D0E2F3A-CC20-4CF5-A8B9-AAFEDFBC94F1}"/>
              </a:ext>
            </a:extLst>
          </p:cNvPr>
          <p:cNvSpPr txBox="1"/>
          <p:nvPr/>
        </p:nvSpPr>
        <p:spPr>
          <a:xfrm>
            <a:off x="3412220" y="3360941"/>
            <a:ext cx="61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</a:rPr>
              <a:t>T8945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4ECA08B-CF98-47AF-843B-F8325C255217}"/>
              </a:ext>
            </a:extLst>
          </p:cNvPr>
          <p:cNvSpPr txBox="1"/>
          <p:nvPr/>
        </p:nvSpPr>
        <p:spPr>
          <a:xfrm>
            <a:off x="4037588" y="336094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80 %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B5034A6-EB64-465B-A734-C5C2560B196F}"/>
              </a:ext>
            </a:extLst>
          </p:cNvPr>
          <p:cNvSpPr txBox="1"/>
          <p:nvPr/>
        </p:nvSpPr>
        <p:spPr>
          <a:xfrm>
            <a:off x="4685343" y="336094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5FDBAE7B-000F-4EC6-BF20-AF0C16C2A757}"/>
              </a:ext>
            </a:extLst>
          </p:cNvPr>
          <p:cNvSpPr txBox="1"/>
          <p:nvPr/>
        </p:nvSpPr>
        <p:spPr>
          <a:xfrm>
            <a:off x="5397423" y="336094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5E0D7CCF-6620-4BE4-80B8-41643031D7C4}"/>
              </a:ext>
            </a:extLst>
          </p:cNvPr>
          <p:cNvSpPr txBox="1"/>
          <p:nvPr/>
        </p:nvSpPr>
        <p:spPr>
          <a:xfrm>
            <a:off x="5992075" y="3360941"/>
            <a:ext cx="10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0F8B84C-D3A7-4F42-98B6-3D0085D27AD9}"/>
              </a:ext>
            </a:extLst>
          </p:cNvPr>
          <p:cNvSpPr txBox="1"/>
          <p:nvPr/>
        </p:nvSpPr>
        <p:spPr>
          <a:xfrm>
            <a:off x="7694073" y="336094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10 s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6378B6B-A29B-4AA1-B98E-C51D5E5C733E}"/>
              </a:ext>
            </a:extLst>
          </p:cNvPr>
          <p:cNvSpPr txBox="1"/>
          <p:nvPr/>
        </p:nvSpPr>
        <p:spPr>
          <a:xfrm>
            <a:off x="10675446" y="3361651"/>
            <a:ext cx="115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25/10/2020-15:20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D4EF571-A818-4757-BF01-E264E0D1D9C8}"/>
              </a:ext>
            </a:extLst>
          </p:cNvPr>
          <p:cNvSpPr txBox="1"/>
          <p:nvPr/>
        </p:nvSpPr>
        <p:spPr>
          <a:xfrm>
            <a:off x="10141889" y="336165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R6</a:t>
            </a:r>
          </a:p>
        </p:txBody>
      </p:sp>
      <p:pic>
        <p:nvPicPr>
          <p:cNvPr id="302" name="Graphic 301" descr="Pencil">
            <a:extLst>
              <a:ext uri="{FF2B5EF4-FFF2-40B4-BE49-F238E27FC236}">
                <a16:creationId xmlns:a16="http://schemas.microsoft.com/office/drawing/2014/main" id="{ED574BA7-F974-4C53-B7E3-BD65C9CD147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829842" y="3410505"/>
            <a:ext cx="144000" cy="144000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4681F606-918C-4CB4-B8C3-CB0132DEA311}"/>
              </a:ext>
            </a:extLst>
          </p:cNvPr>
          <p:cNvSpPr txBox="1"/>
          <p:nvPr/>
        </p:nvSpPr>
        <p:spPr>
          <a:xfrm>
            <a:off x="8515380" y="336094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Listen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40170AFC-7378-4E64-A140-C5D2FF5485CF}"/>
              </a:ext>
            </a:extLst>
          </p:cNvPr>
          <p:cNvSpPr txBox="1"/>
          <p:nvPr/>
        </p:nvSpPr>
        <p:spPr>
          <a:xfrm>
            <a:off x="8914248" y="336094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Listen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410FF43A-623D-4736-B105-DF8DC8C7A927}"/>
              </a:ext>
            </a:extLst>
          </p:cNvPr>
          <p:cNvSpPr txBox="1"/>
          <p:nvPr/>
        </p:nvSpPr>
        <p:spPr>
          <a:xfrm>
            <a:off x="9325441" y="336094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215174E2-EC5A-499F-B1F8-21EC38AE9F8A}"/>
              </a:ext>
            </a:extLst>
          </p:cNvPr>
          <p:cNvSpPr txBox="1"/>
          <p:nvPr/>
        </p:nvSpPr>
        <p:spPr>
          <a:xfrm>
            <a:off x="9726745" y="336094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6FF273AB-CB38-4CF9-A8F5-8FF82FAB34CC}"/>
              </a:ext>
            </a:extLst>
          </p:cNvPr>
          <p:cNvSpPr txBox="1"/>
          <p:nvPr/>
        </p:nvSpPr>
        <p:spPr>
          <a:xfrm>
            <a:off x="6998625" y="3579556"/>
            <a:ext cx="7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Auto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521283DD-158D-468F-B8B1-596EDD12A2C3}"/>
              </a:ext>
            </a:extLst>
          </p:cNvPr>
          <p:cNvSpPr txBox="1"/>
          <p:nvPr/>
        </p:nvSpPr>
        <p:spPr>
          <a:xfrm>
            <a:off x="2311663" y="3579556"/>
            <a:ext cx="3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0CC0B03F-10C7-4C9F-83D3-1EB70110A2B2}"/>
              </a:ext>
            </a:extLst>
          </p:cNvPr>
          <p:cNvSpPr txBox="1"/>
          <p:nvPr/>
        </p:nvSpPr>
        <p:spPr>
          <a:xfrm>
            <a:off x="2763080" y="357955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EF-9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5AD021D0-77DB-4AC9-B20B-0D0AB39C9647}"/>
              </a:ext>
            </a:extLst>
          </p:cNvPr>
          <p:cNvSpPr txBox="1"/>
          <p:nvPr/>
        </p:nvSpPr>
        <p:spPr>
          <a:xfrm>
            <a:off x="3412220" y="3579556"/>
            <a:ext cx="61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</a:rPr>
              <a:t>T5168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102AF39-6BEF-42A1-A991-06B2237C2959}"/>
              </a:ext>
            </a:extLst>
          </p:cNvPr>
          <p:cNvSpPr txBox="1"/>
          <p:nvPr/>
        </p:nvSpPr>
        <p:spPr>
          <a:xfrm>
            <a:off x="4037588" y="357955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80 %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54FED667-9216-4AB8-BB32-3FDB4E0DE360}"/>
              </a:ext>
            </a:extLst>
          </p:cNvPr>
          <p:cNvSpPr txBox="1"/>
          <p:nvPr/>
        </p:nvSpPr>
        <p:spPr>
          <a:xfrm>
            <a:off x="4685343" y="357955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95702B19-6123-470D-B47D-F2837BD09D9B}"/>
              </a:ext>
            </a:extLst>
          </p:cNvPr>
          <p:cNvSpPr txBox="1"/>
          <p:nvPr/>
        </p:nvSpPr>
        <p:spPr>
          <a:xfrm>
            <a:off x="5397423" y="357955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33ECDEB6-478C-4226-AFE6-45C7A96763C6}"/>
              </a:ext>
            </a:extLst>
          </p:cNvPr>
          <p:cNvSpPr txBox="1"/>
          <p:nvPr/>
        </p:nvSpPr>
        <p:spPr>
          <a:xfrm>
            <a:off x="5992075" y="3579556"/>
            <a:ext cx="10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50FAEA0F-C683-46A8-88BC-48DE2A4ACD72}"/>
              </a:ext>
            </a:extLst>
          </p:cNvPr>
          <p:cNvSpPr txBox="1"/>
          <p:nvPr/>
        </p:nvSpPr>
        <p:spPr>
          <a:xfrm>
            <a:off x="7694073" y="3579556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10 s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C7A7813-589D-4099-97C1-FC9D54043F92}"/>
              </a:ext>
            </a:extLst>
          </p:cNvPr>
          <p:cNvSpPr txBox="1"/>
          <p:nvPr/>
        </p:nvSpPr>
        <p:spPr>
          <a:xfrm>
            <a:off x="10675446" y="3580266"/>
            <a:ext cx="115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25/10/2020-15:20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F3CE6387-6C4E-4BC9-A6CD-8272A81D8AAA}"/>
              </a:ext>
            </a:extLst>
          </p:cNvPr>
          <p:cNvSpPr txBox="1"/>
          <p:nvPr/>
        </p:nvSpPr>
        <p:spPr>
          <a:xfrm>
            <a:off x="10141889" y="3580266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R4</a:t>
            </a:r>
          </a:p>
        </p:txBody>
      </p:sp>
      <p:pic>
        <p:nvPicPr>
          <p:cNvPr id="322" name="Graphic 321" descr="Pencil">
            <a:extLst>
              <a:ext uri="{FF2B5EF4-FFF2-40B4-BE49-F238E27FC236}">
                <a16:creationId xmlns:a16="http://schemas.microsoft.com/office/drawing/2014/main" id="{E7727727-7009-499D-9B62-D783EE18BC1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829842" y="3629120"/>
            <a:ext cx="144000" cy="144000"/>
          </a:xfrm>
          <a:prstGeom prst="rect">
            <a:avLst/>
          </a:prstGeom>
        </p:spPr>
      </p:pic>
      <p:sp>
        <p:nvSpPr>
          <p:cNvPr id="323" name="TextBox 322">
            <a:extLst>
              <a:ext uri="{FF2B5EF4-FFF2-40B4-BE49-F238E27FC236}">
                <a16:creationId xmlns:a16="http://schemas.microsoft.com/office/drawing/2014/main" id="{CE3F5AEE-8D41-47DE-9C7C-508CBF6C47BC}"/>
              </a:ext>
            </a:extLst>
          </p:cNvPr>
          <p:cNvSpPr txBox="1"/>
          <p:nvPr/>
        </p:nvSpPr>
        <p:spPr>
          <a:xfrm>
            <a:off x="8515380" y="357955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Listen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0F174159-B710-4F9C-AE5E-89CF524CCE62}"/>
              </a:ext>
            </a:extLst>
          </p:cNvPr>
          <p:cNvSpPr txBox="1"/>
          <p:nvPr/>
        </p:nvSpPr>
        <p:spPr>
          <a:xfrm>
            <a:off x="8914248" y="3579556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Listen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5DC0A9AA-08D6-4C9B-B7D9-8CC658788B08}"/>
              </a:ext>
            </a:extLst>
          </p:cNvPr>
          <p:cNvSpPr txBox="1"/>
          <p:nvPr/>
        </p:nvSpPr>
        <p:spPr>
          <a:xfrm>
            <a:off x="9325441" y="3579556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B59199B4-BE89-4A02-9580-EE858C20FAE0}"/>
              </a:ext>
            </a:extLst>
          </p:cNvPr>
          <p:cNvSpPr txBox="1"/>
          <p:nvPr/>
        </p:nvSpPr>
        <p:spPr>
          <a:xfrm>
            <a:off x="9726745" y="3579556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D1B1F412-9836-435C-BEAB-AE019A0F8EC1}"/>
              </a:ext>
            </a:extLst>
          </p:cNvPr>
          <p:cNvSpPr txBox="1"/>
          <p:nvPr/>
        </p:nvSpPr>
        <p:spPr>
          <a:xfrm>
            <a:off x="6998625" y="3798171"/>
            <a:ext cx="7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Manual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4D76FF55-1488-4D50-8798-50B9F4DD6A3C}"/>
              </a:ext>
            </a:extLst>
          </p:cNvPr>
          <p:cNvSpPr txBox="1"/>
          <p:nvPr/>
        </p:nvSpPr>
        <p:spPr>
          <a:xfrm>
            <a:off x="2311663" y="3798171"/>
            <a:ext cx="32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2310E312-89AF-44DC-9239-05393C828338}"/>
              </a:ext>
            </a:extLst>
          </p:cNvPr>
          <p:cNvSpPr txBox="1"/>
          <p:nvPr/>
        </p:nvSpPr>
        <p:spPr>
          <a:xfrm>
            <a:off x="2763080" y="379817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EF-10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4AE88BB6-A72B-49C5-81C5-E4766331BAF6}"/>
              </a:ext>
            </a:extLst>
          </p:cNvPr>
          <p:cNvSpPr txBox="1"/>
          <p:nvPr/>
        </p:nvSpPr>
        <p:spPr>
          <a:xfrm>
            <a:off x="3412220" y="3798171"/>
            <a:ext cx="61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>
                    <a:lumMod val="75000"/>
                  </a:schemeClr>
                </a:solidFill>
              </a:rPr>
              <a:t>T8001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20BB96D9-CC22-4217-965F-825A4DF7DF58}"/>
              </a:ext>
            </a:extLst>
          </p:cNvPr>
          <p:cNvSpPr txBox="1"/>
          <p:nvPr/>
        </p:nvSpPr>
        <p:spPr>
          <a:xfrm>
            <a:off x="4037588" y="379817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80 %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79B71A22-0C3C-4101-95CC-9733028F543F}"/>
              </a:ext>
            </a:extLst>
          </p:cNvPr>
          <p:cNvSpPr txBox="1"/>
          <p:nvPr/>
        </p:nvSpPr>
        <p:spPr>
          <a:xfrm>
            <a:off x="4685343" y="379817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07C14905-F659-414F-9912-941F501AC520}"/>
              </a:ext>
            </a:extLst>
          </p:cNvPr>
          <p:cNvSpPr txBox="1"/>
          <p:nvPr/>
        </p:nvSpPr>
        <p:spPr>
          <a:xfrm>
            <a:off x="5397423" y="379817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98FB9CCF-C480-4D9F-9D47-28BD5B798A94}"/>
              </a:ext>
            </a:extLst>
          </p:cNvPr>
          <p:cNvSpPr txBox="1"/>
          <p:nvPr/>
        </p:nvSpPr>
        <p:spPr>
          <a:xfrm>
            <a:off x="5992075" y="3798171"/>
            <a:ext cx="10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1B1D60A-0159-4503-933C-F5BE4696A345}"/>
              </a:ext>
            </a:extLst>
          </p:cNvPr>
          <p:cNvSpPr txBox="1"/>
          <p:nvPr/>
        </p:nvSpPr>
        <p:spPr>
          <a:xfrm>
            <a:off x="7694073" y="3798171"/>
            <a:ext cx="86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10 s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01A815B2-1389-4074-81EC-D4AF8031C49C}"/>
              </a:ext>
            </a:extLst>
          </p:cNvPr>
          <p:cNvSpPr txBox="1"/>
          <p:nvPr/>
        </p:nvSpPr>
        <p:spPr>
          <a:xfrm>
            <a:off x="10675446" y="3798881"/>
            <a:ext cx="115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25/10/2020-15:20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12CC3D5E-A8E5-45B7-87D8-513408CD3B59}"/>
              </a:ext>
            </a:extLst>
          </p:cNvPr>
          <p:cNvSpPr txBox="1"/>
          <p:nvPr/>
        </p:nvSpPr>
        <p:spPr>
          <a:xfrm>
            <a:off x="10141889" y="3798881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R5</a:t>
            </a:r>
          </a:p>
        </p:txBody>
      </p:sp>
      <p:pic>
        <p:nvPicPr>
          <p:cNvPr id="342" name="Graphic 341" descr="Pencil">
            <a:extLst>
              <a:ext uri="{FF2B5EF4-FFF2-40B4-BE49-F238E27FC236}">
                <a16:creationId xmlns:a16="http://schemas.microsoft.com/office/drawing/2014/main" id="{9CA47BF9-DE63-4862-829D-F8D1F5DB964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829842" y="3847735"/>
            <a:ext cx="144000" cy="144000"/>
          </a:xfrm>
          <a:prstGeom prst="rect">
            <a:avLst/>
          </a:prstGeom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id="{B4634E89-2146-4CAD-A3E4-D02983D5783A}"/>
              </a:ext>
            </a:extLst>
          </p:cNvPr>
          <p:cNvSpPr txBox="1"/>
          <p:nvPr/>
        </p:nvSpPr>
        <p:spPr>
          <a:xfrm>
            <a:off x="8515380" y="379817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---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8D53B563-9C14-4BE2-837D-8C9AFA07A917}"/>
              </a:ext>
            </a:extLst>
          </p:cNvPr>
          <p:cNvSpPr txBox="1"/>
          <p:nvPr/>
        </p:nvSpPr>
        <p:spPr>
          <a:xfrm>
            <a:off x="8914248" y="3798171"/>
            <a:ext cx="50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Listen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A83DD4B5-1D2D-46D2-AC95-A1832B3674E9}"/>
              </a:ext>
            </a:extLst>
          </p:cNvPr>
          <p:cNvSpPr txBox="1"/>
          <p:nvPr/>
        </p:nvSpPr>
        <p:spPr>
          <a:xfrm>
            <a:off x="9325441" y="379817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OFF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602A6056-843D-4C73-886E-E74AD114E81C}"/>
              </a:ext>
            </a:extLst>
          </p:cNvPr>
          <p:cNvSpPr txBox="1"/>
          <p:nvPr/>
        </p:nvSpPr>
        <p:spPr>
          <a:xfrm>
            <a:off x="9726745" y="3798171"/>
            <a:ext cx="43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D8B47273-15AB-46CF-B95F-62553899D12C}"/>
              </a:ext>
            </a:extLst>
          </p:cNvPr>
          <p:cNvSpPr txBox="1"/>
          <p:nvPr/>
        </p:nvSpPr>
        <p:spPr>
          <a:xfrm>
            <a:off x="5895162" y="1225759"/>
            <a:ext cx="57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47B6993F-5BEE-4168-BD32-DD58FEC28537}"/>
              </a:ext>
            </a:extLst>
          </p:cNvPr>
          <p:cNvSpPr txBox="1"/>
          <p:nvPr/>
        </p:nvSpPr>
        <p:spPr>
          <a:xfrm>
            <a:off x="6421898" y="1225759"/>
            <a:ext cx="576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Filter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D2B598F1-55ED-45FB-BD46-513190A29D2F}"/>
              </a:ext>
            </a:extLst>
          </p:cNvPr>
          <p:cNvCxnSpPr>
            <a:cxnSpLocks/>
          </p:cNvCxnSpPr>
          <p:nvPr/>
        </p:nvCxnSpPr>
        <p:spPr>
          <a:xfrm>
            <a:off x="7006412" y="955262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 descr="Filter">
            <a:extLst>
              <a:ext uri="{FF2B5EF4-FFF2-40B4-BE49-F238E27FC236}">
                <a16:creationId xmlns:a16="http://schemas.microsoft.com/office/drawing/2014/main" id="{86EC2149-EFCC-4538-8CC2-C5FB12AF4BE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603702" y="1034466"/>
            <a:ext cx="216000" cy="216000"/>
          </a:xfrm>
          <a:prstGeom prst="rect">
            <a:avLst/>
          </a:prstGeom>
        </p:spPr>
      </p:pic>
      <p:pic>
        <p:nvPicPr>
          <p:cNvPr id="75" name="Graphic 74" descr="Binoculars">
            <a:extLst>
              <a:ext uri="{FF2B5EF4-FFF2-40B4-BE49-F238E27FC236}">
                <a16:creationId xmlns:a16="http://schemas.microsoft.com/office/drawing/2014/main" id="{5526052E-EA13-4B35-BD08-8AFA9371311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074323" y="1034466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4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D10127B0-7E52-44D7-AD8C-94167B6680E5}"/>
              </a:ext>
            </a:extLst>
          </p:cNvPr>
          <p:cNvSpPr/>
          <p:nvPr/>
        </p:nvSpPr>
        <p:spPr>
          <a:xfrm>
            <a:off x="8977472" y="1860743"/>
            <a:ext cx="3214528" cy="4739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9E5DA-9C20-44D1-9D7B-A824CB1D4B63}"/>
              </a:ext>
            </a:extLst>
          </p:cNvPr>
          <p:cNvSpPr/>
          <p:nvPr/>
        </p:nvSpPr>
        <p:spPr>
          <a:xfrm>
            <a:off x="2285167" y="1853008"/>
            <a:ext cx="1104681" cy="4739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BFE3754-15F1-4562-877F-80F6983070AA}"/>
              </a:ext>
            </a:extLst>
          </p:cNvPr>
          <p:cNvSpPr txBox="1"/>
          <p:nvPr/>
        </p:nvSpPr>
        <p:spPr>
          <a:xfrm>
            <a:off x="2402947" y="5375856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Input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5ACB3E6-C361-4581-8A44-C5E05A8DAA07}"/>
              </a:ext>
            </a:extLst>
          </p:cNvPr>
          <p:cNvSpPr txBox="1"/>
          <p:nvPr/>
        </p:nvSpPr>
        <p:spPr>
          <a:xfrm>
            <a:off x="2396730" y="5922632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Output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E4CD8224-8EEE-4B1B-AD02-9E707045AEA6}"/>
              </a:ext>
            </a:extLst>
          </p:cNvPr>
          <p:cNvSpPr/>
          <p:nvPr/>
        </p:nvSpPr>
        <p:spPr>
          <a:xfrm>
            <a:off x="4064121" y="5371067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019E3715-AD3A-43CA-9E89-C8B4B8DEDB16}"/>
              </a:ext>
            </a:extLst>
          </p:cNvPr>
          <p:cNvSpPr/>
          <p:nvPr/>
        </p:nvSpPr>
        <p:spPr>
          <a:xfrm>
            <a:off x="4064121" y="5645604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1D24B813-397D-4FD0-9F75-C181D109CF6A}"/>
              </a:ext>
            </a:extLst>
          </p:cNvPr>
          <p:cNvSpPr/>
          <p:nvPr/>
        </p:nvSpPr>
        <p:spPr>
          <a:xfrm>
            <a:off x="4064121" y="5920141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76617249-E6BD-4665-9A2A-ABFB21FB51F7}"/>
              </a:ext>
            </a:extLst>
          </p:cNvPr>
          <p:cNvSpPr/>
          <p:nvPr/>
        </p:nvSpPr>
        <p:spPr>
          <a:xfrm>
            <a:off x="4064121" y="6194678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F44121-0C88-4308-B549-888D969762CD}"/>
              </a:ext>
            </a:extLst>
          </p:cNvPr>
          <p:cNvSpPr/>
          <p:nvPr/>
        </p:nvSpPr>
        <p:spPr>
          <a:xfrm>
            <a:off x="3102326" y="1300228"/>
            <a:ext cx="9089673" cy="6306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4097F8-6192-4DD0-BE6F-478625917074}"/>
              </a:ext>
            </a:extLst>
          </p:cNvPr>
          <p:cNvSpPr/>
          <p:nvPr/>
        </p:nvSpPr>
        <p:spPr>
          <a:xfrm>
            <a:off x="2316775" y="1300228"/>
            <a:ext cx="785552" cy="6306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BA99FF-BA59-42EE-8513-F3A59FD9A607}"/>
              </a:ext>
            </a:extLst>
          </p:cNvPr>
          <p:cNvCxnSpPr>
            <a:cxnSpLocks/>
          </p:cNvCxnSpPr>
          <p:nvPr/>
        </p:nvCxnSpPr>
        <p:spPr>
          <a:xfrm>
            <a:off x="3102327" y="1462900"/>
            <a:ext cx="0" cy="46800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6867731-347D-4509-B116-95FAFC879CDC}"/>
              </a:ext>
            </a:extLst>
          </p:cNvPr>
          <p:cNvSpPr/>
          <p:nvPr/>
        </p:nvSpPr>
        <p:spPr>
          <a:xfrm>
            <a:off x="2301761" y="813674"/>
            <a:ext cx="9890239" cy="68222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2C0CE-82A6-482C-8E51-3A8468E6CBC6}"/>
              </a:ext>
            </a:extLst>
          </p:cNvPr>
          <p:cNvSpPr/>
          <p:nvPr/>
        </p:nvSpPr>
        <p:spPr>
          <a:xfrm>
            <a:off x="2323750" y="-4"/>
            <a:ext cx="9868249" cy="8764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30C781-F735-4A82-8CAB-8DA0FC5645F5}"/>
              </a:ext>
            </a:extLst>
          </p:cNvPr>
          <p:cNvSpPr txBox="1"/>
          <p:nvPr/>
        </p:nvSpPr>
        <p:spPr>
          <a:xfrm>
            <a:off x="2331801" y="624839"/>
            <a:ext cx="73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D9C1F-CC4A-47B2-9382-717FC7462E19}"/>
              </a:ext>
            </a:extLst>
          </p:cNvPr>
          <p:cNvSpPr txBox="1"/>
          <p:nvPr/>
        </p:nvSpPr>
        <p:spPr>
          <a:xfrm>
            <a:off x="3807158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Setting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1CCFF-6534-4101-AC98-144402CCE31B}"/>
              </a:ext>
            </a:extLst>
          </p:cNvPr>
          <p:cNvSpPr txBox="1"/>
          <p:nvPr/>
        </p:nvSpPr>
        <p:spPr>
          <a:xfrm>
            <a:off x="4571377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Users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C39C6-351A-40F7-922D-DA69B004DCBA}"/>
              </a:ext>
            </a:extLst>
          </p:cNvPr>
          <p:cNvSpPr txBox="1"/>
          <p:nvPr/>
        </p:nvSpPr>
        <p:spPr>
          <a:xfrm>
            <a:off x="5335596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A3851-D9DB-4E20-9028-F5DD2B371842}"/>
              </a:ext>
            </a:extLst>
          </p:cNvPr>
          <p:cNvSpPr txBox="1"/>
          <p:nvPr/>
        </p:nvSpPr>
        <p:spPr>
          <a:xfrm>
            <a:off x="6099815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Help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3D435B-E39F-4892-8A49-58CED70E57EC}"/>
              </a:ext>
            </a:extLst>
          </p:cNvPr>
          <p:cNvCxnSpPr>
            <a:cxnSpLocks/>
          </p:cNvCxnSpPr>
          <p:nvPr/>
        </p:nvCxnSpPr>
        <p:spPr>
          <a:xfrm>
            <a:off x="4597474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3E24B1-5F1A-4398-A94A-8B3321376C5C}"/>
              </a:ext>
            </a:extLst>
          </p:cNvPr>
          <p:cNvCxnSpPr>
            <a:cxnSpLocks/>
          </p:cNvCxnSpPr>
          <p:nvPr/>
        </p:nvCxnSpPr>
        <p:spPr>
          <a:xfrm>
            <a:off x="536000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B4297C-2EE5-4AC3-85F5-A04B5E273266}"/>
              </a:ext>
            </a:extLst>
          </p:cNvPr>
          <p:cNvCxnSpPr>
            <a:cxnSpLocks/>
          </p:cNvCxnSpPr>
          <p:nvPr/>
        </p:nvCxnSpPr>
        <p:spPr>
          <a:xfrm>
            <a:off x="612254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Home">
            <a:extLst>
              <a:ext uri="{FF2B5EF4-FFF2-40B4-BE49-F238E27FC236}">
                <a16:creationId xmlns:a16="http://schemas.microsoft.com/office/drawing/2014/main" id="{F5F322ED-9A70-4855-B930-E2B9FBE47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1368" y="430729"/>
            <a:ext cx="216000" cy="216000"/>
          </a:xfrm>
          <a:prstGeom prst="rect">
            <a:avLst/>
          </a:prstGeom>
        </p:spPr>
      </p:pic>
      <p:pic>
        <p:nvPicPr>
          <p:cNvPr id="20" name="Graphic 19" descr="Fingerprint">
            <a:extLst>
              <a:ext uri="{FF2B5EF4-FFF2-40B4-BE49-F238E27FC236}">
                <a16:creationId xmlns:a16="http://schemas.microsoft.com/office/drawing/2014/main" id="{76E93BF1-775D-4F67-88FB-260400363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3836" y="430729"/>
            <a:ext cx="216000" cy="216000"/>
          </a:xfrm>
          <a:prstGeom prst="rect">
            <a:avLst/>
          </a:prstGeom>
        </p:spPr>
      </p:pic>
      <p:pic>
        <p:nvPicPr>
          <p:cNvPr id="21" name="Graphic 20" descr="Gears">
            <a:extLst>
              <a:ext uri="{FF2B5EF4-FFF2-40B4-BE49-F238E27FC236}">
                <a16:creationId xmlns:a16="http://schemas.microsoft.com/office/drawing/2014/main" id="{54E43D14-00E4-4BA5-A068-FEA5B25D5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3794" y="430729"/>
            <a:ext cx="216000" cy="216000"/>
          </a:xfrm>
          <a:prstGeom prst="rect">
            <a:avLst/>
          </a:prstGeom>
        </p:spPr>
      </p:pic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3DD7B59D-FD87-4B2E-9412-901CCFC79C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3002" y="430729"/>
            <a:ext cx="216000" cy="216000"/>
          </a:xfrm>
          <a:prstGeom prst="rect">
            <a:avLst/>
          </a:prstGeom>
        </p:spPr>
      </p:pic>
      <p:pic>
        <p:nvPicPr>
          <p:cNvPr id="23" name="Graphic 22" descr="Question mark">
            <a:extLst>
              <a:ext uri="{FF2B5EF4-FFF2-40B4-BE49-F238E27FC236}">
                <a16:creationId xmlns:a16="http://schemas.microsoft.com/office/drawing/2014/main" id="{BC347F3B-3753-4E1A-B176-707316DC3C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69440" y="430729"/>
            <a:ext cx="216000" cy="216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270508-FE8E-41B3-A454-20123818E22A}"/>
              </a:ext>
            </a:extLst>
          </p:cNvPr>
          <p:cNvSpPr/>
          <p:nvPr/>
        </p:nvSpPr>
        <p:spPr>
          <a:xfrm>
            <a:off x="0" y="-2"/>
            <a:ext cx="2323751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EEE6E6-D613-4634-9015-7E3DAD571BF7}"/>
              </a:ext>
            </a:extLst>
          </p:cNvPr>
          <p:cNvSpPr txBox="1"/>
          <p:nvPr/>
        </p:nvSpPr>
        <p:spPr>
          <a:xfrm>
            <a:off x="17338" y="778844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 Sites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27E837-CB3F-4032-8C0D-39C4F4BFD0B8}"/>
              </a:ext>
            </a:extLst>
          </p:cNvPr>
          <p:cNvGrpSpPr/>
          <p:nvPr/>
        </p:nvGrpSpPr>
        <p:grpSpPr>
          <a:xfrm>
            <a:off x="9718" y="1012058"/>
            <a:ext cx="2238532" cy="215444"/>
            <a:chOff x="118775" y="918102"/>
            <a:chExt cx="2238532" cy="21544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6D9B3AC-B5DD-4787-877F-934DF0C17713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5681B03-C066-4E11-BCA9-D4174357E1E2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4C2A67-6E9E-44F4-98FB-B9C7D091A12F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30" name="Graphic 29" descr="Empty battery">
                <a:extLst>
                  <a:ext uri="{FF2B5EF4-FFF2-40B4-BE49-F238E27FC236}">
                    <a16:creationId xmlns:a16="http://schemas.microsoft.com/office/drawing/2014/main" id="{DBD33CE9-F6E5-486B-B41D-3F03CAFD2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31" name="Graphic 30" descr="Signal">
                <a:extLst>
                  <a:ext uri="{FF2B5EF4-FFF2-40B4-BE49-F238E27FC236}">
                    <a16:creationId xmlns:a16="http://schemas.microsoft.com/office/drawing/2014/main" id="{BC3EA283-3317-4188-87BC-CFD85F8EE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068567E-D549-4416-AA0B-9D5C6F7DD429}"/>
              </a:ext>
            </a:extLst>
          </p:cNvPr>
          <p:cNvSpPr/>
          <p:nvPr/>
        </p:nvSpPr>
        <p:spPr>
          <a:xfrm>
            <a:off x="0" y="6522440"/>
            <a:ext cx="12192000" cy="335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6864A8-1999-4546-A460-2A4193C2036D}"/>
              </a:ext>
            </a:extLst>
          </p:cNvPr>
          <p:cNvCxnSpPr/>
          <p:nvPr/>
        </p:nvCxnSpPr>
        <p:spPr>
          <a:xfrm>
            <a:off x="100669" y="978597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A40C4B5-ACBB-43B6-B0A2-E05ADD477D88}"/>
              </a:ext>
            </a:extLst>
          </p:cNvPr>
          <p:cNvGrpSpPr/>
          <p:nvPr/>
        </p:nvGrpSpPr>
        <p:grpSpPr>
          <a:xfrm>
            <a:off x="7812" y="1155403"/>
            <a:ext cx="2238532" cy="215444"/>
            <a:chOff x="118775" y="918102"/>
            <a:chExt cx="2238532" cy="21544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DCC1028-D4BF-4C9E-BFC2-1BC352E17C4C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6189A76-02A5-4A9C-9C69-BB3CEBE272FD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32FCF49-521F-4EAB-AD61-62EA1E75B1C8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38" name="Graphic 37" descr="Empty battery">
                <a:extLst>
                  <a:ext uri="{FF2B5EF4-FFF2-40B4-BE49-F238E27FC236}">
                    <a16:creationId xmlns:a16="http://schemas.microsoft.com/office/drawing/2014/main" id="{069AFA14-6704-4574-ACF7-3EF34C9E1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39" name="Graphic 38" descr="Signal">
                <a:extLst>
                  <a:ext uri="{FF2B5EF4-FFF2-40B4-BE49-F238E27FC236}">
                    <a16:creationId xmlns:a16="http://schemas.microsoft.com/office/drawing/2014/main" id="{6AEC3D58-614C-4CBC-B496-3D88FCC38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4A7E551-83EB-4D70-9311-FF4E5491B066}"/>
              </a:ext>
            </a:extLst>
          </p:cNvPr>
          <p:cNvSpPr txBox="1"/>
          <p:nvPr/>
        </p:nvSpPr>
        <p:spPr>
          <a:xfrm>
            <a:off x="15432" y="424577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Offline Sites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FC1C4D0-B9CB-4101-B9F3-B874BC82995A}"/>
              </a:ext>
            </a:extLst>
          </p:cNvPr>
          <p:cNvCxnSpPr/>
          <p:nvPr/>
        </p:nvCxnSpPr>
        <p:spPr>
          <a:xfrm>
            <a:off x="98763" y="444552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B68355F-3E42-4D24-99BF-96A3438B29BA}"/>
              </a:ext>
            </a:extLst>
          </p:cNvPr>
          <p:cNvGrpSpPr/>
          <p:nvPr/>
        </p:nvGrpSpPr>
        <p:grpSpPr>
          <a:xfrm>
            <a:off x="7812" y="4476943"/>
            <a:ext cx="2238532" cy="215444"/>
            <a:chOff x="118775" y="5199960"/>
            <a:chExt cx="2238532" cy="21544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A3D260F-ADB0-4D4A-B97A-9DAC52265A10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E5C3524-8F3F-4058-89BF-9AA6A1A95258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Empty battery">
              <a:extLst>
                <a:ext uri="{FF2B5EF4-FFF2-40B4-BE49-F238E27FC236}">
                  <a16:creationId xmlns:a16="http://schemas.microsoft.com/office/drawing/2014/main" id="{86ADDDB9-E0D5-4073-AA9F-4FCC96B97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46" name="Graphic 45" descr="Signal">
              <a:extLst>
                <a:ext uri="{FF2B5EF4-FFF2-40B4-BE49-F238E27FC236}">
                  <a16:creationId xmlns:a16="http://schemas.microsoft.com/office/drawing/2014/main" id="{11DEEFAE-1C16-43DC-9A00-C1745CF2B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0F79036-DE8C-4403-9C6D-A3070306AE0F}"/>
              </a:ext>
            </a:extLst>
          </p:cNvPr>
          <p:cNvSpPr txBox="1"/>
          <p:nvPr/>
        </p:nvSpPr>
        <p:spPr>
          <a:xfrm>
            <a:off x="15432" y="507635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Defined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2A2875-C702-4D29-BF91-6D4B441C5E96}"/>
              </a:ext>
            </a:extLst>
          </p:cNvPr>
          <p:cNvCxnSpPr/>
          <p:nvPr/>
        </p:nvCxnSpPr>
        <p:spPr>
          <a:xfrm>
            <a:off x="98763" y="527610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16493EB-B333-4891-9EB8-D310E1DD0CF4}"/>
              </a:ext>
            </a:extLst>
          </p:cNvPr>
          <p:cNvGrpSpPr/>
          <p:nvPr/>
        </p:nvGrpSpPr>
        <p:grpSpPr>
          <a:xfrm>
            <a:off x="7812" y="5307523"/>
            <a:ext cx="2238532" cy="215444"/>
            <a:chOff x="118775" y="5199960"/>
            <a:chExt cx="2238532" cy="21544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15D591F-DEA1-410D-8912-8D7E3CE0C3E1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E21F2D8-E6E3-4485-987F-D809CDD0CE94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Empty battery">
              <a:extLst>
                <a:ext uri="{FF2B5EF4-FFF2-40B4-BE49-F238E27FC236}">
                  <a16:creationId xmlns:a16="http://schemas.microsoft.com/office/drawing/2014/main" id="{B4A9BB22-DB3E-43FB-9C37-8A2CA808A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53" name="Graphic 52" descr="Signal">
              <a:extLst>
                <a:ext uri="{FF2B5EF4-FFF2-40B4-BE49-F238E27FC236}">
                  <a16:creationId xmlns:a16="http://schemas.microsoft.com/office/drawing/2014/main" id="{5AC2DC5E-E875-422A-BA6D-910A10ED7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pic>
        <p:nvPicPr>
          <p:cNvPr id="54" name="Graphic 53" descr="Magnifying glass">
            <a:extLst>
              <a:ext uri="{FF2B5EF4-FFF2-40B4-BE49-F238E27FC236}">
                <a16:creationId xmlns:a16="http://schemas.microsoft.com/office/drawing/2014/main" id="{4FFFA5DE-3738-4B21-A5DD-124402F019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213012" y="173748"/>
            <a:ext cx="252000" cy="252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9E52003-C9B8-4192-90CF-FA4B7AA03193}"/>
              </a:ext>
            </a:extLst>
          </p:cNvPr>
          <p:cNvSpPr txBox="1"/>
          <p:nvPr/>
        </p:nvSpPr>
        <p:spPr>
          <a:xfrm>
            <a:off x="419973" y="191952"/>
            <a:ext cx="1162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Type site name 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079A4C-8F32-4657-AAF4-CAA353C41A6B}"/>
              </a:ext>
            </a:extLst>
          </p:cNvPr>
          <p:cNvSpPr txBox="1"/>
          <p:nvPr/>
        </p:nvSpPr>
        <p:spPr>
          <a:xfrm>
            <a:off x="26125" y="6576193"/>
            <a:ext cx="653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9D0ED6-B575-4F5F-9EE4-CF2DCDF60AA8}"/>
              </a:ext>
            </a:extLst>
          </p:cNvPr>
          <p:cNvSpPr txBox="1"/>
          <p:nvPr/>
        </p:nvSpPr>
        <p:spPr>
          <a:xfrm>
            <a:off x="632449" y="6576193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EHP Corp.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49B9A98-4AE7-4977-AF96-7D00432D16ED}"/>
              </a:ext>
            </a:extLst>
          </p:cNvPr>
          <p:cNvCxnSpPr>
            <a:cxnSpLocks/>
          </p:cNvCxnSpPr>
          <p:nvPr/>
        </p:nvCxnSpPr>
        <p:spPr>
          <a:xfrm>
            <a:off x="2323751" y="-2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FE2E285-5250-480D-AE59-0A562FB0326B}"/>
              </a:ext>
            </a:extLst>
          </p:cNvPr>
          <p:cNvSpPr txBox="1"/>
          <p:nvPr/>
        </p:nvSpPr>
        <p:spPr>
          <a:xfrm>
            <a:off x="6365036" y="40796"/>
            <a:ext cx="1785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DESS</a:t>
            </a:r>
            <a:r>
              <a:rPr lang="en-US" sz="1200" dirty="0">
                <a:solidFill>
                  <a:schemeClr val="bg1"/>
                </a:solidFill>
              </a:rPr>
              <a:t> Security System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7B527B3-8D8D-4F78-8871-2A8D4EF1429D}"/>
              </a:ext>
            </a:extLst>
          </p:cNvPr>
          <p:cNvCxnSpPr>
            <a:cxnSpLocks/>
          </p:cNvCxnSpPr>
          <p:nvPr/>
        </p:nvCxnSpPr>
        <p:spPr>
          <a:xfrm flipH="1">
            <a:off x="2331801" y="1495901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Merge 60">
            <a:extLst>
              <a:ext uri="{FF2B5EF4-FFF2-40B4-BE49-F238E27FC236}">
                <a16:creationId xmlns:a16="http://schemas.microsoft.com/office/drawing/2014/main" id="{DBC0A91E-08F5-4A62-A14F-79347688A514}"/>
              </a:ext>
            </a:extLst>
          </p:cNvPr>
          <p:cNvSpPr/>
          <p:nvPr/>
        </p:nvSpPr>
        <p:spPr>
          <a:xfrm>
            <a:off x="6656243" y="736917"/>
            <a:ext cx="72000" cy="36000"/>
          </a:xfrm>
          <a:prstGeom prst="flowChartMerg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1D3703-A229-4ADA-AF15-C04CF29586C2}"/>
              </a:ext>
            </a:extLst>
          </p:cNvPr>
          <p:cNvSpPr/>
          <p:nvPr/>
        </p:nvSpPr>
        <p:spPr>
          <a:xfrm>
            <a:off x="3064227" y="380998"/>
            <a:ext cx="765660" cy="5975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168CD8B-37CB-4441-BA64-A31031100669}"/>
              </a:ext>
            </a:extLst>
          </p:cNvPr>
          <p:cNvCxnSpPr>
            <a:cxnSpLocks/>
          </p:cNvCxnSpPr>
          <p:nvPr/>
        </p:nvCxnSpPr>
        <p:spPr>
          <a:xfrm>
            <a:off x="696709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6235E1-D6DC-46D1-9DF4-8C3D82734B56}"/>
              </a:ext>
            </a:extLst>
          </p:cNvPr>
          <p:cNvCxnSpPr>
            <a:cxnSpLocks/>
          </p:cNvCxnSpPr>
          <p:nvPr/>
        </p:nvCxnSpPr>
        <p:spPr>
          <a:xfrm flipH="1">
            <a:off x="2323751" y="6522440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795817A-BFEB-4352-B29E-F0EAAEE56E0E}"/>
              </a:ext>
            </a:extLst>
          </p:cNvPr>
          <p:cNvCxnSpPr>
            <a:cxnSpLocks/>
          </p:cNvCxnSpPr>
          <p:nvPr/>
        </p:nvCxnSpPr>
        <p:spPr>
          <a:xfrm>
            <a:off x="12191999" y="-4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9DD8DCD-2AA9-451F-9924-401CF89C7237}"/>
              </a:ext>
            </a:extLst>
          </p:cNvPr>
          <p:cNvSpPr txBox="1"/>
          <p:nvPr/>
        </p:nvSpPr>
        <p:spPr>
          <a:xfrm>
            <a:off x="3042939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Modules</a:t>
            </a:r>
          </a:p>
        </p:txBody>
      </p:sp>
      <p:pic>
        <p:nvPicPr>
          <p:cNvPr id="67" name="Graphic 66" descr="Processor">
            <a:extLst>
              <a:ext uri="{FF2B5EF4-FFF2-40B4-BE49-F238E27FC236}">
                <a16:creationId xmlns:a16="http://schemas.microsoft.com/office/drawing/2014/main" id="{1DA9D349-12B3-4F2F-AB46-657F1DC2FA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34299" y="430729"/>
            <a:ext cx="216000" cy="216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2E8D582-AB11-4892-866D-EE7AC92E52C7}"/>
              </a:ext>
            </a:extLst>
          </p:cNvPr>
          <p:cNvSpPr txBox="1"/>
          <p:nvPr/>
        </p:nvSpPr>
        <p:spPr>
          <a:xfrm>
            <a:off x="237225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406FB50-C9E9-4F22-A498-A9C06B60B88F}"/>
              </a:ext>
            </a:extLst>
          </p:cNvPr>
          <p:cNvSpPr txBox="1"/>
          <p:nvPr/>
        </p:nvSpPr>
        <p:spPr>
          <a:xfrm>
            <a:off x="290660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Cancel</a:t>
            </a:r>
          </a:p>
        </p:txBody>
      </p:sp>
      <p:pic>
        <p:nvPicPr>
          <p:cNvPr id="70" name="Graphic 69" descr="Checkmark">
            <a:extLst>
              <a:ext uri="{FF2B5EF4-FFF2-40B4-BE49-F238E27FC236}">
                <a16:creationId xmlns:a16="http://schemas.microsoft.com/office/drawing/2014/main" id="{587E6C0F-C878-4DE0-9FDC-B697CF069D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91368" y="1034466"/>
            <a:ext cx="216000" cy="216000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2F1067F-C717-4D04-8516-D76B98954E0B}"/>
              </a:ext>
            </a:extLst>
          </p:cNvPr>
          <p:cNvCxnSpPr>
            <a:cxnSpLocks/>
          </p:cNvCxnSpPr>
          <p:nvPr/>
        </p:nvCxnSpPr>
        <p:spPr>
          <a:xfrm>
            <a:off x="3462085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561822D-8BC5-4A90-BA35-17C9B59AFE25}"/>
              </a:ext>
            </a:extLst>
          </p:cNvPr>
          <p:cNvCxnSpPr>
            <a:cxnSpLocks/>
          </p:cNvCxnSpPr>
          <p:nvPr/>
        </p:nvCxnSpPr>
        <p:spPr>
          <a:xfrm>
            <a:off x="4520644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72" descr="Back">
            <a:extLst>
              <a:ext uri="{FF2B5EF4-FFF2-40B4-BE49-F238E27FC236}">
                <a16:creationId xmlns:a16="http://schemas.microsoft.com/office/drawing/2014/main" id="{B2B55C5C-98DA-4824-BA8D-23124F06C3E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16828" y="1034466"/>
            <a:ext cx="216000" cy="2160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DDB257B1-2C29-4448-991B-05970052EBB6}"/>
              </a:ext>
            </a:extLst>
          </p:cNvPr>
          <p:cNvSpPr txBox="1"/>
          <p:nvPr/>
        </p:nvSpPr>
        <p:spPr>
          <a:xfrm>
            <a:off x="3410490" y="1224965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24B8B9-E2A9-44B2-9691-52808538B6FF}"/>
              </a:ext>
            </a:extLst>
          </p:cNvPr>
          <p:cNvSpPr txBox="1"/>
          <p:nvPr/>
        </p:nvSpPr>
        <p:spPr>
          <a:xfrm>
            <a:off x="3944840" y="1224965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Reload</a:t>
            </a:r>
          </a:p>
        </p:txBody>
      </p:sp>
      <p:pic>
        <p:nvPicPr>
          <p:cNvPr id="76" name="Graphic 75" descr="Line arrow Straight">
            <a:extLst>
              <a:ext uri="{FF2B5EF4-FFF2-40B4-BE49-F238E27FC236}">
                <a16:creationId xmlns:a16="http://schemas.microsoft.com/office/drawing/2014/main" id="{1930CF1D-FAE4-4FD3-B50F-82D88672664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29603" y="1034459"/>
            <a:ext cx="216000" cy="216000"/>
          </a:xfrm>
          <a:prstGeom prst="rect">
            <a:avLst/>
          </a:prstGeom>
        </p:spPr>
      </p:pic>
      <p:pic>
        <p:nvPicPr>
          <p:cNvPr id="77" name="Graphic 76" descr="Line arrow Rotate left">
            <a:extLst>
              <a:ext uri="{FF2B5EF4-FFF2-40B4-BE49-F238E27FC236}">
                <a16:creationId xmlns:a16="http://schemas.microsoft.com/office/drawing/2014/main" id="{A5DECDB9-47C6-4582-9D10-F97D2A076A5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55063" y="1034459"/>
            <a:ext cx="216000" cy="216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F563B40-EB7C-432C-B81D-2E27C92B5579}"/>
              </a:ext>
            </a:extLst>
          </p:cNvPr>
          <p:cNvSpPr txBox="1"/>
          <p:nvPr/>
        </p:nvSpPr>
        <p:spPr>
          <a:xfrm>
            <a:off x="2409841" y="2039913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Number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F98896-C0F7-4A00-A9C8-812C9EC82493}"/>
              </a:ext>
            </a:extLst>
          </p:cNvPr>
          <p:cNvSpPr txBox="1"/>
          <p:nvPr/>
        </p:nvSpPr>
        <p:spPr>
          <a:xfrm>
            <a:off x="2409841" y="2313301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Site ID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2916D3E-ABFF-459F-A040-2C616C4026B5}"/>
              </a:ext>
            </a:extLst>
          </p:cNvPr>
          <p:cNvSpPr txBox="1"/>
          <p:nvPr/>
        </p:nvSpPr>
        <p:spPr>
          <a:xfrm>
            <a:off x="2403624" y="2586689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Serial Num.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C7A0610-7079-41EC-99C1-DCAB6689A3BB}"/>
              </a:ext>
            </a:extLst>
          </p:cNvPr>
          <p:cNvSpPr txBox="1"/>
          <p:nvPr/>
        </p:nvSpPr>
        <p:spPr>
          <a:xfrm>
            <a:off x="2413580" y="2860077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Phone Number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3A43DE-0D00-4F8F-9574-E60C84284849}"/>
              </a:ext>
            </a:extLst>
          </p:cNvPr>
          <p:cNvSpPr txBox="1"/>
          <p:nvPr/>
        </p:nvSpPr>
        <p:spPr>
          <a:xfrm>
            <a:off x="2413580" y="3133465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Location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4A9952-F611-4356-8CDE-1437A4D5A68A}"/>
              </a:ext>
            </a:extLst>
          </p:cNvPr>
          <p:cNvSpPr txBox="1"/>
          <p:nvPr/>
        </p:nvSpPr>
        <p:spPr>
          <a:xfrm>
            <a:off x="2476516" y="1601982"/>
            <a:ext cx="53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Name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3C0492D-91BC-4623-9350-33EC399511FF}"/>
              </a:ext>
            </a:extLst>
          </p:cNvPr>
          <p:cNvCxnSpPr>
            <a:cxnSpLocks/>
          </p:cNvCxnSpPr>
          <p:nvPr/>
        </p:nvCxnSpPr>
        <p:spPr>
          <a:xfrm flipH="1">
            <a:off x="2331801" y="1930900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F872AD1-ECA9-4E22-B4C4-278CB399DA0C}"/>
              </a:ext>
            </a:extLst>
          </p:cNvPr>
          <p:cNvSpPr txBox="1"/>
          <p:nvPr/>
        </p:nvSpPr>
        <p:spPr>
          <a:xfrm>
            <a:off x="3206005" y="1568966"/>
            <a:ext cx="25185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</a:rPr>
              <a:t>Enter Device Name</a:t>
            </a:r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E684D3-4CB7-40E7-88D6-8C6CA247408C}"/>
              </a:ext>
            </a:extLst>
          </p:cNvPr>
          <p:cNvSpPr txBox="1"/>
          <p:nvPr/>
        </p:nvSpPr>
        <p:spPr>
          <a:xfrm>
            <a:off x="2413580" y="4233582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Power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4A63C66-6BD8-4E1E-A695-107B39927245}"/>
              </a:ext>
            </a:extLst>
          </p:cNvPr>
          <p:cNvSpPr txBox="1"/>
          <p:nvPr/>
        </p:nvSpPr>
        <p:spPr>
          <a:xfrm>
            <a:off x="2413580" y="4502016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Alarm Level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C244D5F-AD83-495E-81D8-87EAE74C4727}"/>
              </a:ext>
            </a:extLst>
          </p:cNvPr>
          <p:cNvSpPr txBox="1"/>
          <p:nvPr/>
        </p:nvSpPr>
        <p:spPr>
          <a:xfrm>
            <a:off x="2413580" y="4770450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Repeat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D21F4D9-9190-4F57-B230-9D07D175CB80}"/>
              </a:ext>
            </a:extLst>
          </p:cNvPr>
          <p:cNvSpPr txBox="1"/>
          <p:nvPr/>
        </p:nvSpPr>
        <p:spPr>
          <a:xfrm>
            <a:off x="2413580" y="5038883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Data Interval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4B0BC6E-E040-44C3-B597-D24089211D8A}"/>
              </a:ext>
            </a:extLst>
          </p:cNvPr>
          <p:cNvSpPr txBox="1"/>
          <p:nvPr/>
        </p:nvSpPr>
        <p:spPr>
          <a:xfrm>
            <a:off x="9068122" y="2106588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Grouping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276FEAB-73FB-4204-BCCE-E7D35074998C}"/>
              </a:ext>
            </a:extLst>
          </p:cNvPr>
          <p:cNvSpPr/>
          <p:nvPr/>
        </p:nvSpPr>
        <p:spPr>
          <a:xfrm>
            <a:off x="3499515" y="2062383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C6C909CC-6921-4D1B-864F-B3723EC38C41}"/>
              </a:ext>
            </a:extLst>
          </p:cNvPr>
          <p:cNvSpPr/>
          <p:nvPr/>
        </p:nvSpPr>
        <p:spPr>
          <a:xfrm>
            <a:off x="3499515" y="2336920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0CAA8F0-1F4D-4766-9053-0BB93B8ED4C7}"/>
              </a:ext>
            </a:extLst>
          </p:cNvPr>
          <p:cNvSpPr/>
          <p:nvPr/>
        </p:nvSpPr>
        <p:spPr>
          <a:xfrm>
            <a:off x="3499515" y="2611457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FF52F5FA-9C9B-49D4-950A-ABE4E3747863}"/>
              </a:ext>
            </a:extLst>
          </p:cNvPr>
          <p:cNvSpPr/>
          <p:nvPr/>
        </p:nvSpPr>
        <p:spPr>
          <a:xfrm>
            <a:off x="3499515" y="2885994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D5038766-2C56-4526-AF36-5C64A7F7A2D7}"/>
              </a:ext>
            </a:extLst>
          </p:cNvPr>
          <p:cNvSpPr/>
          <p:nvPr/>
        </p:nvSpPr>
        <p:spPr>
          <a:xfrm>
            <a:off x="3499515" y="4213930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9B0AD45F-59BF-4062-A28A-23C297734B6C}"/>
              </a:ext>
            </a:extLst>
          </p:cNvPr>
          <p:cNvSpPr/>
          <p:nvPr/>
        </p:nvSpPr>
        <p:spPr>
          <a:xfrm>
            <a:off x="3944840" y="4488467"/>
            <a:ext cx="1354674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7DDC78F-2D88-445A-A930-096BA30C9383}"/>
              </a:ext>
            </a:extLst>
          </p:cNvPr>
          <p:cNvSpPr/>
          <p:nvPr/>
        </p:nvSpPr>
        <p:spPr>
          <a:xfrm>
            <a:off x="3499515" y="4763004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09D3318-2EDB-4368-930C-3E36144B79D1}"/>
              </a:ext>
            </a:extLst>
          </p:cNvPr>
          <p:cNvSpPr/>
          <p:nvPr/>
        </p:nvSpPr>
        <p:spPr>
          <a:xfrm>
            <a:off x="3499515" y="5037541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C10FCAA-D1BC-4524-84E5-069608AB0399}"/>
              </a:ext>
            </a:extLst>
          </p:cNvPr>
          <p:cNvSpPr/>
          <p:nvPr/>
        </p:nvSpPr>
        <p:spPr>
          <a:xfrm>
            <a:off x="9203856" y="2370929"/>
            <a:ext cx="2106518" cy="1231539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AD8B7F9C-268A-4C73-B34E-D50C1E9C78D8}"/>
              </a:ext>
            </a:extLst>
          </p:cNvPr>
          <p:cNvSpPr/>
          <p:nvPr/>
        </p:nvSpPr>
        <p:spPr>
          <a:xfrm>
            <a:off x="3739629" y="3169574"/>
            <a:ext cx="1555834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E39BF666-DA78-4D17-9887-8796CB111DE5}"/>
              </a:ext>
            </a:extLst>
          </p:cNvPr>
          <p:cNvSpPr/>
          <p:nvPr/>
        </p:nvSpPr>
        <p:spPr>
          <a:xfrm>
            <a:off x="5410947" y="3227767"/>
            <a:ext cx="108000" cy="108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B445F15-9D95-4164-98A3-493B04450E96}"/>
              </a:ext>
            </a:extLst>
          </p:cNvPr>
          <p:cNvSpPr txBox="1"/>
          <p:nvPr/>
        </p:nvSpPr>
        <p:spPr>
          <a:xfrm>
            <a:off x="5496777" y="3159839"/>
            <a:ext cx="5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Auto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93B53D2-3F68-46D4-A22B-6AC23F5349DA}"/>
              </a:ext>
            </a:extLst>
          </p:cNvPr>
          <p:cNvSpPr txBox="1"/>
          <p:nvPr/>
        </p:nvSpPr>
        <p:spPr>
          <a:xfrm>
            <a:off x="5873408" y="3159839"/>
            <a:ext cx="1577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Latitude 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____________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AD855EC-6E58-426B-BD13-CEA006B4588F}"/>
              </a:ext>
            </a:extLst>
          </p:cNvPr>
          <p:cNvSpPr txBox="1"/>
          <p:nvPr/>
        </p:nvSpPr>
        <p:spPr>
          <a:xfrm>
            <a:off x="5873408" y="3349344"/>
            <a:ext cx="1696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Longitude </a:t>
            </a:r>
            <a:r>
              <a:rPr lang="en-US" sz="900" dirty="0">
                <a:solidFill>
                  <a:schemeClr val="bg1">
                    <a:lumMod val="85000"/>
                  </a:schemeClr>
                </a:solidFill>
              </a:rPr>
              <a:t>____________</a:t>
            </a:r>
          </a:p>
        </p:txBody>
      </p:sp>
      <p:pic>
        <p:nvPicPr>
          <p:cNvPr id="125" name="Graphic 124" descr="Link">
            <a:extLst>
              <a:ext uri="{FF2B5EF4-FFF2-40B4-BE49-F238E27FC236}">
                <a16:creationId xmlns:a16="http://schemas.microsoft.com/office/drawing/2014/main" id="{73F22520-C3CE-4459-8EFD-6F53107341D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04630" y="3199284"/>
            <a:ext cx="180000" cy="180000"/>
          </a:xfrm>
          <a:prstGeom prst="rect">
            <a:avLst/>
          </a:prstGeom>
        </p:spPr>
      </p:pic>
      <p:pic>
        <p:nvPicPr>
          <p:cNvPr id="127" name="Graphic 126" descr="Add">
            <a:extLst>
              <a:ext uri="{FF2B5EF4-FFF2-40B4-BE49-F238E27FC236}">
                <a16:creationId xmlns:a16="http://schemas.microsoft.com/office/drawing/2014/main" id="{E5F2B223-B326-494A-BF7A-8D4D508DC24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795672" y="3225677"/>
            <a:ext cx="108000" cy="10800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749B3FDF-D946-41EC-98A5-459665A349EA}"/>
              </a:ext>
            </a:extLst>
          </p:cNvPr>
          <p:cNvSpPr txBox="1"/>
          <p:nvPr/>
        </p:nvSpPr>
        <p:spPr>
          <a:xfrm>
            <a:off x="9133323" y="3641582"/>
            <a:ext cx="957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</a:rPr>
              <a:t>Edit group</a:t>
            </a:r>
          </a:p>
        </p:txBody>
      </p:sp>
      <p:sp>
        <p:nvSpPr>
          <p:cNvPr id="134" name="Flowchart: Merge 133">
            <a:extLst>
              <a:ext uri="{FF2B5EF4-FFF2-40B4-BE49-F238E27FC236}">
                <a16:creationId xmlns:a16="http://schemas.microsoft.com/office/drawing/2014/main" id="{A67C94C1-C911-4355-A9EF-2FD4E952B4AE}"/>
              </a:ext>
            </a:extLst>
          </p:cNvPr>
          <p:cNvSpPr/>
          <p:nvPr/>
        </p:nvSpPr>
        <p:spPr>
          <a:xfrm>
            <a:off x="11166025" y="3482085"/>
            <a:ext cx="72000" cy="36000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7140986-1912-4075-8D65-E5A6585A138D}"/>
              </a:ext>
            </a:extLst>
          </p:cNvPr>
          <p:cNvSpPr txBox="1"/>
          <p:nvPr/>
        </p:nvSpPr>
        <p:spPr>
          <a:xfrm>
            <a:off x="9221420" y="2381230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Select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511261-D4BE-45D7-AE8F-65C2282387C5}"/>
              </a:ext>
            </a:extLst>
          </p:cNvPr>
          <p:cNvSpPr txBox="1"/>
          <p:nvPr/>
        </p:nvSpPr>
        <p:spPr>
          <a:xfrm>
            <a:off x="3887377" y="3162158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Enter Name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D944AC3-EC72-48F6-8454-0B368BB59243}"/>
              </a:ext>
            </a:extLst>
          </p:cNvPr>
          <p:cNvSpPr txBox="1"/>
          <p:nvPr/>
        </p:nvSpPr>
        <p:spPr>
          <a:xfrm>
            <a:off x="3413288" y="5376205"/>
            <a:ext cx="575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Input-1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E8853C0-49BD-407D-B054-5B052269E51F}"/>
              </a:ext>
            </a:extLst>
          </p:cNvPr>
          <p:cNvSpPr txBox="1"/>
          <p:nvPr/>
        </p:nvSpPr>
        <p:spPr>
          <a:xfrm>
            <a:off x="3418010" y="5642109"/>
            <a:ext cx="575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Input-2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D406056-0705-4DC8-B911-1C677B0E27E8}"/>
              </a:ext>
            </a:extLst>
          </p:cNvPr>
          <p:cNvSpPr txBox="1"/>
          <p:nvPr/>
        </p:nvSpPr>
        <p:spPr>
          <a:xfrm>
            <a:off x="4078590" y="5373176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Enter Name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33CB332-4B2D-4DF6-BFE5-EAC04B6B732F}"/>
              </a:ext>
            </a:extLst>
          </p:cNvPr>
          <p:cNvSpPr txBox="1"/>
          <p:nvPr/>
        </p:nvSpPr>
        <p:spPr>
          <a:xfrm>
            <a:off x="4078590" y="5640635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Enter Name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19BAF7C-0ADD-4F56-AD9E-9B57F052B518}"/>
              </a:ext>
            </a:extLst>
          </p:cNvPr>
          <p:cNvSpPr txBox="1"/>
          <p:nvPr/>
        </p:nvSpPr>
        <p:spPr>
          <a:xfrm>
            <a:off x="3413288" y="5919739"/>
            <a:ext cx="6733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Output-1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99F1586-1BF9-4AE8-97F5-095E025F716E}"/>
              </a:ext>
            </a:extLst>
          </p:cNvPr>
          <p:cNvSpPr txBox="1"/>
          <p:nvPr/>
        </p:nvSpPr>
        <p:spPr>
          <a:xfrm>
            <a:off x="3418010" y="6185643"/>
            <a:ext cx="661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Output-2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6F7357C-E996-48A7-A964-17D40A43906D}"/>
              </a:ext>
            </a:extLst>
          </p:cNvPr>
          <p:cNvSpPr txBox="1"/>
          <p:nvPr/>
        </p:nvSpPr>
        <p:spPr>
          <a:xfrm>
            <a:off x="4078590" y="5916710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Enter Name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D6607F3-BD9F-47F5-A23A-99CEF0AD1120}"/>
              </a:ext>
            </a:extLst>
          </p:cNvPr>
          <p:cNvSpPr txBox="1"/>
          <p:nvPr/>
        </p:nvSpPr>
        <p:spPr>
          <a:xfrm>
            <a:off x="4078590" y="6184169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Enter Name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92933B8C-8A20-44D9-BDE9-47B8BE588E4B}"/>
              </a:ext>
            </a:extLst>
          </p:cNvPr>
          <p:cNvSpPr/>
          <p:nvPr/>
        </p:nvSpPr>
        <p:spPr>
          <a:xfrm>
            <a:off x="5982101" y="5409192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45AF2FF-B86F-4EDD-AEDE-40017D5E5286}"/>
              </a:ext>
            </a:extLst>
          </p:cNvPr>
          <p:cNvSpPr/>
          <p:nvPr/>
        </p:nvSpPr>
        <p:spPr>
          <a:xfrm>
            <a:off x="6004880" y="5436192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5F0CD8B-2A08-479B-B44C-66AB98C32556}"/>
              </a:ext>
            </a:extLst>
          </p:cNvPr>
          <p:cNvSpPr txBox="1"/>
          <p:nvPr/>
        </p:nvSpPr>
        <p:spPr>
          <a:xfrm>
            <a:off x="6240966" y="5365018"/>
            <a:ext cx="507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Enable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25150E8B-2529-4A84-8C1D-6F8D6FC304BB}"/>
              </a:ext>
            </a:extLst>
          </p:cNvPr>
          <p:cNvSpPr/>
          <p:nvPr/>
        </p:nvSpPr>
        <p:spPr>
          <a:xfrm>
            <a:off x="6815993" y="5408891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46866B9-4C08-43E3-BD2E-071AAC8717BA}"/>
              </a:ext>
            </a:extLst>
          </p:cNvPr>
          <p:cNvSpPr/>
          <p:nvPr/>
        </p:nvSpPr>
        <p:spPr>
          <a:xfrm>
            <a:off x="6838772" y="5435891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08F74E1-F6F7-4D1B-BEED-014E4FC5CE9F}"/>
              </a:ext>
            </a:extLst>
          </p:cNvPr>
          <p:cNvSpPr txBox="1"/>
          <p:nvPr/>
        </p:nvSpPr>
        <p:spPr>
          <a:xfrm>
            <a:off x="7074857" y="5364717"/>
            <a:ext cx="594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Reverse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14C585FE-9F01-4EB2-999C-6A9415A9A6DB}"/>
              </a:ext>
            </a:extLst>
          </p:cNvPr>
          <p:cNvSpPr/>
          <p:nvPr/>
        </p:nvSpPr>
        <p:spPr>
          <a:xfrm>
            <a:off x="5982101" y="5676043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D9F6AEA0-AC40-4E4E-9884-143F2207FAD8}"/>
              </a:ext>
            </a:extLst>
          </p:cNvPr>
          <p:cNvSpPr/>
          <p:nvPr/>
        </p:nvSpPr>
        <p:spPr>
          <a:xfrm>
            <a:off x="6004880" y="5703043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7B1FDEC-962F-41B8-A5EE-78F9F3B2E84A}"/>
              </a:ext>
            </a:extLst>
          </p:cNvPr>
          <p:cNvSpPr txBox="1"/>
          <p:nvPr/>
        </p:nvSpPr>
        <p:spPr>
          <a:xfrm>
            <a:off x="6240966" y="5631869"/>
            <a:ext cx="507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Enable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52B9778-DE7E-41FD-87B9-4A27EFA49DB4}"/>
              </a:ext>
            </a:extLst>
          </p:cNvPr>
          <p:cNvSpPr/>
          <p:nvPr/>
        </p:nvSpPr>
        <p:spPr>
          <a:xfrm>
            <a:off x="6815993" y="5675742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FD8D0DB8-4841-4C25-9864-AA75FE6D86A1}"/>
              </a:ext>
            </a:extLst>
          </p:cNvPr>
          <p:cNvSpPr/>
          <p:nvPr/>
        </p:nvSpPr>
        <p:spPr>
          <a:xfrm>
            <a:off x="6838772" y="5702742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62333E5-78BD-4029-BCB3-13F0EE3257F4}"/>
              </a:ext>
            </a:extLst>
          </p:cNvPr>
          <p:cNvSpPr txBox="1"/>
          <p:nvPr/>
        </p:nvSpPr>
        <p:spPr>
          <a:xfrm>
            <a:off x="7074857" y="5631568"/>
            <a:ext cx="594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Reverse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9E70BBB5-4B4A-4340-B6DC-923949E80CCB}"/>
              </a:ext>
            </a:extLst>
          </p:cNvPr>
          <p:cNvSpPr/>
          <p:nvPr/>
        </p:nvSpPr>
        <p:spPr>
          <a:xfrm>
            <a:off x="5982101" y="5973844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BD6D213C-F1EC-4C1A-A438-B537CAC755ED}"/>
              </a:ext>
            </a:extLst>
          </p:cNvPr>
          <p:cNvSpPr/>
          <p:nvPr/>
        </p:nvSpPr>
        <p:spPr>
          <a:xfrm>
            <a:off x="6004880" y="6000844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11AB52C-D8EF-47DD-BE28-7EABFFCDA29C}"/>
              </a:ext>
            </a:extLst>
          </p:cNvPr>
          <p:cNvSpPr txBox="1"/>
          <p:nvPr/>
        </p:nvSpPr>
        <p:spPr>
          <a:xfrm>
            <a:off x="6240966" y="5929670"/>
            <a:ext cx="507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Enable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32FBCB33-6E5A-4C87-8DEE-EF41A5619185}"/>
              </a:ext>
            </a:extLst>
          </p:cNvPr>
          <p:cNvSpPr/>
          <p:nvPr/>
        </p:nvSpPr>
        <p:spPr>
          <a:xfrm>
            <a:off x="6815993" y="5973543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E7D8A9BA-F499-499E-A3F9-270554929D1A}"/>
              </a:ext>
            </a:extLst>
          </p:cNvPr>
          <p:cNvSpPr/>
          <p:nvPr/>
        </p:nvSpPr>
        <p:spPr>
          <a:xfrm>
            <a:off x="6838772" y="6000543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BDBEF2D-E5CF-4383-974A-0E6F80F62773}"/>
              </a:ext>
            </a:extLst>
          </p:cNvPr>
          <p:cNvSpPr txBox="1"/>
          <p:nvPr/>
        </p:nvSpPr>
        <p:spPr>
          <a:xfrm>
            <a:off x="7074857" y="5929369"/>
            <a:ext cx="594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Reverse</a:t>
            </a: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A9090E90-B4EE-4790-8F27-D8F080159C3E}"/>
              </a:ext>
            </a:extLst>
          </p:cNvPr>
          <p:cNvSpPr/>
          <p:nvPr/>
        </p:nvSpPr>
        <p:spPr>
          <a:xfrm>
            <a:off x="5982101" y="6240695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5FB5956E-E027-401A-BC83-C10ECE220C61}"/>
              </a:ext>
            </a:extLst>
          </p:cNvPr>
          <p:cNvSpPr/>
          <p:nvPr/>
        </p:nvSpPr>
        <p:spPr>
          <a:xfrm>
            <a:off x="6004880" y="6267695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0A8F5E6-365B-417E-88CD-BB08FB865FC3}"/>
              </a:ext>
            </a:extLst>
          </p:cNvPr>
          <p:cNvSpPr txBox="1"/>
          <p:nvPr/>
        </p:nvSpPr>
        <p:spPr>
          <a:xfrm>
            <a:off x="6240966" y="6196521"/>
            <a:ext cx="507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Enable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AC6E6C5C-ABF1-4100-8429-9957CDCD7BA5}"/>
              </a:ext>
            </a:extLst>
          </p:cNvPr>
          <p:cNvSpPr/>
          <p:nvPr/>
        </p:nvSpPr>
        <p:spPr>
          <a:xfrm>
            <a:off x="6815993" y="6240394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87BB6C34-78BD-4BED-B190-95D2EEDF828E}"/>
              </a:ext>
            </a:extLst>
          </p:cNvPr>
          <p:cNvSpPr/>
          <p:nvPr/>
        </p:nvSpPr>
        <p:spPr>
          <a:xfrm>
            <a:off x="6838772" y="6267394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E79C3EE-8DAA-48EC-982E-BD22DAF087CB}"/>
              </a:ext>
            </a:extLst>
          </p:cNvPr>
          <p:cNvSpPr txBox="1"/>
          <p:nvPr/>
        </p:nvSpPr>
        <p:spPr>
          <a:xfrm>
            <a:off x="7074857" y="6196220"/>
            <a:ext cx="594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Reverse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B27D7A2-B2D7-40EC-8017-1054D473252B}"/>
              </a:ext>
            </a:extLst>
          </p:cNvPr>
          <p:cNvSpPr txBox="1"/>
          <p:nvPr/>
        </p:nvSpPr>
        <p:spPr>
          <a:xfrm>
            <a:off x="3412921" y="4479138"/>
            <a:ext cx="5759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Voltage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AC424165-76D6-4C88-B581-E67271CF6521}"/>
              </a:ext>
            </a:extLst>
          </p:cNvPr>
          <p:cNvSpPr/>
          <p:nvPr/>
        </p:nvSpPr>
        <p:spPr>
          <a:xfrm>
            <a:off x="6254750" y="4487515"/>
            <a:ext cx="49068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538FD87-F5AC-4B34-9605-375B6224D201}"/>
              </a:ext>
            </a:extLst>
          </p:cNvPr>
          <p:cNvSpPr txBox="1"/>
          <p:nvPr/>
        </p:nvSpPr>
        <p:spPr>
          <a:xfrm>
            <a:off x="5471103" y="4478186"/>
            <a:ext cx="839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Temperature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3108CDA8-C829-4B38-A82D-81670EC11756}"/>
              </a:ext>
            </a:extLst>
          </p:cNvPr>
          <p:cNvSpPr/>
          <p:nvPr/>
        </p:nvSpPr>
        <p:spPr>
          <a:xfrm>
            <a:off x="6254750" y="4741584"/>
            <a:ext cx="49068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3D8630F-D571-47A9-93CF-D5536125FF62}"/>
              </a:ext>
            </a:extLst>
          </p:cNvPr>
          <p:cNvSpPr txBox="1"/>
          <p:nvPr/>
        </p:nvSpPr>
        <p:spPr>
          <a:xfrm>
            <a:off x="6236934" y="4479985"/>
            <a:ext cx="418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min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AFCB640-A2CE-4FD2-856E-4F75A14E09B7}"/>
              </a:ext>
            </a:extLst>
          </p:cNvPr>
          <p:cNvSpPr txBox="1"/>
          <p:nvPr/>
        </p:nvSpPr>
        <p:spPr>
          <a:xfrm>
            <a:off x="6217166" y="4734054"/>
            <a:ext cx="418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max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33BA43BB-8C67-4ED5-8672-5309F8D98C12}"/>
              </a:ext>
            </a:extLst>
          </p:cNvPr>
          <p:cNvSpPr/>
          <p:nvPr/>
        </p:nvSpPr>
        <p:spPr>
          <a:xfrm>
            <a:off x="7472331" y="4487135"/>
            <a:ext cx="49068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EC40495-7DA7-41F9-AF57-034F1986EE3C}"/>
              </a:ext>
            </a:extLst>
          </p:cNvPr>
          <p:cNvSpPr txBox="1"/>
          <p:nvPr/>
        </p:nvSpPr>
        <p:spPr>
          <a:xfrm>
            <a:off x="6932524" y="4477806"/>
            <a:ext cx="839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Battery</a:t>
            </a: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3682F762-F9E4-40FA-BCBC-5629FDC165D1}"/>
              </a:ext>
            </a:extLst>
          </p:cNvPr>
          <p:cNvSpPr/>
          <p:nvPr/>
        </p:nvSpPr>
        <p:spPr>
          <a:xfrm>
            <a:off x="7474650" y="4735010"/>
            <a:ext cx="49068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B7FE3BF-2383-4A5E-B7FE-BB00CB63F026}"/>
              </a:ext>
            </a:extLst>
          </p:cNvPr>
          <p:cNvSpPr txBox="1"/>
          <p:nvPr/>
        </p:nvSpPr>
        <p:spPr>
          <a:xfrm>
            <a:off x="7454515" y="4479605"/>
            <a:ext cx="418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min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3416DD2-9893-4B43-8F52-563ADAD5DFE5}"/>
              </a:ext>
            </a:extLst>
          </p:cNvPr>
          <p:cNvSpPr txBox="1"/>
          <p:nvPr/>
        </p:nvSpPr>
        <p:spPr>
          <a:xfrm>
            <a:off x="7437066" y="4727480"/>
            <a:ext cx="418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max</a:t>
            </a: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6C289BAF-AB78-4645-ADF0-CED33E42EAF8}"/>
              </a:ext>
            </a:extLst>
          </p:cNvPr>
          <p:cNvSpPr/>
          <p:nvPr/>
        </p:nvSpPr>
        <p:spPr>
          <a:xfrm>
            <a:off x="5402609" y="4541367"/>
            <a:ext cx="108000" cy="108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A46F2D8A-FDE8-4E53-B328-BFCD004E27A6}"/>
              </a:ext>
            </a:extLst>
          </p:cNvPr>
          <p:cNvSpPr/>
          <p:nvPr/>
        </p:nvSpPr>
        <p:spPr>
          <a:xfrm>
            <a:off x="6875820" y="4540745"/>
            <a:ext cx="108000" cy="108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CC14BEB-994B-400A-B2DC-A23C684C7724}"/>
              </a:ext>
            </a:extLst>
          </p:cNvPr>
          <p:cNvCxnSpPr>
            <a:cxnSpLocks/>
          </p:cNvCxnSpPr>
          <p:nvPr/>
        </p:nvCxnSpPr>
        <p:spPr>
          <a:xfrm rot="5400000">
            <a:off x="2845605" y="2978918"/>
            <a:ext cx="0" cy="82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8DFBBC7-79B4-4513-8046-F9C993E6A27A}"/>
              </a:ext>
            </a:extLst>
          </p:cNvPr>
          <p:cNvCxnSpPr>
            <a:cxnSpLocks/>
          </p:cNvCxnSpPr>
          <p:nvPr/>
        </p:nvCxnSpPr>
        <p:spPr>
          <a:xfrm rot="5400000">
            <a:off x="2845605" y="4900468"/>
            <a:ext cx="0" cy="82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Merge 1">
            <a:extLst>
              <a:ext uri="{FF2B5EF4-FFF2-40B4-BE49-F238E27FC236}">
                <a16:creationId xmlns:a16="http://schemas.microsoft.com/office/drawing/2014/main" id="{916EB5AE-8F67-4EA3-975E-EEB56517B023}"/>
              </a:ext>
            </a:extLst>
          </p:cNvPr>
          <p:cNvSpPr/>
          <p:nvPr/>
        </p:nvSpPr>
        <p:spPr>
          <a:xfrm flipV="1">
            <a:off x="11166025" y="2442799"/>
            <a:ext cx="72000" cy="36000"/>
          </a:xfrm>
          <a:prstGeom prst="flowChartMerg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426EE99-769F-4DD1-8135-10D410F3E88B}"/>
              </a:ext>
            </a:extLst>
          </p:cNvPr>
          <p:cNvCxnSpPr>
            <a:cxnSpLocks/>
          </p:cNvCxnSpPr>
          <p:nvPr/>
        </p:nvCxnSpPr>
        <p:spPr>
          <a:xfrm flipH="1">
            <a:off x="9265855" y="2603336"/>
            <a:ext cx="176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7EF95F1-D389-46CE-BC22-4EF82CEF8EAF}"/>
              </a:ext>
            </a:extLst>
          </p:cNvPr>
          <p:cNvSpPr txBox="1"/>
          <p:nvPr/>
        </p:nvSpPr>
        <p:spPr>
          <a:xfrm>
            <a:off x="9133323" y="3813525"/>
            <a:ext cx="957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</a:rPr>
              <a:t>Remove group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AF191536-8B0E-460B-8FE1-29E3D64A6823}"/>
              </a:ext>
            </a:extLst>
          </p:cNvPr>
          <p:cNvSpPr txBox="1"/>
          <p:nvPr/>
        </p:nvSpPr>
        <p:spPr>
          <a:xfrm>
            <a:off x="9273023" y="3985467"/>
            <a:ext cx="9571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5"/>
                </a:solidFill>
              </a:rPr>
              <a:t>Add new group</a:t>
            </a:r>
          </a:p>
        </p:txBody>
      </p:sp>
      <p:pic>
        <p:nvPicPr>
          <p:cNvPr id="4" name="Graphic 3" descr="Add">
            <a:extLst>
              <a:ext uri="{FF2B5EF4-FFF2-40B4-BE49-F238E27FC236}">
                <a16:creationId xmlns:a16="http://schemas.microsoft.com/office/drawing/2014/main" id="{3C57AA52-5D37-40F8-8846-97F8A01C249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229802" y="4042220"/>
            <a:ext cx="108000" cy="10800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58658295-9078-4249-A218-8CBB630E5793}"/>
              </a:ext>
            </a:extLst>
          </p:cNvPr>
          <p:cNvSpPr txBox="1"/>
          <p:nvPr/>
        </p:nvSpPr>
        <p:spPr>
          <a:xfrm>
            <a:off x="2413580" y="3428280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HV Protection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55E37CE-D72C-4F70-9254-8655B3D93E90}"/>
              </a:ext>
            </a:extLst>
          </p:cNvPr>
          <p:cNvSpPr txBox="1"/>
          <p:nvPr/>
        </p:nvSpPr>
        <p:spPr>
          <a:xfrm>
            <a:off x="2413580" y="3696714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LV Protection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C2E839E-29B9-4A46-8D23-6454628B987A}"/>
              </a:ext>
            </a:extLst>
          </p:cNvPr>
          <p:cNvSpPr txBox="1"/>
          <p:nvPr/>
        </p:nvSpPr>
        <p:spPr>
          <a:xfrm>
            <a:off x="2413580" y="3965148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Box Tamper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DF854071-CA87-4672-8C95-EC2DFF541FCA}"/>
              </a:ext>
            </a:extLst>
          </p:cNvPr>
          <p:cNvSpPr/>
          <p:nvPr/>
        </p:nvSpPr>
        <p:spPr>
          <a:xfrm>
            <a:off x="3498350" y="3991152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27F6B99-EBB2-410B-BF49-4E7C4BE517C9}"/>
              </a:ext>
            </a:extLst>
          </p:cNvPr>
          <p:cNvSpPr/>
          <p:nvPr/>
        </p:nvSpPr>
        <p:spPr>
          <a:xfrm>
            <a:off x="3521129" y="4018152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411E9E6-2D2B-4979-ABB6-2C52CBE8BFCD}"/>
              </a:ext>
            </a:extLst>
          </p:cNvPr>
          <p:cNvSpPr txBox="1"/>
          <p:nvPr/>
        </p:nvSpPr>
        <p:spPr>
          <a:xfrm>
            <a:off x="3757215" y="3946978"/>
            <a:ext cx="507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Enable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01EAAD52-AB0C-4F50-9804-F3B54069983F}"/>
              </a:ext>
            </a:extLst>
          </p:cNvPr>
          <p:cNvSpPr/>
          <p:nvPr/>
        </p:nvSpPr>
        <p:spPr>
          <a:xfrm>
            <a:off x="3507672" y="3750638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AD1E566D-E8BD-4102-BB39-658F5C99267B}"/>
              </a:ext>
            </a:extLst>
          </p:cNvPr>
          <p:cNvSpPr/>
          <p:nvPr/>
        </p:nvSpPr>
        <p:spPr>
          <a:xfrm>
            <a:off x="3530451" y="3777638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2B35623-04D1-401A-9553-4D1D02E9FDA0}"/>
              </a:ext>
            </a:extLst>
          </p:cNvPr>
          <p:cNvSpPr txBox="1"/>
          <p:nvPr/>
        </p:nvSpPr>
        <p:spPr>
          <a:xfrm>
            <a:off x="3766537" y="3706464"/>
            <a:ext cx="507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Enable</a:t>
            </a: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272A6D23-09A3-403B-B9B9-9FF1DF0C954A}"/>
              </a:ext>
            </a:extLst>
          </p:cNvPr>
          <p:cNvSpPr/>
          <p:nvPr/>
        </p:nvSpPr>
        <p:spPr>
          <a:xfrm>
            <a:off x="3507672" y="3497300"/>
            <a:ext cx="288000" cy="144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575AA3DA-EAE0-4D13-ACB8-734D735FD905}"/>
              </a:ext>
            </a:extLst>
          </p:cNvPr>
          <p:cNvSpPr/>
          <p:nvPr/>
        </p:nvSpPr>
        <p:spPr>
          <a:xfrm>
            <a:off x="3530451" y="3524300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D4BE997-FED7-44D8-99AF-DEEAA8892E8F}"/>
              </a:ext>
            </a:extLst>
          </p:cNvPr>
          <p:cNvSpPr txBox="1"/>
          <p:nvPr/>
        </p:nvSpPr>
        <p:spPr>
          <a:xfrm>
            <a:off x="3766537" y="3453126"/>
            <a:ext cx="507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Enable</a:t>
            </a:r>
          </a:p>
        </p:txBody>
      </p:sp>
    </p:spTree>
    <p:extLst>
      <p:ext uri="{BB962C8B-B14F-4D97-AF65-F5344CB8AC3E}">
        <p14:creationId xmlns:p14="http://schemas.microsoft.com/office/powerpoint/2010/main" val="132505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276110-E4C8-40A3-AC6E-C77846397D1A}"/>
              </a:ext>
            </a:extLst>
          </p:cNvPr>
          <p:cNvSpPr/>
          <p:nvPr/>
        </p:nvSpPr>
        <p:spPr>
          <a:xfrm>
            <a:off x="2285167" y="1462482"/>
            <a:ext cx="1104681" cy="5185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51F587-7780-4F9D-B43B-F109645DA2BB}"/>
              </a:ext>
            </a:extLst>
          </p:cNvPr>
          <p:cNvSpPr txBox="1"/>
          <p:nvPr/>
        </p:nvSpPr>
        <p:spPr>
          <a:xfrm>
            <a:off x="2409841" y="1716063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Language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4BE8AE-509B-4F16-B4E2-5BF31508607F}"/>
              </a:ext>
            </a:extLst>
          </p:cNvPr>
          <p:cNvSpPr txBox="1"/>
          <p:nvPr/>
        </p:nvSpPr>
        <p:spPr>
          <a:xfrm>
            <a:off x="2409841" y="2557776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Username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3880B0-7A91-4FDD-BCAB-30883F2B0330}"/>
              </a:ext>
            </a:extLst>
          </p:cNvPr>
          <p:cNvSpPr txBox="1"/>
          <p:nvPr/>
        </p:nvSpPr>
        <p:spPr>
          <a:xfrm>
            <a:off x="2403624" y="2831164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Password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88EBE49-BE51-4A91-B499-E07821D0DC49}"/>
              </a:ext>
            </a:extLst>
          </p:cNvPr>
          <p:cNvSpPr/>
          <p:nvPr/>
        </p:nvSpPr>
        <p:spPr>
          <a:xfrm>
            <a:off x="3499515" y="1738533"/>
            <a:ext cx="828000" cy="21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DC35843-D315-4E70-858B-59120B10CAB5}"/>
              </a:ext>
            </a:extLst>
          </p:cNvPr>
          <p:cNvSpPr/>
          <p:nvPr/>
        </p:nvSpPr>
        <p:spPr>
          <a:xfrm>
            <a:off x="3499515" y="2581395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A939787-8F7F-47F3-B68C-AA1113ED95C7}"/>
              </a:ext>
            </a:extLst>
          </p:cNvPr>
          <p:cNvSpPr/>
          <p:nvPr/>
        </p:nvSpPr>
        <p:spPr>
          <a:xfrm>
            <a:off x="3499515" y="2855932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759EF9E-28D4-4FF3-A1DD-1DB77F9A2E37}"/>
              </a:ext>
            </a:extLst>
          </p:cNvPr>
          <p:cNvSpPr/>
          <p:nvPr/>
        </p:nvSpPr>
        <p:spPr>
          <a:xfrm>
            <a:off x="3499515" y="3132716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8831B-9854-4E4C-AB06-B80B206119F6}"/>
              </a:ext>
            </a:extLst>
          </p:cNvPr>
          <p:cNvSpPr/>
          <p:nvPr/>
        </p:nvSpPr>
        <p:spPr>
          <a:xfrm>
            <a:off x="12020809" y="1757366"/>
            <a:ext cx="171191" cy="441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1AC31-DC03-472A-9458-706FF6020A53}"/>
              </a:ext>
            </a:extLst>
          </p:cNvPr>
          <p:cNvSpPr/>
          <p:nvPr/>
        </p:nvSpPr>
        <p:spPr>
          <a:xfrm>
            <a:off x="2301761" y="813674"/>
            <a:ext cx="9890239" cy="68222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F7B6E2-ADF4-4606-BF5D-F7B8492F4E16}"/>
              </a:ext>
            </a:extLst>
          </p:cNvPr>
          <p:cNvSpPr/>
          <p:nvPr/>
        </p:nvSpPr>
        <p:spPr>
          <a:xfrm>
            <a:off x="2323750" y="-4"/>
            <a:ext cx="9868249" cy="8764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5DE01-177A-4231-9065-7DE8C44EEFDE}"/>
              </a:ext>
            </a:extLst>
          </p:cNvPr>
          <p:cNvSpPr txBox="1"/>
          <p:nvPr/>
        </p:nvSpPr>
        <p:spPr>
          <a:xfrm>
            <a:off x="2331801" y="624839"/>
            <a:ext cx="73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397510-45C2-4C53-BD9F-1987E4E65D23}"/>
              </a:ext>
            </a:extLst>
          </p:cNvPr>
          <p:cNvSpPr txBox="1"/>
          <p:nvPr/>
        </p:nvSpPr>
        <p:spPr>
          <a:xfrm>
            <a:off x="4571377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090D1-6D48-4B53-A1E5-5705705C2A0E}"/>
              </a:ext>
            </a:extLst>
          </p:cNvPr>
          <p:cNvSpPr txBox="1"/>
          <p:nvPr/>
        </p:nvSpPr>
        <p:spPr>
          <a:xfrm>
            <a:off x="5335596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C5EF8-CE22-4795-8B80-3957B9D9A949}"/>
              </a:ext>
            </a:extLst>
          </p:cNvPr>
          <p:cNvSpPr txBox="1"/>
          <p:nvPr/>
        </p:nvSpPr>
        <p:spPr>
          <a:xfrm>
            <a:off x="6099815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Help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1A3380-4A50-4791-9CF0-3E4D58270CC0}"/>
              </a:ext>
            </a:extLst>
          </p:cNvPr>
          <p:cNvCxnSpPr>
            <a:cxnSpLocks/>
          </p:cNvCxnSpPr>
          <p:nvPr/>
        </p:nvCxnSpPr>
        <p:spPr>
          <a:xfrm>
            <a:off x="536000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5DD2B7-C9FB-4EA8-8E50-C7C774B56FB2}"/>
              </a:ext>
            </a:extLst>
          </p:cNvPr>
          <p:cNvCxnSpPr>
            <a:cxnSpLocks/>
          </p:cNvCxnSpPr>
          <p:nvPr/>
        </p:nvCxnSpPr>
        <p:spPr>
          <a:xfrm>
            <a:off x="612254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Home">
            <a:extLst>
              <a:ext uri="{FF2B5EF4-FFF2-40B4-BE49-F238E27FC236}">
                <a16:creationId xmlns:a16="http://schemas.microsoft.com/office/drawing/2014/main" id="{3C5D8C45-B569-4400-B98D-AC3DA6DF6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1368" y="430729"/>
            <a:ext cx="216000" cy="216000"/>
          </a:xfrm>
          <a:prstGeom prst="rect">
            <a:avLst/>
          </a:prstGeom>
        </p:spPr>
      </p:pic>
      <p:pic>
        <p:nvPicPr>
          <p:cNvPr id="16" name="Graphic 15" descr="Fingerprint">
            <a:extLst>
              <a:ext uri="{FF2B5EF4-FFF2-40B4-BE49-F238E27FC236}">
                <a16:creationId xmlns:a16="http://schemas.microsoft.com/office/drawing/2014/main" id="{CC6F9640-9AF8-42C2-89F0-CC0608CF4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3836" y="430729"/>
            <a:ext cx="216000" cy="216000"/>
          </a:xfrm>
          <a:prstGeom prst="rect">
            <a:avLst/>
          </a:prstGeom>
        </p:spPr>
      </p:pic>
      <p:pic>
        <p:nvPicPr>
          <p:cNvPr id="18" name="Graphic 17" descr="Document">
            <a:extLst>
              <a:ext uri="{FF2B5EF4-FFF2-40B4-BE49-F238E27FC236}">
                <a16:creationId xmlns:a16="http://schemas.microsoft.com/office/drawing/2014/main" id="{7312EDEA-6025-4B70-B0D2-5325898BF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3002" y="430729"/>
            <a:ext cx="216000" cy="216000"/>
          </a:xfrm>
          <a:prstGeom prst="rect">
            <a:avLst/>
          </a:prstGeom>
        </p:spPr>
      </p:pic>
      <p:pic>
        <p:nvPicPr>
          <p:cNvPr id="19" name="Graphic 18" descr="Question mark">
            <a:extLst>
              <a:ext uri="{FF2B5EF4-FFF2-40B4-BE49-F238E27FC236}">
                <a16:creationId xmlns:a16="http://schemas.microsoft.com/office/drawing/2014/main" id="{5EED36B5-162B-4659-AB9E-E830C591E9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9440" y="430729"/>
            <a:ext cx="216000" cy="216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1969C17-0242-414C-B023-30F0F30A8554}"/>
              </a:ext>
            </a:extLst>
          </p:cNvPr>
          <p:cNvSpPr/>
          <p:nvPr/>
        </p:nvSpPr>
        <p:spPr>
          <a:xfrm>
            <a:off x="0" y="-2"/>
            <a:ext cx="2323751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19C67C-670C-4FF7-A1F7-C73AE35E715E}"/>
              </a:ext>
            </a:extLst>
          </p:cNvPr>
          <p:cNvSpPr txBox="1"/>
          <p:nvPr/>
        </p:nvSpPr>
        <p:spPr>
          <a:xfrm>
            <a:off x="17338" y="778844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 Sites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EDA0559-B6F4-4787-95D0-06C2C8AFBA7E}"/>
              </a:ext>
            </a:extLst>
          </p:cNvPr>
          <p:cNvGrpSpPr/>
          <p:nvPr/>
        </p:nvGrpSpPr>
        <p:grpSpPr>
          <a:xfrm>
            <a:off x="9718" y="1012058"/>
            <a:ext cx="2238532" cy="215444"/>
            <a:chOff x="118775" y="918102"/>
            <a:chExt cx="2238532" cy="21544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C4C3381-36F4-4A74-B7F7-6B999AF68CF1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C824236-E8B7-464D-8C07-FC07ECE15725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B8D281-92CA-481E-9540-628850D4417E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26" name="Graphic 25" descr="Empty battery">
                <a:extLst>
                  <a:ext uri="{FF2B5EF4-FFF2-40B4-BE49-F238E27FC236}">
                    <a16:creationId xmlns:a16="http://schemas.microsoft.com/office/drawing/2014/main" id="{A2024E80-269F-4D1F-8855-A3CD8E907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27" name="Graphic 26" descr="Signal">
                <a:extLst>
                  <a:ext uri="{FF2B5EF4-FFF2-40B4-BE49-F238E27FC236}">
                    <a16:creationId xmlns:a16="http://schemas.microsoft.com/office/drawing/2014/main" id="{A1AD2E4F-6294-462F-865C-DC624B18C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9D50BA4-B971-4B90-A730-2EB69B893C14}"/>
              </a:ext>
            </a:extLst>
          </p:cNvPr>
          <p:cNvSpPr/>
          <p:nvPr/>
        </p:nvSpPr>
        <p:spPr>
          <a:xfrm>
            <a:off x="0" y="6522440"/>
            <a:ext cx="12192000" cy="335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4272C7A-33A2-4998-A908-D1A121D61B6E}"/>
              </a:ext>
            </a:extLst>
          </p:cNvPr>
          <p:cNvCxnSpPr/>
          <p:nvPr/>
        </p:nvCxnSpPr>
        <p:spPr>
          <a:xfrm>
            <a:off x="100669" y="978597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DE1A28F-DBBB-4F1A-BD11-DFFE7A6E8ACE}"/>
              </a:ext>
            </a:extLst>
          </p:cNvPr>
          <p:cNvGrpSpPr/>
          <p:nvPr/>
        </p:nvGrpSpPr>
        <p:grpSpPr>
          <a:xfrm>
            <a:off x="7812" y="1155403"/>
            <a:ext cx="2238532" cy="215444"/>
            <a:chOff x="118775" y="918102"/>
            <a:chExt cx="2238532" cy="21544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CEF290A-313B-4BB5-B103-A6FA0140909E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4E1B371-3766-4033-8BA2-6CBF58D90A4E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415816-F513-4A4C-991A-97A62ACE758B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34" name="Graphic 33" descr="Empty battery">
                <a:extLst>
                  <a:ext uri="{FF2B5EF4-FFF2-40B4-BE49-F238E27FC236}">
                    <a16:creationId xmlns:a16="http://schemas.microsoft.com/office/drawing/2014/main" id="{7D9187CF-5EA8-45C8-8EC9-D6F8791CE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35" name="Graphic 34" descr="Signal">
                <a:extLst>
                  <a:ext uri="{FF2B5EF4-FFF2-40B4-BE49-F238E27FC236}">
                    <a16:creationId xmlns:a16="http://schemas.microsoft.com/office/drawing/2014/main" id="{B7A6B434-0511-4D20-BD03-3B7B65ADF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3B58D1C-EF00-4581-A31E-3B9C2C578642}"/>
              </a:ext>
            </a:extLst>
          </p:cNvPr>
          <p:cNvSpPr txBox="1"/>
          <p:nvPr/>
        </p:nvSpPr>
        <p:spPr>
          <a:xfrm>
            <a:off x="15432" y="424577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Offline Sites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F764A3-BE41-4DC2-8578-99B0212F386C}"/>
              </a:ext>
            </a:extLst>
          </p:cNvPr>
          <p:cNvCxnSpPr/>
          <p:nvPr/>
        </p:nvCxnSpPr>
        <p:spPr>
          <a:xfrm>
            <a:off x="98763" y="444552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333F5D-939B-4B75-9CD4-1B1691067857}"/>
              </a:ext>
            </a:extLst>
          </p:cNvPr>
          <p:cNvGrpSpPr/>
          <p:nvPr/>
        </p:nvGrpSpPr>
        <p:grpSpPr>
          <a:xfrm>
            <a:off x="7812" y="4476943"/>
            <a:ext cx="2238532" cy="215444"/>
            <a:chOff x="118775" y="5199960"/>
            <a:chExt cx="2238532" cy="21544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E579AFB-17A3-4B16-BE1D-DEFC7D1556A9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A309D4D-1537-4697-913D-7F0141E265D1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Empty battery">
              <a:extLst>
                <a:ext uri="{FF2B5EF4-FFF2-40B4-BE49-F238E27FC236}">
                  <a16:creationId xmlns:a16="http://schemas.microsoft.com/office/drawing/2014/main" id="{D2E60C2B-74AE-457F-B616-01C308B14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42" name="Graphic 41" descr="Signal">
              <a:extLst>
                <a:ext uri="{FF2B5EF4-FFF2-40B4-BE49-F238E27FC236}">
                  <a16:creationId xmlns:a16="http://schemas.microsoft.com/office/drawing/2014/main" id="{7309F17B-4376-4CC1-BA76-12000021B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4482FFA-F3CE-4771-B5F5-AF9C9A6FA947}"/>
              </a:ext>
            </a:extLst>
          </p:cNvPr>
          <p:cNvSpPr txBox="1"/>
          <p:nvPr/>
        </p:nvSpPr>
        <p:spPr>
          <a:xfrm>
            <a:off x="15432" y="507635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Defined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17BA9E-A58A-461B-A3E5-5BD2FD2DC107}"/>
              </a:ext>
            </a:extLst>
          </p:cNvPr>
          <p:cNvCxnSpPr/>
          <p:nvPr/>
        </p:nvCxnSpPr>
        <p:spPr>
          <a:xfrm>
            <a:off x="98763" y="527610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285B8C5-9A13-43F5-8C1F-476649258E81}"/>
              </a:ext>
            </a:extLst>
          </p:cNvPr>
          <p:cNvGrpSpPr/>
          <p:nvPr/>
        </p:nvGrpSpPr>
        <p:grpSpPr>
          <a:xfrm>
            <a:off x="7812" y="5307523"/>
            <a:ext cx="2238532" cy="215444"/>
            <a:chOff x="118775" y="5199960"/>
            <a:chExt cx="2238532" cy="21544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CB0CA7-5653-4C86-A171-E0356510ED71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80269BA-6C7B-4E1D-8FAF-B77F6B6809DA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Empty battery">
              <a:extLst>
                <a:ext uri="{FF2B5EF4-FFF2-40B4-BE49-F238E27FC236}">
                  <a16:creationId xmlns:a16="http://schemas.microsoft.com/office/drawing/2014/main" id="{992B49B7-345E-475E-BD8D-67D137D0F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49" name="Graphic 48" descr="Signal">
              <a:extLst>
                <a:ext uri="{FF2B5EF4-FFF2-40B4-BE49-F238E27FC236}">
                  <a16:creationId xmlns:a16="http://schemas.microsoft.com/office/drawing/2014/main" id="{506FEAA4-817A-437B-A339-0DA21EF39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pic>
        <p:nvPicPr>
          <p:cNvPr id="50" name="Graphic 49" descr="Magnifying glass">
            <a:extLst>
              <a:ext uri="{FF2B5EF4-FFF2-40B4-BE49-F238E27FC236}">
                <a16:creationId xmlns:a16="http://schemas.microsoft.com/office/drawing/2014/main" id="{A1C60DBA-D11C-48C9-81E3-861F3593C6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213012" y="173748"/>
            <a:ext cx="252000" cy="252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BA89D2B-75F3-41EF-96E4-EB29726B80BC}"/>
              </a:ext>
            </a:extLst>
          </p:cNvPr>
          <p:cNvSpPr txBox="1"/>
          <p:nvPr/>
        </p:nvSpPr>
        <p:spPr>
          <a:xfrm>
            <a:off x="419973" y="191952"/>
            <a:ext cx="1162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Type site name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FB8FAF-D25B-49F5-9EBE-D02E401484A8}"/>
              </a:ext>
            </a:extLst>
          </p:cNvPr>
          <p:cNvSpPr txBox="1"/>
          <p:nvPr/>
        </p:nvSpPr>
        <p:spPr>
          <a:xfrm>
            <a:off x="26125" y="6576193"/>
            <a:ext cx="653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D9E689-81CF-4554-84C5-5C667048F555}"/>
              </a:ext>
            </a:extLst>
          </p:cNvPr>
          <p:cNvSpPr txBox="1"/>
          <p:nvPr/>
        </p:nvSpPr>
        <p:spPr>
          <a:xfrm>
            <a:off x="632449" y="6576193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EHP Corp.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0665D-6B1F-4FB8-AF67-2FBB28434AB4}"/>
              </a:ext>
            </a:extLst>
          </p:cNvPr>
          <p:cNvSpPr txBox="1"/>
          <p:nvPr/>
        </p:nvSpPr>
        <p:spPr>
          <a:xfrm>
            <a:off x="237225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D865AA-B028-40ED-8809-2151ED061185}"/>
              </a:ext>
            </a:extLst>
          </p:cNvPr>
          <p:cNvSpPr txBox="1"/>
          <p:nvPr/>
        </p:nvSpPr>
        <p:spPr>
          <a:xfrm>
            <a:off x="290660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Cancel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DB489A6-BB21-4DCF-910E-7A9CFAB92C0C}"/>
              </a:ext>
            </a:extLst>
          </p:cNvPr>
          <p:cNvCxnSpPr>
            <a:cxnSpLocks/>
          </p:cNvCxnSpPr>
          <p:nvPr/>
        </p:nvCxnSpPr>
        <p:spPr>
          <a:xfrm>
            <a:off x="2323751" y="-2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E6C27B9-CF5E-45BF-80D0-619BCD0F8E84}"/>
              </a:ext>
            </a:extLst>
          </p:cNvPr>
          <p:cNvSpPr txBox="1"/>
          <p:nvPr/>
        </p:nvSpPr>
        <p:spPr>
          <a:xfrm>
            <a:off x="6365036" y="40796"/>
            <a:ext cx="1785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DESS</a:t>
            </a:r>
            <a:r>
              <a:rPr lang="en-US" sz="1200" dirty="0">
                <a:solidFill>
                  <a:schemeClr val="bg1"/>
                </a:solidFill>
              </a:rPr>
              <a:t> Security System 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2F747CA-FEB8-4BB8-9AF3-00931BB26B54}"/>
              </a:ext>
            </a:extLst>
          </p:cNvPr>
          <p:cNvCxnSpPr>
            <a:cxnSpLocks/>
          </p:cNvCxnSpPr>
          <p:nvPr/>
        </p:nvCxnSpPr>
        <p:spPr>
          <a:xfrm flipH="1">
            <a:off x="2331801" y="1495901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Merge 59">
            <a:extLst>
              <a:ext uri="{FF2B5EF4-FFF2-40B4-BE49-F238E27FC236}">
                <a16:creationId xmlns:a16="http://schemas.microsoft.com/office/drawing/2014/main" id="{3CFBA0A9-5052-4613-9653-CE537E4ED038}"/>
              </a:ext>
            </a:extLst>
          </p:cNvPr>
          <p:cNvSpPr/>
          <p:nvPr/>
        </p:nvSpPr>
        <p:spPr>
          <a:xfrm>
            <a:off x="6656243" y="736917"/>
            <a:ext cx="72000" cy="36000"/>
          </a:xfrm>
          <a:prstGeom prst="flowChartMerg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D5FCD4C-C3C4-474A-8CCA-F2A64563EADD}"/>
              </a:ext>
            </a:extLst>
          </p:cNvPr>
          <p:cNvCxnSpPr>
            <a:cxnSpLocks/>
          </p:cNvCxnSpPr>
          <p:nvPr/>
        </p:nvCxnSpPr>
        <p:spPr>
          <a:xfrm>
            <a:off x="696709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A56C2AA-B08D-4D38-B24D-42AE52546D19}"/>
              </a:ext>
            </a:extLst>
          </p:cNvPr>
          <p:cNvCxnSpPr>
            <a:cxnSpLocks/>
          </p:cNvCxnSpPr>
          <p:nvPr/>
        </p:nvCxnSpPr>
        <p:spPr>
          <a:xfrm flipH="1">
            <a:off x="2323751" y="6522440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1BE107-8EEA-449F-BE73-7D8A9CD09DDC}"/>
              </a:ext>
            </a:extLst>
          </p:cNvPr>
          <p:cNvCxnSpPr>
            <a:cxnSpLocks/>
          </p:cNvCxnSpPr>
          <p:nvPr/>
        </p:nvCxnSpPr>
        <p:spPr>
          <a:xfrm>
            <a:off x="12191999" y="-4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66CA37E-7BCA-42BB-B052-3C7B2E1782C6}"/>
              </a:ext>
            </a:extLst>
          </p:cNvPr>
          <p:cNvSpPr txBox="1"/>
          <p:nvPr/>
        </p:nvSpPr>
        <p:spPr>
          <a:xfrm>
            <a:off x="3042939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Modules</a:t>
            </a:r>
          </a:p>
        </p:txBody>
      </p:sp>
      <p:pic>
        <p:nvPicPr>
          <p:cNvPr id="67" name="Graphic 66" descr="Processor">
            <a:extLst>
              <a:ext uri="{FF2B5EF4-FFF2-40B4-BE49-F238E27FC236}">
                <a16:creationId xmlns:a16="http://schemas.microsoft.com/office/drawing/2014/main" id="{3808CBB0-DB62-4CCD-9615-5037C97C4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34299" y="430729"/>
            <a:ext cx="216000" cy="216000"/>
          </a:xfrm>
          <a:prstGeom prst="rect">
            <a:avLst/>
          </a:prstGeom>
        </p:spPr>
      </p:pic>
      <p:sp>
        <p:nvSpPr>
          <p:cNvPr id="73" name="Flowchart: Merge 72">
            <a:extLst>
              <a:ext uri="{FF2B5EF4-FFF2-40B4-BE49-F238E27FC236}">
                <a16:creationId xmlns:a16="http://schemas.microsoft.com/office/drawing/2014/main" id="{A6033E7C-B53C-409B-AF9A-B9D9F58BD44F}"/>
              </a:ext>
            </a:extLst>
          </p:cNvPr>
          <p:cNvSpPr/>
          <p:nvPr/>
        </p:nvSpPr>
        <p:spPr>
          <a:xfrm flipV="1">
            <a:off x="12042879" y="1577844"/>
            <a:ext cx="108000" cy="10800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erge 73">
            <a:extLst>
              <a:ext uri="{FF2B5EF4-FFF2-40B4-BE49-F238E27FC236}">
                <a16:creationId xmlns:a16="http://schemas.microsoft.com/office/drawing/2014/main" id="{82709B42-5BA7-4A3C-91B6-CDAF4828EECE}"/>
              </a:ext>
            </a:extLst>
          </p:cNvPr>
          <p:cNvSpPr/>
          <p:nvPr/>
        </p:nvSpPr>
        <p:spPr>
          <a:xfrm>
            <a:off x="12042879" y="6284013"/>
            <a:ext cx="108000" cy="10800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674B8D3-F049-4A02-B3A6-219F4855CFC7}"/>
              </a:ext>
            </a:extLst>
          </p:cNvPr>
          <p:cNvSpPr/>
          <p:nvPr/>
        </p:nvSpPr>
        <p:spPr>
          <a:xfrm>
            <a:off x="3819925" y="380998"/>
            <a:ext cx="777550" cy="5975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DFFC1-D94B-423F-8A13-62B056127067}"/>
              </a:ext>
            </a:extLst>
          </p:cNvPr>
          <p:cNvSpPr txBox="1"/>
          <p:nvPr/>
        </p:nvSpPr>
        <p:spPr>
          <a:xfrm>
            <a:off x="3807158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Setting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E2798A-723A-4E2F-BDB2-3D0609E80220}"/>
              </a:ext>
            </a:extLst>
          </p:cNvPr>
          <p:cNvCxnSpPr>
            <a:cxnSpLocks/>
          </p:cNvCxnSpPr>
          <p:nvPr/>
        </p:nvCxnSpPr>
        <p:spPr>
          <a:xfrm>
            <a:off x="4597474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Gears">
            <a:extLst>
              <a:ext uri="{FF2B5EF4-FFF2-40B4-BE49-F238E27FC236}">
                <a16:creationId xmlns:a16="http://schemas.microsoft.com/office/drawing/2014/main" id="{A9D118B9-5DB4-48C8-A035-4B141C105C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83794" y="430729"/>
            <a:ext cx="216000" cy="2160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984DC4A9-ECA8-4AA5-9854-143AEE1868B3}"/>
              </a:ext>
            </a:extLst>
          </p:cNvPr>
          <p:cNvSpPr txBox="1"/>
          <p:nvPr/>
        </p:nvSpPr>
        <p:spPr>
          <a:xfrm>
            <a:off x="3396104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034BC2-93A0-4FB7-91DE-C754D320AF3D}"/>
              </a:ext>
            </a:extLst>
          </p:cNvPr>
          <p:cNvSpPr txBox="1"/>
          <p:nvPr/>
        </p:nvSpPr>
        <p:spPr>
          <a:xfrm>
            <a:off x="3930454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Export</a:t>
            </a:r>
          </a:p>
        </p:txBody>
      </p:sp>
      <p:pic>
        <p:nvPicPr>
          <p:cNvPr id="103" name="Graphic 102" descr="Disk">
            <a:extLst>
              <a:ext uri="{FF2B5EF4-FFF2-40B4-BE49-F238E27FC236}">
                <a16:creationId xmlns:a16="http://schemas.microsoft.com/office/drawing/2014/main" id="{3F2E27F5-20B6-4B5F-BA7B-4377631EDEA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40677" y="1034466"/>
            <a:ext cx="216000" cy="216000"/>
          </a:xfrm>
          <a:prstGeom prst="rect">
            <a:avLst/>
          </a:prstGeom>
        </p:spPr>
      </p:pic>
      <p:pic>
        <p:nvPicPr>
          <p:cNvPr id="107" name="Graphic 106" descr="Checkmark">
            <a:extLst>
              <a:ext uri="{FF2B5EF4-FFF2-40B4-BE49-F238E27FC236}">
                <a16:creationId xmlns:a16="http://schemas.microsoft.com/office/drawing/2014/main" id="{31364A87-19A8-4DCD-94B3-2FD6793076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91368" y="1034466"/>
            <a:ext cx="216000" cy="216000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D92FADB-E75E-4B33-80A6-544D28AF0400}"/>
              </a:ext>
            </a:extLst>
          </p:cNvPr>
          <p:cNvCxnSpPr>
            <a:cxnSpLocks/>
          </p:cNvCxnSpPr>
          <p:nvPr/>
        </p:nvCxnSpPr>
        <p:spPr>
          <a:xfrm>
            <a:off x="3462085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F3750FA-C53D-469E-9CB4-D0D938E4818F}"/>
              </a:ext>
            </a:extLst>
          </p:cNvPr>
          <p:cNvCxnSpPr>
            <a:cxnSpLocks/>
          </p:cNvCxnSpPr>
          <p:nvPr/>
        </p:nvCxnSpPr>
        <p:spPr>
          <a:xfrm>
            <a:off x="4520644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Graphic 114" descr="Back">
            <a:extLst>
              <a:ext uri="{FF2B5EF4-FFF2-40B4-BE49-F238E27FC236}">
                <a16:creationId xmlns:a16="http://schemas.microsoft.com/office/drawing/2014/main" id="{439003F2-EDC1-46C9-9515-0498E57175C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116828" y="1034466"/>
            <a:ext cx="216000" cy="216000"/>
          </a:xfrm>
          <a:prstGeom prst="rect">
            <a:avLst/>
          </a:prstGeom>
        </p:spPr>
      </p:pic>
      <p:pic>
        <p:nvPicPr>
          <p:cNvPr id="2" name="Graphic 1" descr="Open folder">
            <a:extLst>
              <a:ext uri="{FF2B5EF4-FFF2-40B4-BE49-F238E27FC236}">
                <a16:creationId xmlns:a16="http://schemas.microsoft.com/office/drawing/2014/main" id="{147A2A7A-3AEF-4209-8B56-F1CF89E3C66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623238" y="1034466"/>
            <a:ext cx="216000" cy="216000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B99B51F-00AB-4BD6-8D60-C8AC06DAB59F}"/>
              </a:ext>
            </a:extLst>
          </p:cNvPr>
          <p:cNvCxnSpPr>
            <a:cxnSpLocks/>
          </p:cNvCxnSpPr>
          <p:nvPr/>
        </p:nvCxnSpPr>
        <p:spPr>
          <a:xfrm>
            <a:off x="304293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EE6AB96-3BB6-4FC2-83E4-82E30240C9CC}"/>
              </a:ext>
            </a:extLst>
          </p:cNvPr>
          <p:cNvSpPr/>
          <p:nvPr/>
        </p:nvSpPr>
        <p:spPr>
          <a:xfrm>
            <a:off x="4471515" y="1738533"/>
            <a:ext cx="828000" cy="21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A2EB10-0793-4922-8346-2EC4A6E7CCE9}"/>
              </a:ext>
            </a:extLst>
          </p:cNvPr>
          <p:cNvSpPr txBox="1"/>
          <p:nvPr/>
        </p:nvSpPr>
        <p:spPr>
          <a:xfrm>
            <a:off x="3588972" y="1728763"/>
            <a:ext cx="649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5"/>
                </a:solidFill>
              </a:rPr>
              <a:t>English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52CC1EC-2DA7-4FC2-82D1-425BE1E23654}"/>
              </a:ext>
            </a:extLst>
          </p:cNvPr>
          <p:cNvSpPr txBox="1"/>
          <p:nvPr/>
        </p:nvSpPr>
        <p:spPr>
          <a:xfrm>
            <a:off x="4560972" y="1728763"/>
            <a:ext cx="649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5"/>
                </a:solidFill>
              </a:rPr>
              <a:t>Farsi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D278F28-4306-416C-8635-E602DE7E9A7B}"/>
              </a:ext>
            </a:extLst>
          </p:cNvPr>
          <p:cNvCxnSpPr>
            <a:cxnSpLocks/>
          </p:cNvCxnSpPr>
          <p:nvPr/>
        </p:nvCxnSpPr>
        <p:spPr>
          <a:xfrm rot="5400000">
            <a:off x="2845605" y="1985143"/>
            <a:ext cx="0" cy="82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DDDAC2D-64CF-42BE-BB2D-C522D6E39D0F}"/>
              </a:ext>
            </a:extLst>
          </p:cNvPr>
          <p:cNvSpPr txBox="1"/>
          <p:nvPr/>
        </p:nvSpPr>
        <p:spPr>
          <a:xfrm>
            <a:off x="5302190" y="2850625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current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024508-82F8-44AF-8D35-CABBEF6B2C54}"/>
              </a:ext>
            </a:extLst>
          </p:cNvPr>
          <p:cNvSpPr txBox="1"/>
          <p:nvPr/>
        </p:nvSpPr>
        <p:spPr>
          <a:xfrm>
            <a:off x="5302190" y="3124566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new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1B872E93-BC20-4906-B6CD-411C0EA42052}"/>
              </a:ext>
            </a:extLst>
          </p:cNvPr>
          <p:cNvSpPr/>
          <p:nvPr/>
        </p:nvSpPr>
        <p:spPr>
          <a:xfrm>
            <a:off x="3499515" y="3409499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4C71BD-48C3-4DF3-AAB3-EDF7500CB9D6}"/>
              </a:ext>
            </a:extLst>
          </p:cNvPr>
          <p:cNvSpPr txBox="1"/>
          <p:nvPr/>
        </p:nvSpPr>
        <p:spPr>
          <a:xfrm>
            <a:off x="5302190" y="3398506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confirm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14350F3-1D60-468A-909F-2FCF2C8403E6}"/>
              </a:ext>
            </a:extLst>
          </p:cNvPr>
          <p:cNvSpPr txBox="1"/>
          <p:nvPr/>
        </p:nvSpPr>
        <p:spPr>
          <a:xfrm>
            <a:off x="2397406" y="1986587"/>
            <a:ext cx="1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Interval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F8335905-B862-4930-9D3F-F8850AFCFAC5}"/>
              </a:ext>
            </a:extLst>
          </p:cNvPr>
          <p:cNvSpPr/>
          <p:nvPr/>
        </p:nvSpPr>
        <p:spPr>
          <a:xfrm>
            <a:off x="3493297" y="2011355"/>
            <a:ext cx="1800000" cy="21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7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14A1718B-7370-4D64-9B74-1C02852A95F3}"/>
              </a:ext>
            </a:extLst>
          </p:cNvPr>
          <p:cNvSpPr/>
          <p:nvPr/>
        </p:nvSpPr>
        <p:spPr>
          <a:xfrm>
            <a:off x="12020809" y="1757366"/>
            <a:ext cx="171191" cy="441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D620379-0547-4C6E-9C98-4EF43066CE95}"/>
              </a:ext>
            </a:extLst>
          </p:cNvPr>
          <p:cNvSpPr/>
          <p:nvPr/>
        </p:nvSpPr>
        <p:spPr>
          <a:xfrm>
            <a:off x="2301761" y="813674"/>
            <a:ext cx="9890239" cy="68222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FC89266-ED24-48C5-8837-D18320F24681}"/>
              </a:ext>
            </a:extLst>
          </p:cNvPr>
          <p:cNvSpPr/>
          <p:nvPr/>
        </p:nvSpPr>
        <p:spPr>
          <a:xfrm>
            <a:off x="2323750" y="-4"/>
            <a:ext cx="9868249" cy="8764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57EDACE-F289-48D3-A28F-5911760BD56C}"/>
              </a:ext>
            </a:extLst>
          </p:cNvPr>
          <p:cNvSpPr txBox="1"/>
          <p:nvPr/>
        </p:nvSpPr>
        <p:spPr>
          <a:xfrm>
            <a:off x="2331801" y="624839"/>
            <a:ext cx="73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Home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E3D6555-A737-4653-B870-ACE2A48EB792}"/>
              </a:ext>
            </a:extLst>
          </p:cNvPr>
          <p:cNvSpPr txBox="1"/>
          <p:nvPr/>
        </p:nvSpPr>
        <p:spPr>
          <a:xfrm>
            <a:off x="5335596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Report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97AD0DA-288A-4DEA-80C5-922F7CD2A887}"/>
              </a:ext>
            </a:extLst>
          </p:cNvPr>
          <p:cNvSpPr txBox="1"/>
          <p:nvPr/>
        </p:nvSpPr>
        <p:spPr>
          <a:xfrm>
            <a:off x="6099815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Help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D5D8A20-E1F5-4BF3-ABE9-F98AD29C472F}"/>
              </a:ext>
            </a:extLst>
          </p:cNvPr>
          <p:cNvCxnSpPr>
            <a:cxnSpLocks/>
          </p:cNvCxnSpPr>
          <p:nvPr/>
        </p:nvCxnSpPr>
        <p:spPr>
          <a:xfrm>
            <a:off x="612254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Graphic 165" descr="Home">
            <a:extLst>
              <a:ext uri="{FF2B5EF4-FFF2-40B4-BE49-F238E27FC236}">
                <a16:creationId xmlns:a16="http://schemas.microsoft.com/office/drawing/2014/main" id="{3ADC86C7-00B7-4886-BF89-C8E5DD011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1368" y="430729"/>
            <a:ext cx="216000" cy="216000"/>
          </a:xfrm>
          <a:prstGeom prst="rect">
            <a:avLst/>
          </a:prstGeom>
        </p:spPr>
      </p:pic>
      <p:pic>
        <p:nvPicPr>
          <p:cNvPr id="168" name="Graphic 167" descr="Document">
            <a:extLst>
              <a:ext uri="{FF2B5EF4-FFF2-40B4-BE49-F238E27FC236}">
                <a16:creationId xmlns:a16="http://schemas.microsoft.com/office/drawing/2014/main" id="{058A7451-D09B-46F6-B39A-00621BF1A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3002" y="430729"/>
            <a:ext cx="216000" cy="216000"/>
          </a:xfrm>
          <a:prstGeom prst="rect">
            <a:avLst/>
          </a:prstGeom>
        </p:spPr>
      </p:pic>
      <p:pic>
        <p:nvPicPr>
          <p:cNvPr id="169" name="Graphic 168" descr="Question mark">
            <a:extLst>
              <a:ext uri="{FF2B5EF4-FFF2-40B4-BE49-F238E27FC236}">
                <a16:creationId xmlns:a16="http://schemas.microsoft.com/office/drawing/2014/main" id="{32EADC96-5C73-4444-BAC1-FC071620A4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9440" y="430729"/>
            <a:ext cx="216000" cy="216000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4D3C57F3-86C0-4BB7-888D-EA3703CDDD28}"/>
              </a:ext>
            </a:extLst>
          </p:cNvPr>
          <p:cNvSpPr/>
          <p:nvPr/>
        </p:nvSpPr>
        <p:spPr>
          <a:xfrm>
            <a:off x="0" y="-2"/>
            <a:ext cx="2323751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F56EC82-8776-4577-8F14-A4B45B02A9CE}"/>
              </a:ext>
            </a:extLst>
          </p:cNvPr>
          <p:cNvSpPr txBox="1"/>
          <p:nvPr/>
        </p:nvSpPr>
        <p:spPr>
          <a:xfrm>
            <a:off x="17338" y="778844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 Sites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74D8583-1610-42DD-A21E-E4B98CB4AB05}"/>
              </a:ext>
            </a:extLst>
          </p:cNvPr>
          <p:cNvGrpSpPr/>
          <p:nvPr/>
        </p:nvGrpSpPr>
        <p:grpSpPr>
          <a:xfrm>
            <a:off x="9718" y="1012058"/>
            <a:ext cx="2238532" cy="215444"/>
            <a:chOff x="118775" y="918102"/>
            <a:chExt cx="2238532" cy="215444"/>
          </a:xfrm>
        </p:grpSpPr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60D35892-66E0-4B9F-B6DA-356E06DA86AD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412CFDE-4610-4DA7-BEB0-5C031D017ACA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F1B2CDD6-99EF-4914-91AF-6EB3AB4EE9F0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176" name="Graphic 175" descr="Empty battery">
                <a:extLst>
                  <a:ext uri="{FF2B5EF4-FFF2-40B4-BE49-F238E27FC236}">
                    <a16:creationId xmlns:a16="http://schemas.microsoft.com/office/drawing/2014/main" id="{D01C90F5-773A-4791-9E7A-0F09C8B53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177" name="Graphic 176" descr="Signal">
                <a:extLst>
                  <a:ext uri="{FF2B5EF4-FFF2-40B4-BE49-F238E27FC236}">
                    <a16:creationId xmlns:a16="http://schemas.microsoft.com/office/drawing/2014/main" id="{C9A45BAC-E3CC-4AEE-BD85-8757FB3F1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8B3CF03-DC76-4395-BA2B-940392B698D1}"/>
              </a:ext>
            </a:extLst>
          </p:cNvPr>
          <p:cNvSpPr/>
          <p:nvPr/>
        </p:nvSpPr>
        <p:spPr>
          <a:xfrm>
            <a:off x="0" y="6522440"/>
            <a:ext cx="12192000" cy="335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6EB5C90-136F-44FC-A7FC-334C0BAEE681}"/>
              </a:ext>
            </a:extLst>
          </p:cNvPr>
          <p:cNvCxnSpPr/>
          <p:nvPr/>
        </p:nvCxnSpPr>
        <p:spPr>
          <a:xfrm>
            <a:off x="100669" y="978597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F4DBB51-770F-4CDC-ABD5-190B8BD7D93A}"/>
              </a:ext>
            </a:extLst>
          </p:cNvPr>
          <p:cNvGrpSpPr/>
          <p:nvPr/>
        </p:nvGrpSpPr>
        <p:grpSpPr>
          <a:xfrm>
            <a:off x="7812" y="1155403"/>
            <a:ext cx="2238532" cy="215444"/>
            <a:chOff x="118775" y="918102"/>
            <a:chExt cx="2238532" cy="215444"/>
          </a:xfrm>
        </p:grpSpPr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6B165B7-6466-4105-BA73-4267B390EEA7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C9200A09-3389-441B-884F-DC1D7AE3BB90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3D13176-3C84-4AE7-BDBD-1B2EC013A9F6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184" name="Graphic 183" descr="Empty battery">
                <a:extLst>
                  <a:ext uri="{FF2B5EF4-FFF2-40B4-BE49-F238E27FC236}">
                    <a16:creationId xmlns:a16="http://schemas.microsoft.com/office/drawing/2014/main" id="{77DC5998-3623-446E-BD3F-1DAFBAB96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185" name="Graphic 184" descr="Signal">
                <a:extLst>
                  <a:ext uri="{FF2B5EF4-FFF2-40B4-BE49-F238E27FC236}">
                    <a16:creationId xmlns:a16="http://schemas.microsoft.com/office/drawing/2014/main" id="{5E7ED04E-C158-4A35-A839-E14A74BA58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567BE8F8-60C3-44FF-A558-96549E54907F}"/>
              </a:ext>
            </a:extLst>
          </p:cNvPr>
          <p:cNvSpPr txBox="1"/>
          <p:nvPr/>
        </p:nvSpPr>
        <p:spPr>
          <a:xfrm>
            <a:off x="15432" y="424577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Offline Sites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FB8FFAB-7206-43DD-ADA5-5A1561E95120}"/>
              </a:ext>
            </a:extLst>
          </p:cNvPr>
          <p:cNvCxnSpPr/>
          <p:nvPr/>
        </p:nvCxnSpPr>
        <p:spPr>
          <a:xfrm>
            <a:off x="98763" y="444552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A5EB70A-DABC-4CD7-844D-555CE7D27D13}"/>
              </a:ext>
            </a:extLst>
          </p:cNvPr>
          <p:cNvGrpSpPr/>
          <p:nvPr/>
        </p:nvGrpSpPr>
        <p:grpSpPr>
          <a:xfrm>
            <a:off x="7812" y="4476943"/>
            <a:ext cx="2238532" cy="215444"/>
            <a:chOff x="118775" y="5199960"/>
            <a:chExt cx="2238532" cy="215444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255AE82C-8867-435D-BD18-002D89B1123B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DF723D68-AB97-40B1-BC0E-9554F48BCA13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1" name="Graphic 190" descr="Empty battery">
              <a:extLst>
                <a:ext uri="{FF2B5EF4-FFF2-40B4-BE49-F238E27FC236}">
                  <a16:creationId xmlns:a16="http://schemas.microsoft.com/office/drawing/2014/main" id="{B6DFEB62-9A67-4684-8BA6-A047BE514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192" name="Graphic 191" descr="Signal">
              <a:extLst>
                <a:ext uri="{FF2B5EF4-FFF2-40B4-BE49-F238E27FC236}">
                  <a16:creationId xmlns:a16="http://schemas.microsoft.com/office/drawing/2014/main" id="{BC74A869-4535-479F-AF20-729DB348A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69DB2FC2-3917-43E9-98AE-DFE3AD21A123}"/>
              </a:ext>
            </a:extLst>
          </p:cNvPr>
          <p:cNvSpPr txBox="1"/>
          <p:nvPr/>
        </p:nvSpPr>
        <p:spPr>
          <a:xfrm>
            <a:off x="15432" y="507635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Defined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C1E733E-E703-4255-9DCD-C08AE4AE6FC4}"/>
              </a:ext>
            </a:extLst>
          </p:cNvPr>
          <p:cNvCxnSpPr/>
          <p:nvPr/>
        </p:nvCxnSpPr>
        <p:spPr>
          <a:xfrm>
            <a:off x="98763" y="527610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F51FBB48-14E0-43E1-B33C-0E5161066734}"/>
              </a:ext>
            </a:extLst>
          </p:cNvPr>
          <p:cNvGrpSpPr/>
          <p:nvPr/>
        </p:nvGrpSpPr>
        <p:grpSpPr>
          <a:xfrm>
            <a:off x="7812" y="5307523"/>
            <a:ext cx="2238532" cy="215444"/>
            <a:chOff x="118775" y="5199960"/>
            <a:chExt cx="2238532" cy="215444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0472CE3-A16D-432E-AB01-CBE0D9ED888F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5CDC0CE3-0C07-4168-98D6-5DC89CA59438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8" name="Graphic 197" descr="Empty battery">
              <a:extLst>
                <a:ext uri="{FF2B5EF4-FFF2-40B4-BE49-F238E27FC236}">
                  <a16:creationId xmlns:a16="http://schemas.microsoft.com/office/drawing/2014/main" id="{213059EC-7165-494E-97B3-5ADE10A69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199" name="Graphic 198" descr="Signal">
              <a:extLst>
                <a:ext uri="{FF2B5EF4-FFF2-40B4-BE49-F238E27FC236}">
                  <a16:creationId xmlns:a16="http://schemas.microsoft.com/office/drawing/2014/main" id="{42E6113D-D227-4D90-AEDA-4F94F4035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pic>
        <p:nvPicPr>
          <p:cNvPr id="200" name="Graphic 199" descr="Magnifying glass">
            <a:extLst>
              <a:ext uri="{FF2B5EF4-FFF2-40B4-BE49-F238E27FC236}">
                <a16:creationId xmlns:a16="http://schemas.microsoft.com/office/drawing/2014/main" id="{0AFD3FF1-D867-4C22-A0B6-C536A745ED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213012" y="173748"/>
            <a:ext cx="252000" cy="252000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91D9C776-58EC-4D08-BE52-4EC61794A59F}"/>
              </a:ext>
            </a:extLst>
          </p:cNvPr>
          <p:cNvSpPr txBox="1"/>
          <p:nvPr/>
        </p:nvSpPr>
        <p:spPr>
          <a:xfrm>
            <a:off x="419973" y="191952"/>
            <a:ext cx="1162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Type site name here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F010184-8CD2-4082-80AC-6DAA1A1D6757}"/>
              </a:ext>
            </a:extLst>
          </p:cNvPr>
          <p:cNvSpPr txBox="1"/>
          <p:nvPr/>
        </p:nvSpPr>
        <p:spPr>
          <a:xfrm>
            <a:off x="26125" y="6576193"/>
            <a:ext cx="653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CFD57F3-F183-40EE-AF9F-32575FD61522}"/>
              </a:ext>
            </a:extLst>
          </p:cNvPr>
          <p:cNvSpPr txBox="1"/>
          <p:nvPr/>
        </p:nvSpPr>
        <p:spPr>
          <a:xfrm>
            <a:off x="632449" y="6576193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EHP Corp.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EB8F193-9C43-4072-A5BE-B41820B6F57E}"/>
              </a:ext>
            </a:extLst>
          </p:cNvPr>
          <p:cNvSpPr txBox="1"/>
          <p:nvPr/>
        </p:nvSpPr>
        <p:spPr>
          <a:xfrm>
            <a:off x="237225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306E830-11FE-468B-BA36-A94EEFDAA255}"/>
              </a:ext>
            </a:extLst>
          </p:cNvPr>
          <p:cNvSpPr txBox="1"/>
          <p:nvPr/>
        </p:nvSpPr>
        <p:spPr>
          <a:xfrm>
            <a:off x="290660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Cancel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3599C76-6463-423A-BBBF-FBA20E5566F8}"/>
              </a:ext>
            </a:extLst>
          </p:cNvPr>
          <p:cNvCxnSpPr>
            <a:cxnSpLocks/>
          </p:cNvCxnSpPr>
          <p:nvPr/>
        </p:nvCxnSpPr>
        <p:spPr>
          <a:xfrm>
            <a:off x="2323751" y="-2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053E9BEE-A612-48F6-9072-9648CBA49E61}"/>
              </a:ext>
            </a:extLst>
          </p:cNvPr>
          <p:cNvSpPr txBox="1"/>
          <p:nvPr/>
        </p:nvSpPr>
        <p:spPr>
          <a:xfrm>
            <a:off x="6365036" y="40796"/>
            <a:ext cx="1785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DESS</a:t>
            </a:r>
            <a:r>
              <a:rPr lang="en-US" sz="1200" dirty="0">
                <a:solidFill>
                  <a:schemeClr val="bg1"/>
                </a:solidFill>
              </a:rPr>
              <a:t> Security System 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78D02143-B21A-419A-B427-36ED84D421C8}"/>
              </a:ext>
            </a:extLst>
          </p:cNvPr>
          <p:cNvCxnSpPr>
            <a:cxnSpLocks/>
          </p:cNvCxnSpPr>
          <p:nvPr/>
        </p:nvCxnSpPr>
        <p:spPr>
          <a:xfrm flipH="1">
            <a:off x="2331801" y="1495901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Flowchart: Merge 208">
            <a:extLst>
              <a:ext uri="{FF2B5EF4-FFF2-40B4-BE49-F238E27FC236}">
                <a16:creationId xmlns:a16="http://schemas.microsoft.com/office/drawing/2014/main" id="{5405CC8E-2D08-492C-8127-CD5DC10D22CD}"/>
              </a:ext>
            </a:extLst>
          </p:cNvPr>
          <p:cNvSpPr/>
          <p:nvPr/>
        </p:nvSpPr>
        <p:spPr>
          <a:xfrm>
            <a:off x="6656243" y="736917"/>
            <a:ext cx="72000" cy="36000"/>
          </a:xfrm>
          <a:prstGeom prst="flowChartMerg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3012AC8-2E9D-4DE5-924B-334C038557A4}"/>
              </a:ext>
            </a:extLst>
          </p:cNvPr>
          <p:cNvCxnSpPr>
            <a:cxnSpLocks/>
          </p:cNvCxnSpPr>
          <p:nvPr/>
        </p:nvCxnSpPr>
        <p:spPr>
          <a:xfrm>
            <a:off x="696709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F75D186-F275-4808-87A0-A07D1A91FDC2}"/>
              </a:ext>
            </a:extLst>
          </p:cNvPr>
          <p:cNvCxnSpPr>
            <a:cxnSpLocks/>
          </p:cNvCxnSpPr>
          <p:nvPr/>
        </p:nvCxnSpPr>
        <p:spPr>
          <a:xfrm flipH="1">
            <a:off x="2323751" y="6522440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2AD83264-4638-413F-9182-DC33C735E211}"/>
              </a:ext>
            </a:extLst>
          </p:cNvPr>
          <p:cNvCxnSpPr>
            <a:cxnSpLocks/>
          </p:cNvCxnSpPr>
          <p:nvPr/>
        </p:nvCxnSpPr>
        <p:spPr>
          <a:xfrm>
            <a:off x="12191999" y="-4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4B4684C-AA7C-492C-8345-924CEF681FB9}"/>
              </a:ext>
            </a:extLst>
          </p:cNvPr>
          <p:cNvSpPr txBox="1"/>
          <p:nvPr/>
        </p:nvSpPr>
        <p:spPr>
          <a:xfrm>
            <a:off x="3042939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Modules</a:t>
            </a:r>
          </a:p>
        </p:txBody>
      </p:sp>
      <p:pic>
        <p:nvPicPr>
          <p:cNvPr id="214" name="Graphic 213" descr="Processor">
            <a:extLst>
              <a:ext uri="{FF2B5EF4-FFF2-40B4-BE49-F238E27FC236}">
                <a16:creationId xmlns:a16="http://schemas.microsoft.com/office/drawing/2014/main" id="{184FED63-0122-4D11-8F70-A228416A90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4299" y="430729"/>
            <a:ext cx="216000" cy="216000"/>
          </a:xfrm>
          <a:prstGeom prst="rect">
            <a:avLst/>
          </a:prstGeom>
        </p:spPr>
      </p:pic>
      <p:sp>
        <p:nvSpPr>
          <p:cNvPr id="215" name="Flowchart: Merge 214">
            <a:extLst>
              <a:ext uri="{FF2B5EF4-FFF2-40B4-BE49-F238E27FC236}">
                <a16:creationId xmlns:a16="http://schemas.microsoft.com/office/drawing/2014/main" id="{99B072E4-100D-4BD6-9B17-07FB8D4EFDF1}"/>
              </a:ext>
            </a:extLst>
          </p:cNvPr>
          <p:cNvSpPr/>
          <p:nvPr/>
        </p:nvSpPr>
        <p:spPr>
          <a:xfrm flipV="1">
            <a:off x="12042879" y="1577844"/>
            <a:ext cx="108000" cy="10800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lowchart: Merge 215">
            <a:extLst>
              <a:ext uri="{FF2B5EF4-FFF2-40B4-BE49-F238E27FC236}">
                <a16:creationId xmlns:a16="http://schemas.microsoft.com/office/drawing/2014/main" id="{33F4FB25-BC38-4FC5-ACEE-0E6E6459FA4E}"/>
              </a:ext>
            </a:extLst>
          </p:cNvPr>
          <p:cNvSpPr/>
          <p:nvPr/>
        </p:nvSpPr>
        <p:spPr>
          <a:xfrm>
            <a:off x="12042879" y="6284013"/>
            <a:ext cx="108000" cy="10800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036B5E3-5DE4-4B7A-BFD0-A3ADB5C05B4C}"/>
              </a:ext>
            </a:extLst>
          </p:cNvPr>
          <p:cNvSpPr/>
          <p:nvPr/>
        </p:nvSpPr>
        <p:spPr>
          <a:xfrm>
            <a:off x="4600975" y="380998"/>
            <a:ext cx="777550" cy="5975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79981702-E179-47EE-B953-8698BF3979F1}"/>
              </a:ext>
            </a:extLst>
          </p:cNvPr>
          <p:cNvSpPr txBox="1"/>
          <p:nvPr/>
        </p:nvSpPr>
        <p:spPr>
          <a:xfrm>
            <a:off x="3807158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Setting</a:t>
            </a:r>
          </a:p>
        </p:txBody>
      </p:sp>
      <p:pic>
        <p:nvPicPr>
          <p:cNvPr id="220" name="Graphic 219" descr="Gears">
            <a:extLst>
              <a:ext uri="{FF2B5EF4-FFF2-40B4-BE49-F238E27FC236}">
                <a16:creationId xmlns:a16="http://schemas.microsoft.com/office/drawing/2014/main" id="{CE2D6E29-5E36-4C38-87E6-A286ED4643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83794" y="430729"/>
            <a:ext cx="216000" cy="216000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36F954EB-83E0-4DC0-B2E1-3335B05B4470}"/>
              </a:ext>
            </a:extLst>
          </p:cNvPr>
          <p:cNvSpPr txBox="1"/>
          <p:nvPr/>
        </p:nvSpPr>
        <p:spPr>
          <a:xfrm>
            <a:off x="3396104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BF88307-1C09-4120-AF87-1E38935D3484}"/>
              </a:ext>
            </a:extLst>
          </p:cNvPr>
          <p:cNvSpPr txBox="1"/>
          <p:nvPr/>
        </p:nvSpPr>
        <p:spPr>
          <a:xfrm>
            <a:off x="3930454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Export</a:t>
            </a:r>
          </a:p>
        </p:txBody>
      </p:sp>
      <p:pic>
        <p:nvPicPr>
          <p:cNvPr id="224" name="Graphic 223" descr="Disk">
            <a:extLst>
              <a:ext uri="{FF2B5EF4-FFF2-40B4-BE49-F238E27FC236}">
                <a16:creationId xmlns:a16="http://schemas.microsoft.com/office/drawing/2014/main" id="{EC433E0E-4899-4D9A-92C3-A17DBA43CA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40677" y="1034466"/>
            <a:ext cx="216000" cy="216000"/>
          </a:xfrm>
          <a:prstGeom prst="rect">
            <a:avLst/>
          </a:prstGeom>
        </p:spPr>
      </p:pic>
      <p:pic>
        <p:nvPicPr>
          <p:cNvPr id="225" name="Graphic 224" descr="Checkmark">
            <a:extLst>
              <a:ext uri="{FF2B5EF4-FFF2-40B4-BE49-F238E27FC236}">
                <a16:creationId xmlns:a16="http://schemas.microsoft.com/office/drawing/2014/main" id="{ADE5A750-45A7-4222-AACE-77CBE3DB708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91368" y="1034466"/>
            <a:ext cx="216000" cy="216000"/>
          </a:xfrm>
          <a:prstGeom prst="rect">
            <a:avLst/>
          </a:prstGeom>
        </p:spPr>
      </p:pic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14CA65E-D195-4BFB-A4D3-304599B35265}"/>
              </a:ext>
            </a:extLst>
          </p:cNvPr>
          <p:cNvCxnSpPr>
            <a:cxnSpLocks/>
          </p:cNvCxnSpPr>
          <p:nvPr/>
        </p:nvCxnSpPr>
        <p:spPr>
          <a:xfrm>
            <a:off x="3462085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052CB966-8EB9-4DF5-B9F6-51C0B500BC69}"/>
              </a:ext>
            </a:extLst>
          </p:cNvPr>
          <p:cNvCxnSpPr>
            <a:cxnSpLocks/>
          </p:cNvCxnSpPr>
          <p:nvPr/>
        </p:nvCxnSpPr>
        <p:spPr>
          <a:xfrm>
            <a:off x="4520644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Graphic 227" descr="Back">
            <a:extLst>
              <a:ext uri="{FF2B5EF4-FFF2-40B4-BE49-F238E27FC236}">
                <a16:creationId xmlns:a16="http://schemas.microsoft.com/office/drawing/2014/main" id="{D78B0E5A-E299-49D5-80FE-9D09D62D2F3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16828" y="1034466"/>
            <a:ext cx="216000" cy="216000"/>
          </a:xfrm>
          <a:prstGeom prst="rect">
            <a:avLst/>
          </a:prstGeom>
        </p:spPr>
      </p:pic>
      <p:pic>
        <p:nvPicPr>
          <p:cNvPr id="232" name="Graphic 231" descr="Open folder">
            <a:extLst>
              <a:ext uri="{FF2B5EF4-FFF2-40B4-BE49-F238E27FC236}">
                <a16:creationId xmlns:a16="http://schemas.microsoft.com/office/drawing/2014/main" id="{D71896C0-342C-453C-A80A-6554F6B2EEC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23238" y="1034466"/>
            <a:ext cx="216000" cy="216000"/>
          </a:xfrm>
          <a:prstGeom prst="rect">
            <a:avLst/>
          </a:prstGeom>
        </p:spPr>
      </p:pic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30B61B68-D7FE-451D-8168-A1236CEC184D}"/>
              </a:ext>
            </a:extLst>
          </p:cNvPr>
          <p:cNvCxnSpPr>
            <a:cxnSpLocks/>
          </p:cNvCxnSpPr>
          <p:nvPr/>
        </p:nvCxnSpPr>
        <p:spPr>
          <a:xfrm>
            <a:off x="304293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68A7DD5-6BB2-43BD-B6E8-B6263DB359F8}"/>
              </a:ext>
            </a:extLst>
          </p:cNvPr>
          <p:cNvSpPr txBox="1"/>
          <p:nvPr/>
        </p:nvSpPr>
        <p:spPr>
          <a:xfrm>
            <a:off x="4571377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Users</a:t>
            </a:r>
          </a:p>
        </p:txBody>
      </p:sp>
      <p:pic>
        <p:nvPicPr>
          <p:cNvPr id="167" name="Graphic 166" descr="Fingerprint">
            <a:extLst>
              <a:ext uri="{FF2B5EF4-FFF2-40B4-BE49-F238E27FC236}">
                <a16:creationId xmlns:a16="http://schemas.microsoft.com/office/drawing/2014/main" id="{A5C559D3-737C-4538-8927-998C260B273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873836" y="430729"/>
            <a:ext cx="216000" cy="216000"/>
          </a:xfrm>
          <a:prstGeom prst="rect">
            <a:avLst/>
          </a:prstGeom>
        </p:spPr>
      </p:pic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128F720F-C901-4684-ACBD-44DF93265C18}"/>
              </a:ext>
            </a:extLst>
          </p:cNvPr>
          <p:cNvCxnSpPr>
            <a:cxnSpLocks/>
          </p:cNvCxnSpPr>
          <p:nvPr/>
        </p:nvCxnSpPr>
        <p:spPr>
          <a:xfrm>
            <a:off x="384499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11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82BFDF-F4B0-4005-8C1D-4A189A814AD0}"/>
              </a:ext>
            </a:extLst>
          </p:cNvPr>
          <p:cNvSpPr/>
          <p:nvPr/>
        </p:nvSpPr>
        <p:spPr>
          <a:xfrm>
            <a:off x="12020809" y="1757366"/>
            <a:ext cx="171191" cy="4414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86DCE-CDB8-46C6-BF01-7CE7B609FCE4}"/>
              </a:ext>
            </a:extLst>
          </p:cNvPr>
          <p:cNvSpPr/>
          <p:nvPr/>
        </p:nvSpPr>
        <p:spPr>
          <a:xfrm>
            <a:off x="2301761" y="813674"/>
            <a:ext cx="9890239" cy="68222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5581E7-8287-40CB-8DFB-A4001968295A}"/>
              </a:ext>
            </a:extLst>
          </p:cNvPr>
          <p:cNvSpPr/>
          <p:nvPr/>
        </p:nvSpPr>
        <p:spPr>
          <a:xfrm>
            <a:off x="2323750" y="-4"/>
            <a:ext cx="9868249" cy="8764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5B21C-C2F2-4362-BB2C-A424F359F1E5}"/>
              </a:ext>
            </a:extLst>
          </p:cNvPr>
          <p:cNvSpPr txBox="1"/>
          <p:nvPr/>
        </p:nvSpPr>
        <p:spPr>
          <a:xfrm>
            <a:off x="2331801" y="624839"/>
            <a:ext cx="73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40DD0-4C8C-4993-85D1-4E6A56DFE789}"/>
              </a:ext>
            </a:extLst>
          </p:cNvPr>
          <p:cNvSpPr txBox="1"/>
          <p:nvPr/>
        </p:nvSpPr>
        <p:spPr>
          <a:xfrm>
            <a:off x="6099815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Help</a:t>
            </a:r>
          </a:p>
        </p:txBody>
      </p:sp>
      <p:pic>
        <p:nvPicPr>
          <p:cNvPr id="11" name="Graphic 10" descr="Home">
            <a:extLst>
              <a:ext uri="{FF2B5EF4-FFF2-40B4-BE49-F238E27FC236}">
                <a16:creationId xmlns:a16="http://schemas.microsoft.com/office/drawing/2014/main" id="{96FA4DCC-E2DD-408D-A016-9D2A3F6F4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1368" y="430729"/>
            <a:ext cx="216000" cy="216000"/>
          </a:xfrm>
          <a:prstGeom prst="rect">
            <a:avLst/>
          </a:prstGeom>
        </p:spPr>
      </p:pic>
      <p:pic>
        <p:nvPicPr>
          <p:cNvPr id="13" name="Graphic 12" descr="Question mark">
            <a:extLst>
              <a:ext uri="{FF2B5EF4-FFF2-40B4-BE49-F238E27FC236}">
                <a16:creationId xmlns:a16="http://schemas.microsoft.com/office/drawing/2014/main" id="{ABA64B62-3093-420F-B69D-5E26953D9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9440" y="430729"/>
            <a:ext cx="216000" cy="216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7E0B0D7-6DCB-4FE3-BF54-8262743C08AF}"/>
              </a:ext>
            </a:extLst>
          </p:cNvPr>
          <p:cNvSpPr/>
          <p:nvPr/>
        </p:nvSpPr>
        <p:spPr>
          <a:xfrm>
            <a:off x="0" y="-2"/>
            <a:ext cx="2323751" cy="68580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E9EFC1-3BFA-46EF-854D-AAE315616F5C}"/>
              </a:ext>
            </a:extLst>
          </p:cNvPr>
          <p:cNvSpPr txBox="1"/>
          <p:nvPr/>
        </p:nvSpPr>
        <p:spPr>
          <a:xfrm>
            <a:off x="17338" y="778844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Active Sites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E5BAB0-3016-40BD-9566-4F14A0F8DF9B}"/>
              </a:ext>
            </a:extLst>
          </p:cNvPr>
          <p:cNvGrpSpPr/>
          <p:nvPr/>
        </p:nvGrpSpPr>
        <p:grpSpPr>
          <a:xfrm>
            <a:off x="9718" y="1012058"/>
            <a:ext cx="2238532" cy="215444"/>
            <a:chOff x="118775" y="918102"/>
            <a:chExt cx="2238532" cy="21544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A90C936-4E43-49D1-8807-4345CF5CD52B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D3EFDA-87EE-4408-A6E8-7419F1CD2175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AD7628-9AE1-4798-89E2-EA53B4615A0F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20" name="Graphic 19" descr="Empty battery">
                <a:extLst>
                  <a:ext uri="{FF2B5EF4-FFF2-40B4-BE49-F238E27FC236}">
                    <a16:creationId xmlns:a16="http://schemas.microsoft.com/office/drawing/2014/main" id="{8D045060-F4AD-4AC8-97F2-568B65E8C5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21" name="Graphic 20" descr="Signal">
                <a:extLst>
                  <a:ext uri="{FF2B5EF4-FFF2-40B4-BE49-F238E27FC236}">
                    <a16:creationId xmlns:a16="http://schemas.microsoft.com/office/drawing/2014/main" id="{C86B1EB4-CB14-4BFE-9EB4-743C613D6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FD818D1-74AD-4339-8813-D88E3B4C8231}"/>
              </a:ext>
            </a:extLst>
          </p:cNvPr>
          <p:cNvSpPr/>
          <p:nvPr/>
        </p:nvSpPr>
        <p:spPr>
          <a:xfrm>
            <a:off x="0" y="6522440"/>
            <a:ext cx="12192000" cy="335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CA2548-E900-4CCF-943C-962297394118}"/>
              </a:ext>
            </a:extLst>
          </p:cNvPr>
          <p:cNvCxnSpPr/>
          <p:nvPr/>
        </p:nvCxnSpPr>
        <p:spPr>
          <a:xfrm>
            <a:off x="100669" y="978597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995FE3-244B-4F9E-A7FC-59D778814DCC}"/>
              </a:ext>
            </a:extLst>
          </p:cNvPr>
          <p:cNvGrpSpPr/>
          <p:nvPr/>
        </p:nvGrpSpPr>
        <p:grpSpPr>
          <a:xfrm>
            <a:off x="7812" y="1155403"/>
            <a:ext cx="2238532" cy="215444"/>
            <a:chOff x="118775" y="918102"/>
            <a:chExt cx="2238532" cy="21544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B2372CE-268C-46D2-B286-AC5F4490093E}"/>
                </a:ext>
              </a:extLst>
            </p:cNvPr>
            <p:cNvSpPr/>
            <p:nvPr/>
          </p:nvSpPr>
          <p:spPr>
            <a:xfrm>
              <a:off x="1082353" y="989677"/>
              <a:ext cx="72000" cy="72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EE82507-8023-41CA-A5BF-E00E8F67DE48}"/>
                </a:ext>
              </a:extLst>
            </p:cNvPr>
            <p:cNvGrpSpPr/>
            <p:nvPr/>
          </p:nvGrpSpPr>
          <p:grpSpPr>
            <a:xfrm>
              <a:off x="118775" y="918102"/>
              <a:ext cx="2238532" cy="215444"/>
              <a:chOff x="118775" y="918102"/>
              <a:chExt cx="2238532" cy="21544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06E0E68-74FC-4E83-92D0-710C181A2C78}"/>
                  </a:ext>
                </a:extLst>
              </p:cNvPr>
              <p:cNvSpPr txBox="1"/>
              <p:nvPr/>
            </p:nvSpPr>
            <p:spPr>
              <a:xfrm>
                <a:off x="118775" y="918102"/>
                <a:ext cx="223853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+ 65981-TBZ-56 | OK      T:25°c   25</a:t>
                </a:r>
                <a:r>
                  <a:rPr 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%             62</a:t>
                </a:r>
                <a:r>
                  <a:rPr 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</a:t>
                </a:r>
              </a:p>
            </p:txBody>
          </p:sp>
          <p:pic>
            <p:nvPicPr>
              <p:cNvPr id="28" name="Graphic 27" descr="Empty battery">
                <a:extLst>
                  <a:ext uri="{FF2B5EF4-FFF2-40B4-BE49-F238E27FC236}">
                    <a16:creationId xmlns:a16="http://schemas.microsoft.com/office/drawing/2014/main" id="{32DFD4C3-0244-40C0-9F66-2B7ABC1271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713720" y="949804"/>
                <a:ext cx="150014" cy="150014"/>
              </a:xfrm>
              <a:prstGeom prst="rect">
                <a:avLst/>
              </a:prstGeom>
            </p:spPr>
          </p:pic>
          <p:pic>
            <p:nvPicPr>
              <p:cNvPr id="29" name="Graphic 28" descr="Signal">
                <a:extLst>
                  <a:ext uri="{FF2B5EF4-FFF2-40B4-BE49-F238E27FC236}">
                    <a16:creationId xmlns:a16="http://schemas.microsoft.com/office/drawing/2014/main" id="{E21C0E08-CDAD-4D21-9BE3-3E11827BC8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49476" y="962239"/>
                <a:ext cx="108000" cy="108000"/>
              </a:xfrm>
              <a:prstGeom prst="rect">
                <a:avLst/>
              </a:prstGeom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36831C-583D-4A15-B42F-7F6911E8708A}"/>
              </a:ext>
            </a:extLst>
          </p:cNvPr>
          <p:cNvSpPr txBox="1"/>
          <p:nvPr/>
        </p:nvSpPr>
        <p:spPr>
          <a:xfrm>
            <a:off x="15432" y="424577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Offline Sites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DABC2B-324C-494B-9CE1-F608E6E01E37}"/>
              </a:ext>
            </a:extLst>
          </p:cNvPr>
          <p:cNvCxnSpPr/>
          <p:nvPr/>
        </p:nvCxnSpPr>
        <p:spPr>
          <a:xfrm>
            <a:off x="98763" y="444552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0F5656-ED75-4CCC-8D3D-FC117F000CC5}"/>
              </a:ext>
            </a:extLst>
          </p:cNvPr>
          <p:cNvGrpSpPr/>
          <p:nvPr/>
        </p:nvGrpSpPr>
        <p:grpSpPr>
          <a:xfrm>
            <a:off x="7812" y="4476943"/>
            <a:ext cx="2238532" cy="215444"/>
            <a:chOff x="118775" y="5199960"/>
            <a:chExt cx="2238532" cy="2154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C8AFC5-A558-4622-8C5C-59E4AA3152FE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E923697-71E7-4687-B93A-25489F2ACA5A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34" descr="Empty battery">
              <a:extLst>
                <a:ext uri="{FF2B5EF4-FFF2-40B4-BE49-F238E27FC236}">
                  <a16:creationId xmlns:a16="http://schemas.microsoft.com/office/drawing/2014/main" id="{93D96400-FFFD-487B-938E-FC2EDCAE7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36" name="Graphic 35" descr="Signal">
              <a:extLst>
                <a:ext uri="{FF2B5EF4-FFF2-40B4-BE49-F238E27FC236}">
                  <a16:creationId xmlns:a16="http://schemas.microsoft.com/office/drawing/2014/main" id="{66CC5D03-CA4F-4C23-8023-632F8ADB7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AFB31E7-9FA1-4095-9E02-E196A7B6E7C0}"/>
              </a:ext>
            </a:extLst>
          </p:cNvPr>
          <p:cNvSpPr txBox="1"/>
          <p:nvPr/>
        </p:nvSpPr>
        <p:spPr>
          <a:xfrm>
            <a:off x="15432" y="5076350"/>
            <a:ext cx="1021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Defined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EC235E-80F4-4A66-AFA6-5C328B1B4D8E}"/>
              </a:ext>
            </a:extLst>
          </p:cNvPr>
          <p:cNvCxnSpPr/>
          <p:nvPr/>
        </p:nvCxnSpPr>
        <p:spPr>
          <a:xfrm>
            <a:off x="98763" y="5276103"/>
            <a:ext cx="20064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C83B75-520A-46D0-B5DC-ACE6B5938C04}"/>
              </a:ext>
            </a:extLst>
          </p:cNvPr>
          <p:cNvGrpSpPr/>
          <p:nvPr/>
        </p:nvGrpSpPr>
        <p:grpSpPr>
          <a:xfrm>
            <a:off x="7812" y="5307523"/>
            <a:ext cx="2238532" cy="215444"/>
            <a:chOff x="118775" y="5199960"/>
            <a:chExt cx="2238532" cy="21544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FC2877-056A-4E29-AE60-48370355D309}"/>
                </a:ext>
              </a:extLst>
            </p:cNvPr>
            <p:cNvSpPr txBox="1"/>
            <p:nvPr/>
          </p:nvSpPr>
          <p:spPr>
            <a:xfrm>
              <a:off x="118775" y="5199960"/>
              <a:ext cx="22385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+ 36546-THR-60 | OFF      T:--°c       --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              --</a:t>
              </a:r>
              <a:r>
                <a:rPr 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F2627A8-36A1-42F2-95C0-DC580828F5D2}"/>
                </a:ext>
              </a:extLst>
            </p:cNvPr>
            <p:cNvSpPr/>
            <p:nvPr/>
          </p:nvSpPr>
          <p:spPr>
            <a:xfrm>
              <a:off x="1135693" y="5271535"/>
              <a:ext cx="72000" cy="72000"/>
            </a:xfrm>
            <a:prstGeom prst="roundRect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Empty battery">
              <a:extLst>
                <a:ext uri="{FF2B5EF4-FFF2-40B4-BE49-F238E27FC236}">
                  <a16:creationId xmlns:a16="http://schemas.microsoft.com/office/drawing/2014/main" id="{DA56F065-6068-4195-84D4-DCF3AE09B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67060" y="5231662"/>
              <a:ext cx="150014" cy="150014"/>
            </a:xfrm>
            <a:prstGeom prst="rect">
              <a:avLst/>
            </a:prstGeom>
          </p:spPr>
        </p:pic>
        <p:pic>
          <p:nvPicPr>
            <p:cNvPr id="43" name="Graphic 42" descr="Signal">
              <a:extLst>
                <a:ext uri="{FF2B5EF4-FFF2-40B4-BE49-F238E27FC236}">
                  <a16:creationId xmlns:a16="http://schemas.microsoft.com/office/drawing/2014/main" id="{84E8540B-5C8D-4E13-BDB1-B00A56757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02816" y="5244097"/>
              <a:ext cx="108000" cy="108000"/>
            </a:xfrm>
            <a:prstGeom prst="rect">
              <a:avLst/>
            </a:prstGeom>
          </p:spPr>
        </p:pic>
      </p:grpSp>
      <p:pic>
        <p:nvPicPr>
          <p:cNvPr id="44" name="Graphic 43" descr="Magnifying glass">
            <a:extLst>
              <a:ext uri="{FF2B5EF4-FFF2-40B4-BE49-F238E27FC236}">
                <a16:creationId xmlns:a16="http://schemas.microsoft.com/office/drawing/2014/main" id="{F56F3C34-73E3-450B-88B4-AE3FD20176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13012" y="173748"/>
            <a:ext cx="252000" cy="252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6779479-545F-41C3-A634-4D68AB08712F}"/>
              </a:ext>
            </a:extLst>
          </p:cNvPr>
          <p:cNvSpPr txBox="1"/>
          <p:nvPr/>
        </p:nvSpPr>
        <p:spPr>
          <a:xfrm>
            <a:off x="419973" y="191952"/>
            <a:ext cx="1162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Type site name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E3F6A9-D780-471D-9D16-B94EC58BADAA}"/>
              </a:ext>
            </a:extLst>
          </p:cNvPr>
          <p:cNvSpPr txBox="1"/>
          <p:nvPr/>
        </p:nvSpPr>
        <p:spPr>
          <a:xfrm>
            <a:off x="26125" y="6576193"/>
            <a:ext cx="653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C14D05-07BA-471E-AC6E-D7B1883A234A}"/>
              </a:ext>
            </a:extLst>
          </p:cNvPr>
          <p:cNvSpPr txBox="1"/>
          <p:nvPr/>
        </p:nvSpPr>
        <p:spPr>
          <a:xfrm>
            <a:off x="632449" y="6576193"/>
            <a:ext cx="1339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EHP Corp.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EAE46D-929B-4FBB-B16D-6AD9AA5A8502}"/>
              </a:ext>
            </a:extLst>
          </p:cNvPr>
          <p:cNvSpPr txBox="1"/>
          <p:nvPr/>
        </p:nvSpPr>
        <p:spPr>
          <a:xfrm>
            <a:off x="237225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270016-BFC7-415A-8A19-AFC1D14C5C81}"/>
              </a:ext>
            </a:extLst>
          </p:cNvPr>
          <p:cNvSpPr txBox="1"/>
          <p:nvPr/>
        </p:nvSpPr>
        <p:spPr>
          <a:xfrm>
            <a:off x="2906605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Cancel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061D292-9EC9-4FD6-A42B-E3F42FC5465D}"/>
              </a:ext>
            </a:extLst>
          </p:cNvPr>
          <p:cNvCxnSpPr>
            <a:cxnSpLocks/>
          </p:cNvCxnSpPr>
          <p:nvPr/>
        </p:nvCxnSpPr>
        <p:spPr>
          <a:xfrm>
            <a:off x="2323751" y="-2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6616B68-F23B-4697-A93A-4DE8AFEDCF77}"/>
              </a:ext>
            </a:extLst>
          </p:cNvPr>
          <p:cNvSpPr txBox="1"/>
          <p:nvPr/>
        </p:nvSpPr>
        <p:spPr>
          <a:xfrm>
            <a:off x="6365036" y="40796"/>
            <a:ext cx="1785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DESS</a:t>
            </a:r>
            <a:r>
              <a:rPr lang="en-US" sz="1200" dirty="0">
                <a:solidFill>
                  <a:schemeClr val="bg1"/>
                </a:solidFill>
              </a:rPr>
              <a:t> Security System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6CE6186-68E6-4A0E-B31B-355F235D272D}"/>
              </a:ext>
            </a:extLst>
          </p:cNvPr>
          <p:cNvCxnSpPr>
            <a:cxnSpLocks/>
          </p:cNvCxnSpPr>
          <p:nvPr/>
        </p:nvCxnSpPr>
        <p:spPr>
          <a:xfrm flipH="1">
            <a:off x="2331801" y="1495901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erge 52">
            <a:extLst>
              <a:ext uri="{FF2B5EF4-FFF2-40B4-BE49-F238E27FC236}">
                <a16:creationId xmlns:a16="http://schemas.microsoft.com/office/drawing/2014/main" id="{46B036B3-6870-4F2E-BA03-6FF7D1CE0B58}"/>
              </a:ext>
            </a:extLst>
          </p:cNvPr>
          <p:cNvSpPr/>
          <p:nvPr/>
        </p:nvSpPr>
        <p:spPr>
          <a:xfrm>
            <a:off x="6656243" y="736917"/>
            <a:ext cx="72000" cy="36000"/>
          </a:xfrm>
          <a:prstGeom prst="flowChartMerge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12D21C0-6ECE-4FE8-992C-68A8945A2274}"/>
              </a:ext>
            </a:extLst>
          </p:cNvPr>
          <p:cNvCxnSpPr>
            <a:cxnSpLocks/>
          </p:cNvCxnSpPr>
          <p:nvPr/>
        </p:nvCxnSpPr>
        <p:spPr>
          <a:xfrm>
            <a:off x="6967093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C263E3-DF12-4062-A196-532A6E4A8D15}"/>
              </a:ext>
            </a:extLst>
          </p:cNvPr>
          <p:cNvCxnSpPr>
            <a:cxnSpLocks/>
          </p:cNvCxnSpPr>
          <p:nvPr/>
        </p:nvCxnSpPr>
        <p:spPr>
          <a:xfrm flipH="1">
            <a:off x="2323751" y="6522440"/>
            <a:ext cx="98602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54878ED-8AF0-49CC-A2D2-02CC1B566266}"/>
              </a:ext>
            </a:extLst>
          </p:cNvPr>
          <p:cNvCxnSpPr>
            <a:cxnSpLocks/>
          </p:cNvCxnSpPr>
          <p:nvPr/>
        </p:nvCxnSpPr>
        <p:spPr>
          <a:xfrm>
            <a:off x="12191999" y="-4"/>
            <a:ext cx="0" cy="652191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D08F961-3C95-46FB-AD77-58FFEF1E23BF}"/>
              </a:ext>
            </a:extLst>
          </p:cNvPr>
          <p:cNvSpPr txBox="1"/>
          <p:nvPr/>
        </p:nvSpPr>
        <p:spPr>
          <a:xfrm>
            <a:off x="3042939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Modules</a:t>
            </a:r>
          </a:p>
        </p:txBody>
      </p:sp>
      <p:pic>
        <p:nvPicPr>
          <p:cNvPr id="58" name="Graphic 57" descr="Processor">
            <a:extLst>
              <a:ext uri="{FF2B5EF4-FFF2-40B4-BE49-F238E27FC236}">
                <a16:creationId xmlns:a16="http://schemas.microsoft.com/office/drawing/2014/main" id="{CA76E7BD-2261-4181-A573-13DB82F704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34299" y="430729"/>
            <a:ext cx="216000" cy="216000"/>
          </a:xfrm>
          <a:prstGeom prst="rect">
            <a:avLst/>
          </a:prstGeom>
        </p:spPr>
      </p:pic>
      <p:sp>
        <p:nvSpPr>
          <p:cNvPr id="59" name="Flowchart: Merge 58">
            <a:extLst>
              <a:ext uri="{FF2B5EF4-FFF2-40B4-BE49-F238E27FC236}">
                <a16:creationId xmlns:a16="http://schemas.microsoft.com/office/drawing/2014/main" id="{4B8624CC-7725-4648-9EE3-C6F436DA9B1B}"/>
              </a:ext>
            </a:extLst>
          </p:cNvPr>
          <p:cNvSpPr/>
          <p:nvPr/>
        </p:nvSpPr>
        <p:spPr>
          <a:xfrm flipV="1">
            <a:off x="12042879" y="1577844"/>
            <a:ext cx="108000" cy="10800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Merge 59">
            <a:extLst>
              <a:ext uri="{FF2B5EF4-FFF2-40B4-BE49-F238E27FC236}">
                <a16:creationId xmlns:a16="http://schemas.microsoft.com/office/drawing/2014/main" id="{AF550610-F666-4E84-AA57-CD784334B19B}"/>
              </a:ext>
            </a:extLst>
          </p:cNvPr>
          <p:cNvSpPr/>
          <p:nvPr/>
        </p:nvSpPr>
        <p:spPr>
          <a:xfrm>
            <a:off x="12042879" y="6284013"/>
            <a:ext cx="108000" cy="108000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5B6BC2-0C2F-459A-A493-3349F136903C}"/>
              </a:ext>
            </a:extLst>
          </p:cNvPr>
          <p:cNvSpPr/>
          <p:nvPr/>
        </p:nvSpPr>
        <p:spPr>
          <a:xfrm>
            <a:off x="5353450" y="380998"/>
            <a:ext cx="777550" cy="59759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B83DC8-CC9B-4053-B5B1-7E27FB9D8DE3}"/>
              </a:ext>
            </a:extLst>
          </p:cNvPr>
          <p:cNvSpPr txBox="1"/>
          <p:nvPr/>
        </p:nvSpPr>
        <p:spPr>
          <a:xfrm>
            <a:off x="3807158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Setting</a:t>
            </a:r>
          </a:p>
        </p:txBody>
      </p:sp>
      <p:pic>
        <p:nvPicPr>
          <p:cNvPr id="63" name="Graphic 62" descr="Gears">
            <a:extLst>
              <a:ext uri="{FF2B5EF4-FFF2-40B4-BE49-F238E27FC236}">
                <a16:creationId xmlns:a16="http://schemas.microsoft.com/office/drawing/2014/main" id="{59964D9C-9BA7-4A77-BCFC-01A025C0FE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83794" y="430729"/>
            <a:ext cx="216000" cy="2160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1A58DBF-146C-45CA-9614-8B5C100A4FA5}"/>
              </a:ext>
            </a:extLst>
          </p:cNvPr>
          <p:cNvSpPr txBox="1"/>
          <p:nvPr/>
        </p:nvSpPr>
        <p:spPr>
          <a:xfrm>
            <a:off x="3396104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8D12FC-4728-454C-B985-703313083E4B}"/>
              </a:ext>
            </a:extLst>
          </p:cNvPr>
          <p:cNvSpPr txBox="1"/>
          <p:nvPr/>
        </p:nvSpPr>
        <p:spPr>
          <a:xfrm>
            <a:off x="3930454" y="1224972"/>
            <a:ext cx="648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Export</a:t>
            </a:r>
          </a:p>
        </p:txBody>
      </p:sp>
      <p:pic>
        <p:nvPicPr>
          <p:cNvPr id="67" name="Graphic 66" descr="Disk">
            <a:extLst>
              <a:ext uri="{FF2B5EF4-FFF2-40B4-BE49-F238E27FC236}">
                <a16:creationId xmlns:a16="http://schemas.microsoft.com/office/drawing/2014/main" id="{2AF46260-31D6-4808-B9B5-5AADE701E8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40677" y="1034466"/>
            <a:ext cx="216000" cy="216000"/>
          </a:xfrm>
          <a:prstGeom prst="rect">
            <a:avLst/>
          </a:prstGeom>
        </p:spPr>
      </p:pic>
      <p:pic>
        <p:nvPicPr>
          <p:cNvPr id="68" name="Graphic 67" descr="Checkmark">
            <a:extLst>
              <a:ext uri="{FF2B5EF4-FFF2-40B4-BE49-F238E27FC236}">
                <a16:creationId xmlns:a16="http://schemas.microsoft.com/office/drawing/2014/main" id="{6A5D1430-3537-41B6-8768-B7D853E45F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91368" y="1034466"/>
            <a:ext cx="216000" cy="216000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7FCC122-87CC-40D3-AFDF-031AFF397512}"/>
              </a:ext>
            </a:extLst>
          </p:cNvPr>
          <p:cNvCxnSpPr>
            <a:cxnSpLocks/>
          </p:cNvCxnSpPr>
          <p:nvPr/>
        </p:nvCxnSpPr>
        <p:spPr>
          <a:xfrm>
            <a:off x="3462085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90AC402-3C5B-4040-A328-575C30C54AE5}"/>
              </a:ext>
            </a:extLst>
          </p:cNvPr>
          <p:cNvCxnSpPr>
            <a:cxnSpLocks/>
          </p:cNvCxnSpPr>
          <p:nvPr/>
        </p:nvCxnSpPr>
        <p:spPr>
          <a:xfrm>
            <a:off x="4520644" y="948116"/>
            <a:ext cx="0" cy="46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 descr="Back">
            <a:extLst>
              <a:ext uri="{FF2B5EF4-FFF2-40B4-BE49-F238E27FC236}">
                <a16:creationId xmlns:a16="http://schemas.microsoft.com/office/drawing/2014/main" id="{CAD73A90-80F2-4534-B91A-54944A72A1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116828" y="1034466"/>
            <a:ext cx="216000" cy="216000"/>
          </a:xfrm>
          <a:prstGeom prst="rect">
            <a:avLst/>
          </a:prstGeom>
        </p:spPr>
      </p:pic>
      <p:pic>
        <p:nvPicPr>
          <p:cNvPr id="75" name="Graphic 74" descr="Open folder">
            <a:extLst>
              <a:ext uri="{FF2B5EF4-FFF2-40B4-BE49-F238E27FC236}">
                <a16:creationId xmlns:a16="http://schemas.microsoft.com/office/drawing/2014/main" id="{0BB42FCD-438E-423F-A4B2-D4D195EEFB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623238" y="1034466"/>
            <a:ext cx="216000" cy="21600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43A94B-B58A-4C1D-8919-D01932F01A81}"/>
              </a:ext>
            </a:extLst>
          </p:cNvPr>
          <p:cNvCxnSpPr>
            <a:cxnSpLocks/>
          </p:cNvCxnSpPr>
          <p:nvPr/>
        </p:nvCxnSpPr>
        <p:spPr>
          <a:xfrm>
            <a:off x="304293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1D1FFFD-E05E-4555-86C1-FAFAC61F0402}"/>
              </a:ext>
            </a:extLst>
          </p:cNvPr>
          <p:cNvSpPr txBox="1"/>
          <p:nvPr/>
        </p:nvSpPr>
        <p:spPr>
          <a:xfrm>
            <a:off x="4571377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0F0F0"/>
                </a:solidFill>
              </a:rPr>
              <a:t>Users</a:t>
            </a:r>
          </a:p>
        </p:txBody>
      </p:sp>
      <p:pic>
        <p:nvPicPr>
          <p:cNvPr id="78" name="Graphic 77" descr="Fingerprint">
            <a:extLst>
              <a:ext uri="{FF2B5EF4-FFF2-40B4-BE49-F238E27FC236}">
                <a16:creationId xmlns:a16="http://schemas.microsoft.com/office/drawing/2014/main" id="{8C982153-5828-4FE0-AC6B-65AA31D49F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873836" y="430729"/>
            <a:ext cx="216000" cy="21600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B490413-5AC4-4DC2-83E4-EA560E141326}"/>
              </a:ext>
            </a:extLst>
          </p:cNvPr>
          <p:cNvCxnSpPr>
            <a:cxnSpLocks/>
          </p:cNvCxnSpPr>
          <p:nvPr/>
        </p:nvCxnSpPr>
        <p:spPr>
          <a:xfrm>
            <a:off x="3844999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0F6B11-DD3E-44AB-9822-1F1BAB89CFA4}"/>
              </a:ext>
            </a:extLst>
          </p:cNvPr>
          <p:cNvSpPr txBox="1"/>
          <p:nvPr/>
        </p:nvSpPr>
        <p:spPr>
          <a:xfrm>
            <a:off x="5335596" y="624839"/>
            <a:ext cx="7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Report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DED988-C714-48E3-998A-CD9AE4972A94}"/>
              </a:ext>
            </a:extLst>
          </p:cNvPr>
          <p:cNvCxnSpPr>
            <a:cxnSpLocks/>
          </p:cNvCxnSpPr>
          <p:nvPr/>
        </p:nvCxnSpPr>
        <p:spPr>
          <a:xfrm>
            <a:off x="4608068" y="44913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46DC2FA6-E66F-4539-BD76-CD40C5EC034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633002" y="430729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1116</Words>
  <Application>Microsoft Office PowerPoint</Application>
  <PresentationFormat>Widescreen</PresentationFormat>
  <Paragraphs>480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system-ui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Vahid T</dc:creator>
  <cp:lastModifiedBy>cnmshop.ir</cp:lastModifiedBy>
  <cp:revision>118</cp:revision>
  <dcterms:created xsi:type="dcterms:W3CDTF">2020-08-05T13:50:43Z</dcterms:created>
  <dcterms:modified xsi:type="dcterms:W3CDTF">2020-08-23T10:26:25Z</dcterms:modified>
</cp:coreProperties>
</file>