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315" r:id="rId4"/>
    <p:sldId id="263" r:id="rId5"/>
    <p:sldId id="311" r:id="rId6"/>
    <p:sldId id="264" r:id="rId7"/>
    <p:sldId id="318" r:id="rId8"/>
    <p:sldId id="265" r:id="rId9"/>
    <p:sldId id="261" r:id="rId10"/>
    <p:sldId id="262" r:id="rId11"/>
    <p:sldId id="319" r:id="rId12"/>
    <p:sldId id="313" r:id="rId13"/>
    <p:sldId id="320" r:id="rId14"/>
    <p:sldId id="316" r:id="rId15"/>
    <p:sldId id="32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Cambria Math" panose="02040503050406030204" pitchFamily="18" charset="0"/>
      <p:regular r:id="rId21"/>
    </p:embeddedFont>
    <p:embeddedFont>
      <p:font typeface="Comfortaa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  <p:embeddedFont>
      <p:font typeface="Source Code Pro Medium" panose="020B05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1A"/>
    <a:srgbClr val="2966FF"/>
    <a:srgbClr val="DCDCAA"/>
    <a:srgbClr val="FFFFFF"/>
    <a:srgbClr val="4A84B5"/>
    <a:srgbClr val="4EC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949439-846E-4B3F-A313-2E9A6E3C3583}">
  <a:tblStyle styleId="{9F949439-846E-4B3F-A313-2E9A6E3C35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6252E4-EF69-47A0-83CA-093A87F0FB1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Faridi" userId="63885214af22b356" providerId="LiveId" clId="{D091899D-23DF-4CD0-A01B-0077CBE40A17}"/>
    <pc:docChg chg="undo redo custSel addSld delSld modSld sldOrd">
      <pc:chgData name="Amir Faridi" userId="63885214af22b356" providerId="LiveId" clId="{D091899D-23DF-4CD0-A01B-0077CBE40A17}" dt="2025-05-12T11:18:24.501" v="6069" actId="478"/>
      <pc:docMkLst>
        <pc:docMk/>
      </pc:docMkLst>
      <pc:sldChg chg="addSp delSp modSp mod">
        <pc:chgData name="Amir Faridi" userId="63885214af22b356" providerId="LiveId" clId="{D091899D-23DF-4CD0-A01B-0077CBE40A17}" dt="2025-05-12T07:33:03.943" v="4407" actId="1076"/>
        <pc:sldMkLst>
          <pc:docMk/>
          <pc:sldMk cId="0" sldId="256"/>
        </pc:sldMkLst>
        <pc:spChg chg="add del mod">
          <ac:chgData name="Amir Faridi" userId="63885214af22b356" providerId="LiveId" clId="{D091899D-23DF-4CD0-A01B-0077CBE40A17}" dt="2025-05-12T02:46:11.295" v="3470" actId="478"/>
          <ac:spMkLst>
            <pc:docMk/>
            <pc:sldMk cId="0" sldId="256"/>
            <ac:spMk id="3" creationId="{910BAECA-64B6-8737-5746-5375A79B5AD5}"/>
          </ac:spMkLst>
        </pc:spChg>
        <pc:spChg chg="add mod">
          <ac:chgData name="Amir Faridi" userId="63885214af22b356" providerId="LiveId" clId="{D091899D-23DF-4CD0-A01B-0077CBE40A17}" dt="2025-05-12T07:29:41.138" v="4391" actId="1076"/>
          <ac:spMkLst>
            <pc:docMk/>
            <pc:sldMk cId="0" sldId="256"/>
            <ac:spMk id="6" creationId="{274A7FCB-A1CE-4543-0756-4EBC482DBE08}"/>
          </ac:spMkLst>
        </pc:spChg>
        <pc:spChg chg="add mod">
          <ac:chgData name="Amir Faridi" userId="63885214af22b356" providerId="LiveId" clId="{D091899D-23DF-4CD0-A01B-0077CBE40A17}" dt="2025-05-12T07:29:41.138" v="4391" actId="1076"/>
          <ac:spMkLst>
            <pc:docMk/>
            <pc:sldMk cId="0" sldId="256"/>
            <ac:spMk id="7" creationId="{D85DC49E-1B33-5766-A801-48426E43D5F7}"/>
          </ac:spMkLst>
        </pc:spChg>
        <pc:spChg chg="mod">
          <ac:chgData name="Amir Faridi" userId="63885214af22b356" providerId="LiveId" clId="{D091899D-23DF-4CD0-A01B-0077CBE40A17}" dt="2025-05-12T07:29:45.814" v="4392" actId="1076"/>
          <ac:spMkLst>
            <pc:docMk/>
            <pc:sldMk cId="0" sldId="256"/>
            <ac:spMk id="238" creationId="{00000000-0000-0000-0000-000000000000}"/>
          </ac:spMkLst>
        </pc:spChg>
        <pc:spChg chg="del">
          <ac:chgData name="Amir Faridi" userId="63885214af22b356" providerId="LiveId" clId="{D091899D-23DF-4CD0-A01B-0077CBE40A17}" dt="2025-05-12T02:46:09.542" v="3469" actId="478"/>
          <ac:spMkLst>
            <pc:docMk/>
            <pc:sldMk cId="0" sldId="256"/>
            <ac:spMk id="239" creationId="{00000000-0000-0000-0000-000000000000}"/>
          </ac:spMkLst>
        </pc:spChg>
        <pc:spChg chg="mod">
          <ac:chgData name="Amir Faridi" userId="63885214af22b356" providerId="LiveId" clId="{D091899D-23DF-4CD0-A01B-0077CBE40A17}" dt="2025-05-12T07:30:43.228" v="4393" actId="1076"/>
          <ac:spMkLst>
            <pc:docMk/>
            <pc:sldMk cId="0" sldId="256"/>
            <ac:spMk id="240" creationId="{00000000-0000-0000-0000-000000000000}"/>
          </ac:spMkLst>
        </pc:spChg>
        <pc:spChg chg="mod">
          <ac:chgData name="Amir Faridi" userId="63885214af22b356" providerId="LiveId" clId="{D091899D-23DF-4CD0-A01B-0077CBE40A17}" dt="2025-05-12T07:30:52.254" v="4395" actId="1076"/>
          <ac:spMkLst>
            <pc:docMk/>
            <pc:sldMk cId="0" sldId="256"/>
            <ac:spMk id="241" creationId="{00000000-0000-0000-0000-000000000000}"/>
          </ac:spMkLst>
        </pc:spChg>
        <pc:spChg chg="mod">
          <ac:chgData name="Amir Faridi" userId="63885214af22b356" providerId="LiveId" clId="{D091899D-23DF-4CD0-A01B-0077CBE40A17}" dt="2025-05-12T06:18:03.077" v="3478" actId="1076"/>
          <ac:spMkLst>
            <pc:docMk/>
            <pc:sldMk cId="0" sldId="256"/>
            <ac:spMk id="242" creationId="{00000000-0000-0000-0000-000000000000}"/>
          </ac:spMkLst>
        </pc:spChg>
        <pc:grpChg chg="del mod">
          <ac:chgData name="Amir Faridi" userId="63885214af22b356" providerId="LiveId" clId="{D091899D-23DF-4CD0-A01B-0077CBE40A17}" dt="2025-05-12T07:26:36.591" v="4255" actId="478"/>
          <ac:grpSpMkLst>
            <pc:docMk/>
            <pc:sldMk cId="0" sldId="256"/>
            <ac:grpSpMk id="243" creationId="{00000000-0000-0000-0000-000000000000}"/>
          </ac:grpSpMkLst>
        </pc:grpChg>
        <pc:grpChg chg="del">
          <ac:chgData name="Amir Faridi" userId="63885214af22b356" providerId="LiveId" clId="{D091899D-23DF-4CD0-A01B-0077CBE40A17}" dt="2025-05-12T01:59:48.015" v="3415" actId="478"/>
          <ac:grpSpMkLst>
            <pc:docMk/>
            <pc:sldMk cId="0" sldId="256"/>
            <ac:grpSpMk id="247" creationId="{00000000-0000-0000-0000-000000000000}"/>
          </ac:grpSpMkLst>
        </pc:grpChg>
        <pc:picChg chg="add del mod">
          <ac:chgData name="Amir Faridi" userId="63885214af22b356" providerId="LiveId" clId="{D091899D-23DF-4CD0-A01B-0077CBE40A17}" dt="2025-05-12T07:32:43.630" v="4403" actId="478"/>
          <ac:picMkLst>
            <pc:docMk/>
            <pc:sldMk cId="0" sldId="256"/>
            <ac:picMk id="5" creationId="{A92FA712-9F39-E042-38FB-5C4ECA920BEC}"/>
          </ac:picMkLst>
        </pc:picChg>
        <pc:picChg chg="add mod">
          <ac:chgData name="Amir Faridi" userId="63885214af22b356" providerId="LiveId" clId="{D091899D-23DF-4CD0-A01B-0077CBE40A17}" dt="2025-05-12T07:33:03.943" v="4407" actId="1076"/>
          <ac:picMkLst>
            <pc:docMk/>
            <pc:sldMk cId="0" sldId="256"/>
            <ac:picMk id="9" creationId="{5450D0FD-C208-505B-A7AB-C9439D39E26E}"/>
          </ac:picMkLst>
        </pc:picChg>
      </pc:sldChg>
      <pc:sldChg chg="del">
        <pc:chgData name="Amir Faridi" userId="63885214af22b356" providerId="LiveId" clId="{D091899D-23DF-4CD0-A01B-0077CBE40A17}" dt="2025-05-12T06:24:41.032" v="3545" actId="47"/>
        <pc:sldMkLst>
          <pc:docMk/>
          <pc:sldMk cId="0" sldId="257"/>
        </pc:sldMkLst>
      </pc:sldChg>
      <pc:sldChg chg="addSp delSp modSp mod">
        <pc:chgData name="Amir Faridi" userId="63885214af22b356" providerId="LiveId" clId="{D091899D-23DF-4CD0-A01B-0077CBE40A17}" dt="2025-05-12T11:17:12.576" v="6064" actId="1035"/>
        <pc:sldMkLst>
          <pc:docMk/>
          <pc:sldMk cId="0" sldId="258"/>
        </pc:sldMkLst>
        <pc:spChg chg="add del mod">
          <ac:chgData name="Amir Faridi" userId="63885214af22b356" providerId="LiveId" clId="{D091899D-23DF-4CD0-A01B-0077CBE40A17}" dt="2025-05-12T06:25:11.495" v="3567" actId="478"/>
          <ac:spMkLst>
            <pc:docMk/>
            <pc:sldMk cId="0" sldId="258"/>
            <ac:spMk id="3" creationId="{5C2499B4-45F4-8BC9-013E-F599F367A579}"/>
          </ac:spMkLst>
        </pc:spChg>
        <pc:spChg chg="add del mod">
          <ac:chgData name="Amir Faridi" userId="63885214af22b356" providerId="LiveId" clId="{D091899D-23DF-4CD0-A01B-0077CBE40A17}" dt="2025-05-12T07:02:19.578" v="4025" actId="478"/>
          <ac:spMkLst>
            <pc:docMk/>
            <pc:sldMk cId="0" sldId="258"/>
            <ac:spMk id="5" creationId="{424FF275-DB54-3124-A9D9-5B99F5E0D264}"/>
          </ac:spMkLst>
        </pc:spChg>
        <pc:spChg chg="add del mod">
          <ac:chgData name="Amir Faridi" userId="63885214af22b356" providerId="LiveId" clId="{D091899D-23DF-4CD0-A01B-0077CBE40A17}" dt="2025-05-12T07:03:12.143" v="4043" actId="478"/>
          <ac:spMkLst>
            <pc:docMk/>
            <pc:sldMk cId="0" sldId="258"/>
            <ac:spMk id="7" creationId="{2BCC990A-26AF-1FBB-3C9D-9C3A50CD0CA6}"/>
          </ac:spMkLst>
        </pc:spChg>
        <pc:spChg chg="add mod">
          <ac:chgData name="Amir Faridi" userId="63885214af22b356" providerId="LiveId" clId="{D091899D-23DF-4CD0-A01B-0077CBE40A17}" dt="2025-05-12T11:13:48.436" v="6008" actId="1076"/>
          <ac:spMkLst>
            <pc:docMk/>
            <pc:sldMk cId="0" sldId="258"/>
            <ac:spMk id="8" creationId="{5858BDAF-47F2-7D8D-36E8-D291E9B56C52}"/>
          </ac:spMkLst>
        </pc:spChg>
        <pc:spChg chg="add mod">
          <ac:chgData name="Amir Faridi" userId="63885214af22b356" providerId="LiveId" clId="{D091899D-23DF-4CD0-A01B-0077CBE40A17}" dt="2025-05-12T11:13:08.133" v="6000" actId="1037"/>
          <ac:spMkLst>
            <pc:docMk/>
            <pc:sldMk cId="0" sldId="258"/>
            <ac:spMk id="9" creationId="{5CAD0843-5E88-7E32-FE14-6F10DD5CA5AA}"/>
          </ac:spMkLst>
        </pc:spChg>
        <pc:spChg chg="add mod">
          <ac:chgData name="Amir Faridi" userId="63885214af22b356" providerId="LiveId" clId="{D091899D-23DF-4CD0-A01B-0077CBE40A17}" dt="2025-05-12T11:13:51.482" v="6009" actId="1076"/>
          <ac:spMkLst>
            <pc:docMk/>
            <pc:sldMk cId="0" sldId="258"/>
            <ac:spMk id="10" creationId="{C67CD788-E0E5-F020-635D-A7756A7A40FD}"/>
          </ac:spMkLst>
        </pc:spChg>
        <pc:spChg chg="add mod">
          <ac:chgData name="Amir Faridi" userId="63885214af22b356" providerId="LiveId" clId="{D091899D-23DF-4CD0-A01B-0077CBE40A17}" dt="2025-05-12T11:15:04.860" v="6019" actId="20577"/>
          <ac:spMkLst>
            <pc:docMk/>
            <pc:sldMk cId="0" sldId="258"/>
            <ac:spMk id="11" creationId="{646A5C54-1FFC-83BD-7FC7-0BD67C7B5A23}"/>
          </ac:spMkLst>
        </pc:spChg>
        <pc:spChg chg="add mod">
          <ac:chgData name="Amir Faridi" userId="63885214af22b356" providerId="LiveId" clId="{D091899D-23DF-4CD0-A01B-0077CBE40A17}" dt="2025-05-12T11:13:57.186" v="6010" actId="1076"/>
          <ac:spMkLst>
            <pc:docMk/>
            <pc:sldMk cId="0" sldId="258"/>
            <ac:spMk id="12" creationId="{BC70FF5F-25E7-987D-1958-73C73101C7DD}"/>
          </ac:spMkLst>
        </pc:spChg>
        <pc:spChg chg="add mod">
          <ac:chgData name="Amir Faridi" userId="63885214af22b356" providerId="LiveId" clId="{D091899D-23DF-4CD0-A01B-0077CBE40A17}" dt="2025-05-12T11:15:17.705" v="6030" actId="20577"/>
          <ac:spMkLst>
            <pc:docMk/>
            <pc:sldMk cId="0" sldId="258"/>
            <ac:spMk id="13" creationId="{5AA44E5B-31E7-CC4B-FF14-3AADDC3E7C2D}"/>
          </ac:spMkLst>
        </pc:spChg>
        <pc:spChg chg="del mod">
          <ac:chgData name="Amir Faridi" userId="63885214af22b356" providerId="LiveId" clId="{D091899D-23DF-4CD0-A01B-0077CBE40A17}" dt="2025-05-12T06:25:08.156" v="3566" actId="478"/>
          <ac:spMkLst>
            <pc:docMk/>
            <pc:sldMk cId="0" sldId="258"/>
            <ac:spMk id="307" creationId="{00000000-0000-0000-0000-000000000000}"/>
          </ac:spMkLst>
        </pc:spChg>
        <pc:spChg chg="del">
          <ac:chgData name="Amir Faridi" userId="63885214af22b356" providerId="LiveId" clId="{D091899D-23DF-4CD0-A01B-0077CBE40A17}" dt="2025-05-12T07:02:17.545" v="4024" actId="478"/>
          <ac:spMkLst>
            <pc:docMk/>
            <pc:sldMk cId="0" sldId="258"/>
            <ac:spMk id="308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07:03:10.304" v="4042" actId="478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mir Faridi" userId="63885214af22b356" providerId="LiveId" clId="{D091899D-23DF-4CD0-A01B-0077CBE40A17}" dt="2025-05-12T10:40:08.813" v="5362" actId="1037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Amir Faridi" userId="63885214af22b356" providerId="LiveId" clId="{D091899D-23DF-4CD0-A01B-0077CBE40A17}" dt="2025-05-12T11:13:37.682" v="6006" actId="107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Amir Faridi" userId="63885214af22b356" providerId="LiveId" clId="{D091899D-23DF-4CD0-A01B-0077CBE40A17}" dt="2025-05-12T11:13:44.681" v="6007" actId="107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mir Faridi" userId="63885214af22b356" providerId="LiveId" clId="{D091899D-23DF-4CD0-A01B-0077CBE40A17}" dt="2025-05-12T11:14:18.878" v="6013" actId="1076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Amir Faridi" userId="63885214af22b356" providerId="LiveId" clId="{D091899D-23DF-4CD0-A01B-0077CBE40A17}" dt="2025-05-12T11:12:31.866" v="5903" actId="1076"/>
          <ac:spMkLst>
            <pc:docMk/>
            <pc:sldMk cId="0" sldId="258"/>
            <ac:spMk id="314" creationId="{00000000-0000-0000-0000-000000000000}"/>
          </ac:spMkLst>
        </pc:spChg>
        <pc:spChg chg="mod">
          <ac:chgData name="Amir Faridi" userId="63885214af22b356" providerId="LiveId" clId="{D091899D-23DF-4CD0-A01B-0077CBE40A17}" dt="2025-05-12T11:17:12.576" v="6064" actId="1035"/>
          <ac:spMkLst>
            <pc:docMk/>
            <pc:sldMk cId="0" sldId="258"/>
            <ac:spMk id="315" creationId="{00000000-0000-0000-0000-000000000000}"/>
          </ac:spMkLst>
        </pc:spChg>
        <pc:spChg chg="del">
          <ac:chgData name="Amir Faridi" userId="63885214af22b356" providerId="LiveId" clId="{D091899D-23DF-4CD0-A01B-0077CBE40A17}" dt="2025-05-12T10:25:36.790" v="5288" actId="478"/>
          <ac:spMkLst>
            <pc:docMk/>
            <pc:sldMk cId="0" sldId="258"/>
            <ac:spMk id="317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5:36.790" v="5288" actId="478"/>
          <ac:spMkLst>
            <pc:docMk/>
            <pc:sldMk cId="0" sldId="258"/>
            <ac:spMk id="318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5:36.790" v="5288" actId="478"/>
          <ac:spMkLst>
            <pc:docMk/>
            <pc:sldMk cId="0" sldId="258"/>
            <ac:spMk id="319" creationId="{00000000-0000-0000-0000-000000000000}"/>
          </ac:spMkLst>
        </pc:spChg>
        <pc:spChg chg="del">
          <ac:chgData name="Amir Faridi" userId="63885214af22b356" providerId="LiveId" clId="{D091899D-23DF-4CD0-A01B-0077CBE40A17}" dt="2025-05-12T10:25:36.790" v="5288" actId="478"/>
          <ac:spMkLst>
            <pc:docMk/>
            <pc:sldMk cId="0" sldId="258"/>
            <ac:spMk id="320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21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22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24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7:19.553" v="5303" actId="478"/>
          <ac:spMkLst>
            <pc:docMk/>
            <pc:sldMk cId="0" sldId="258"/>
            <ac:spMk id="326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7:19.553" v="5303" actId="478"/>
          <ac:spMkLst>
            <pc:docMk/>
            <pc:sldMk cId="0" sldId="258"/>
            <ac:spMk id="327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28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29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30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31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32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33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34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35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36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37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38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39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40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41" creationId="{00000000-0000-0000-0000-000000000000}"/>
          </ac:spMkLst>
        </pc:spChg>
        <pc:spChg chg="del">
          <ac:chgData name="Amir Faridi" userId="63885214af22b356" providerId="LiveId" clId="{D091899D-23DF-4CD0-A01B-0077CBE40A17}" dt="2025-05-12T10:25:36.790" v="5288" actId="478"/>
          <ac:spMkLst>
            <pc:docMk/>
            <pc:sldMk cId="0" sldId="258"/>
            <ac:spMk id="342" creationId="{00000000-0000-0000-0000-000000000000}"/>
          </ac:spMkLst>
        </pc:spChg>
        <pc:spChg chg="del">
          <ac:chgData name="Amir Faridi" userId="63885214af22b356" providerId="LiveId" clId="{D091899D-23DF-4CD0-A01B-0077CBE40A17}" dt="2025-05-12T10:25:36.790" v="5288" actId="478"/>
          <ac:spMkLst>
            <pc:docMk/>
            <pc:sldMk cId="0" sldId="258"/>
            <ac:spMk id="343" creationId="{00000000-0000-0000-0000-000000000000}"/>
          </ac:spMkLst>
        </pc:spChg>
        <pc:spChg chg="del">
          <ac:chgData name="Amir Faridi" userId="63885214af22b356" providerId="LiveId" clId="{D091899D-23DF-4CD0-A01B-0077CBE40A17}" dt="2025-05-12T10:25:36.790" v="5288" actId="478"/>
          <ac:spMkLst>
            <pc:docMk/>
            <pc:sldMk cId="0" sldId="258"/>
            <ac:spMk id="344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0:26:03.058" v="5291" actId="478"/>
          <ac:spMkLst>
            <pc:docMk/>
            <pc:sldMk cId="0" sldId="258"/>
            <ac:spMk id="345" creationId="{00000000-0000-0000-0000-000000000000}"/>
          </ac:spMkLst>
        </pc:spChg>
        <pc:spChg chg="del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46" creationId="{00000000-0000-0000-0000-000000000000}"/>
          </ac:spMkLst>
        </pc:spChg>
        <pc:spChg chg="del mod topLvl">
          <ac:chgData name="Amir Faridi" userId="63885214af22b356" providerId="LiveId" clId="{D091899D-23DF-4CD0-A01B-0077CBE40A17}" dt="2025-05-12T10:27:17.348" v="5302" actId="478"/>
          <ac:spMkLst>
            <pc:docMk/>
            <pc:sldMk cId="0" sldId="258"/>
            <ac:spMk id="347" creationId="{00000000-0000-0000-0000-000000000000}"/>
          </ac:spMkLst>
        </pc:spChg>
      </pc:sldChg>
      <pc:sldChg chg="del">
        <pc:chgData name="Amir Faridi" userId="63885214af22b356" providerId="LiveId" clId="{D091899D-23DF-4CD0-A01B-0077CBE40A17}" dt="2025-05-12T06:26:50.268" v="3571" actId="47"/>
        <pc:sldMkLst>
          <pc:docMk/>
          <pc:sldMk cId="0" sldId="259"/>
        </pc:sldMkLst>
      </pc:sldChg>
      <pc:sldChg chg="addSp delSp modSp del mod">
        <pc:chgData name="Amir Faridi" userId="63885214af22b356" providerId="LiveId" clId="{D091899D-23DF-4CD0-A01B-0077CBE40A17}" dt="2025-05-12T06:26:54.212" v="3572" actId="47"/>
        <pc:sldMkLst>
          <pc:docMk/>
          <pc:sldMk cId="0" sldId="260"/>
        </pc:sldMkLst>
        <pc:spChg chg="add del mod">
          <ac:chgData name="Amir Faridi" userId="63885214af22b356" providerId="LiveId" clId="{D091899D-23DF-4CD0-A01B-0077CBE40A17}" dt="2025-05-12T01:55:20.218" v="3371" actId="478"/>
          <ac:spMkLst>
            <pc:docMk/>
            <pc:sldMk cId="0" sldId="260"/>
            <ac:spMk id="3" creationId="{A5661544-8389-633D-E0EA-0936874990C2}"/>
          </ac:spMkLst>
        </pc:spChg>
        <pc:spChg chg="add mod">
          <ac:chgData name="Amir Faridi" userId="63885214af22b356" providerId="LiveId" clId="{D091899D-23DF-4CD0-A01B-0077CBE40A17}" dt="2025-05-12T01:55:38.795" v="3375" actId="14100"/>
          <ac:spMkLst>
            <pc:docMk/>
            <pc:sldMk cId="0" sldId="260"/>
            <ac:spMk id="5" creationId="{DB083D20-E36D-C95C-1D47-AC8B5A21A277}"/>
          </ac:spMkLst>
        </pc:spChg>
        <pc:spChg chg="del mod">
          <ac:chgData name="Amir Faridi" userId="63885214af22b356" providerId="LiveId" clId="{D091899D-23DF-4CD0-A01B-0077CBE40A17}" dt="2025-05-12T01:55:30.920" v="3374" actId="478"/>
          <ac:spMkLst>
            <pc:docMk/>
            <pc:sldMk cId="0" sldId="260"/>
            <ac:spMk id="406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01:55:16.956" v="3370" actId="478"/>
          <ac:spMkLst>
            <pc:docMk/>
            <pc:sldMk cId="0" sldId="260"/>
            <ac:spMk id="407" creationId="{00000000-0000-0000-0000-000000000000}"/>
          </ac:spMkLst>
        </pc:spChg>
        <pc:spChg chg="del">
          <ac:chgData name="Amir Faridi" userId="63885214af22b356" providerId="LiveId" clId="{D091899D-23DF-4CD0-A01B-0077CBE40A17}" dt="2025-05-12T01:55:23.527" v="3372" actId="478"/>
          <ac:spMkLst>
            <pc:docMk/>
            <pc:sldMk cId="0" sldId="260"/>
            <ac:spMk id="408" creationId="{00000000-0000-0000-0000-000000000000}"/>
          </ac:spMkLst>
        </pc:spChg>
        <pc:grpChg chg="del">
          <ac:chgData name="Amir Faridi" userId="63885214af22b356" providerId="LiveId" clId="{D091899D-23DF-4CD0-A01B-0077CBE40A17}" dt="2025-05-12T01:55:13.509" v="3368" actId="478"/>
          <ac:grpSpMkLst>
            <pc:docMk/>
            <pc:sldMk cId="0" sldId="260"/>
            <ac:grpSpMk id="413" creationId="{00000000-0000-0000-0000-000000000000}"/>
          </ac:grpSpMkLst>
        </pc:grpChg>
      </pc:sldChg>
      <pc:sldChg chg="addSp delSp modSp mod ord">
        <pc:chgData name="Amir Faridi" userId="63885214af22b356" providerId="LiveId" clId="{D091899D-23DF-4CD0-A01B-0077CBE40A17}" dt="2025-05-12T11:18:05.164" v="6067" actId="478"/>
        <pc:sldMkLst>
          <pc:docMk/>
          <pc:sldMk cId="0" sldId="261"/>
        </pc:sldMkLst>
        <pc:spChg chg="mod">
          <ac:chgData name="Amir Faridi" userId="63885214af22b356" providerId="LiveId" clId="{D091899D-23DF-4CD0-A01B-0077CBE40A17}" dt="2025-05-12T07:14:19.456" v="4232" actId="207"/>
          <ac:spMkLst>
            <pc:docMk/>
            <pc:sldMk cId="0" sldId="261"/>
            <ac:spMk id="431" creationId="{00000000-0000-0000-0000-000000000000}"/>
          </ac:spMkLst>
        </pc:spChg>
        <pc:spChg chg="mod">
          <ac:chgData name="Amir Faridi" userId="63885214af22b356" providerId="LiveId" clId="{D091899D-23DF-4CD0-A01B-0077CBE40A17}" dt="2025-05-12T11:10:24.500" v="5872" actId="1076"/>
          <ac:spMkLst>
            <pc:docMk/>
            <pc:sldMk cId="0" sldId="261"/>
            <ac:spMk id="433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11:18:05.164" v="6067" actId="478"/>
          <ac:spMkLst>
            <pc:docMk/>
            <pc:sldMk cId="0" sldId="261"/>
            <ac:spMk id="448" creationId="{00000000-0000-0000-0000-000000000000}"/>
          </ac:spMkLst>
        </pc:spChg>
        <pc:spChg chg="del">
          <ac:chgData name="Amir Faridi" userId="63885214af22b356" providerId="LiveId" clId="{D091899D-23DF-4CD0-A01B-0077CBE40A17}" dt="2025-05-12T11:17:57.595" v="6066" actId="478"/>
          <ac:spMkLst>
            <pc:docMk/>
            <pc:sldMk cId="0" sldId="261"/>
            <ac:spMk id="449" creationId="{00000000-0000-0000-0000-000000000000}"/>
          </ac:spMkLst>
        </pc:spChg>
        <pc:graphicFrameChg chg="add del mod modGraphic">
          <ac:chgData name="Amir Faridi" userId="63885214af22b356" providerId="LiveId" clId="{D091899D-23DF-4CD0-A01B-0077CBE40A17}" dt="2025-05-12T08:59:47.973" v="4579" actId="478"/>
          <ac:graphicFrameMkLst>
            <pc:docMk/>
            <pc:sldMk cId="0" sldId="261"/>
            <ac:graphicFrameMk id="2" creationId="{9770D5DB-5394-18FB-162C-0327CBF19075}"/>
          </ac:graphicFrameMkLst>
        </pc:graphicFrameChg>
        <pc:graphicFrameChg chg="add del mod modGraphic">
          <ac:chgData name="Amir Faridi" userId="63885214af22b356" providerId="LiveId" clId="{D091899D-23DF-4CD0-A01B-0077CBE40A17}" dt="2025-05-12T09:03:17.435" v="4593" actId="478"/>
          <ac:graphicFrameMkLst>
            <pc:docMk/>
            <pc:sldMk cId="0" sldId="261"/>
            <ac:graphicFrameMk id="3" creationId="{C00038B9-F585-7F8C-49D3-E4A2E490BBF7}"/>
          </ac:graphicFrameMkLst>
        </pc:graphicFrameChg>
        <pc:graphicFrameChg chg="add mod modGraphic">
          <ac:chgData name="Amir Faridi" userId="63885214af22b356" providerId="LiveId" clId="{D091899D-23DF-4CD0-A01B-0077CBE40A17}" dt="2025-05-12T09:50:20.249" v="4825" actId="207"/>
          <ac:graphicFrameMkLst>
            <pc:docMk/>
            <pc:sldMk cId="0" sldId="261"/>
            <ac:graphicFrameMk id="4" creationId="{48C57547-4863-5E20-D751-4F393EFB1871}"/>
          </ac:graphicFrameMkLst>
        </pc:graphicFrameChg>
        <pc:picChg chg="add del mod">
          <ac:chgData name="Amir Faridi" userId="63885214af22b356" providerId="LiveId" clId="{D091899D-23DF-4CD0-A01B-0077CBE40A17}" dt="2025-05-12T09:33:52.406" v="4706" actId="478"/>
          <ac:picMkLst>
            <pc:docMk/>
            <pc:sldMk cId="0" sldId="261"/>
            <ac:picMk id="5" creationId="{264C37F4-8EA2-F8E6-E401-BD72D34CBA3E}"/>
          </ac:picMkLst>
        </pc:picChg>
        <pc:picChg chg="add del mod">
          <ac:chgData name="Amir Faridi" userId="63885214af22b356" providerId="LiveId" clId="{D091899D-23DF-4CD0-A01B-0077CBE40A17}" dt="2025-05-12T09:33:54.018" v="4707" actId="478"/>
          <ac:picMkLst>
            <pc:docMk/>
            <pc:sldMk cId="0" sldId="261"/>
            <ac:picMk id="7" creationId="{51AACB03-8B49-7541-FB96-32D65A5C27F8}"/>
          </ac:picMkLst>
        </pc:picChg>
      </pc:sldChg>
      <pc:sldChg chg="addSp delSp modSp mod ord">
        <pc:chgData name="Amir Faridi" userId="63885214af22b356" providerId="LiveId" clId="{D091899D-23DF-4CD0-A01B-0077CBE40A17}" dt="2025-05-12T11:17:51.234" v="6065" actId="478"/>
        <pc:sldMkLst>
          <pc:docMk/>
          <pc:sldMk cId="0" sldId="262"/>
        </pc:sldMkLst>
        <pc:spChg chg="mod">
          <ac:chgData name="Amir Faridi" userId="63885214af22b356" providerId="LiveId" clId="{D091899D-23DF-4CD0-A01B-0077CBE40A17}" dt="2025-05-10T12:20:43.620" v="526" actId="207"/>
          <ac:spMkLst>
            <pc:docMk/>
            <pc:sldMk cId="0" sldId="262"/>
            <ac:spMk id="454" creationId="{00000000-0000-0000-0000-000000000000}"/>
          </ac:spMkLst>
        </pc:spChg>
        <pc:spChg chg="mod">
          <ac:chgData name="Amir Faridi" userId="63885214af22b356" providerId="LiveId" clId="{D091899D-23DF-4CD0-A01B-0077CBE40A17}" dt="2025-05-12T10:11:04.572" v="5186" actId="5793"/>
          <ac:spMkLst>
            <pc:docMk/>
            <pc:sldMk cId="0" sldId="262"/>
            <ac:spMk id="455" creationId="{00000000-0000-0000-0000-000000000000}"/>
          </ac:spMkLst>
        </pc:spChg>
        <pc:spChg chg="del">
          <ac:chgData name="Amir Faridi" userId="63885214af22b356" providerId="LiveId" clId="{D091899D-23DF-4CD0-A01B-0077CBE40A17}" dt="2025-05-12T11:17:51.234" v="6065" actId="478"/>
          <ac:spMkLst>
            <pc:docMk/>
            <pc:sldMk cId="0" sldId="262"/>
            <ac:spMk id="492" creationId="{00000000-0000-0000-0000-000000000000}"/>
          </ac:spMkLst>
        </pc:spChg>
        <pc:graphicFrameChg chg="add mod modGraphic">
          <ac:chgData name="Amir Faridi" userId="63885214af22b356" providerId="LiveId" clId="{D091899D-23DF-4CD0-A01B-0077CBE40A17}" dt="2025-05-12T09:50:27.635" v="4826" actId="207"/>
          <ac:graphicFrameMkLst>
            <pc:docMk/>
            <pc:sldMk cId="0" sldId="262"/>
            <ac:graphicFrameMk id="5" creationId="{6C290F6D-10D3-41BE-97C5-F5D6C00857A1}"/>
          </ac:graphicFrameMkLst>
        </pc:graphicFrameChg>
        <pc:picChg chg="add del mod">
          <ac:chgData name="Amir Faridi" userId="63885214af22b356" providerId="LiveId" clId="{D091899D-23DF-4CD0-A01B-0077CBE40A17}" dt="2025-05-12T09:42:46.169" v="4717" actId="478"/>
          <ac:picMkLst>
            <pc:docMk/>
            <pc:sldMk cId="0" sldId="262"/>
            <ac:picMk id="3" creationId="{CC04D787-0852-B396-284A-9B1DF2E5B313}"/>
          </ac:picMkLst>
        </pc:picChg>
        <pc:picChg chg="add del mod">
          <ac:chgData name="Amir Faridi" userId="63885214af22b356" providerId="LiveId" clId="{D091899D-23DF-4CD0-A01B-0077CBE40A17}" dt="2025-05-12T09:47:09.334" v="4784" actId="478"/>
          <ac:picMkLst>
            <pc:docMk/>
            <pc:sldMk cId="0" sldId="262"/>
            <ac:picMk id="4" creationId="{46E95A1E-3439-0EC0-90AE-AA7F2D6E8ED1}"/>
          </ac:picMkLst>
        </pc:picChg>
      </pc:sldChg>
      <pc:sldChg chg="addSp delSp modSp mod">
        <pc:chgData name="Amir Faridi" userId="63885214af22b356" providerId="LiveId" clId="{D091899D-23DF-4CD0-A01B-0077CBE40A17}" dt="2025-05-12T11:08:17.312" v="5859" actId="207"/>
        <pc:sldMkLst>
          <pc:docMk/>
          <pc:sldMk cId="0" sldId="263"/>
        </pc:sldMkLst>
        <pc:spChg chg="add mod">
          <ac:chgData name="Amir Faridi" userId="63885214af22b356" providerId="LiveId" clId="{D091899D-23DF-4CD0-A01B-0077CBE40A17}" dt="2025-05-12T08:45:41.587" v="4478" actId="14100"/>
          <ac:spMkLst>
            <pc:docMk/>
            <pc:sldMk cId="0" sldId="263"/>
            <ac:spMk id="2" creationId="{D8F03AB9-EF8F-E52A-C38A-9CC6166DA71D}"/>
          </ac:spMkLst>
        </pc:spChg>
        <pc:spChg chg="add mod">
          <ac:chgData name="Amir Faridi" userId="63885214af22b356" providerId="LiveId" clId="{D091899D-23DF-4CD0-A01B-0077CBE40A17}" dt="2025-05-12T10:04:19.755" v="5152" actId="1036"/>
          <ac:spMkLst>
            <pc:docMk/>
            <pc:sldMk cId="0" sldId="263"/>
            <ac:spMk id="3" creationId="{AA07D513-48B2-2B06-7DAF-DBDB7495B462}"/>
          </ac:spMkLst>
        </pc:spChg>
        <pc:spChg chg="mod">
          <ac:chgData name="Amir Faridi" userId="63885214af22b356" providerId="LiveId" clId="{D091899D-23DF-4CD0-A01B-0077CBE40A17}" dt="2025-05-12T11:08:17.312" v="5859" actId="207"/>
          <ac:spMkLst>
            <pc:docMk/>
            <pc:sldMk cId="0" sldId="263"/>
            <ac:spMk id="497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01:12:01.306" v="2475" actId="478"/>
          <ac:spMkLst>
            <pc:docMk/>
            <pc:sldMk cId="0" sldId="263"/>
            <ac:spMk id="498" creationId="{00000000-0000-0000-0000-000000000000}"/>
          </ac:spMkLst>
        </pc:spChg>
        <pc:spChg chg="mod">
          <ac:chgData name="Amir Faridi" userId="63885214af22b356" providerId="LiveId" clId="{D091899D-23DF-4CD0-A01B-0077CBE40A17}" dt="2025-05-12T10:03:59.025" v="5088" actId="1036"/>
          <ac:spMkLst>
            <pc:docMk/>
            <pc:sldMk cId="0" sldId="263"/>
            <ac:spMk id="499" creationId="{00000000-0000-0000-0000-000000000000}"/>
          </ac:spMkLst>
        </pc:spChg>
        <pc:spChg chg="mod">
          <ac:chgData name="Amir Faridi" userId="63885214af22b356" providerId="LiveId" clId="{D091899D-23DF-4CD0-A01B-0077CBE40A17}" dt="2025-05-12T10:04:10.300" v="5124" actId="207"/>
          <ac:spMkLst>
            <pc:docMk/>
            <pc:sldMk cId="0" sldId="263"/>
            <ac:spMk id="500" creationId="{00000000-0000-0000-0000-000000000000}"/>
          </ac:spMkLst>
        </pc:spChg>
        <pc:spChg chg="del mod">
          <ac:chgData name="Amir Faridi" userId="63885214af22b356" providerId="LiveId" clId="{D091899D-23DF-4CD0-A01B-0077CBE40A17}" dt="2025-05-12T01:11:59.498" v="2474" actId="478"/>
          <ac:spMkLst>
            <pc:docMk/>
            <pc:sldMk cId="0" sldId="263"/>
            <ac:spMk id="501" creationId="{00000000-0000-0000-0000-000000000000}"/>
          </ac:spMkLst>
        </pc:spChg>
        <pc:spChg chg="mod">
          <ac:chgData name="Amir Faridi" userId="63885214af22b356" providerId="LiveId" clId="{D091899D-23DF-4CD0-A01B-0077CBE40A17}" dt="2025-05-12T07:03:46.919" v="4068" actId="1076"/>
          <ac:spMkLst>
            <pc:docMk/>
            <pc:sldMk cId="0" sldId="263"/>
            <ac:spMk id="502" creationId="{00000000-0000-0000-0000-000000000000}"/>
          </ac:spMkLst>
        </pc:spChg>
        <pc:spChg chg="mod">
          <ac:chgData name="Amir Faridi" userId="63885214af22b356" providerId="LiveId" clId="{D091899D-23DF-4CD0-A01B-0077CBE40A17}" dt="2025-05-12T07:00:09.169" v="3988" actId="1076"/>
          <ac:spMkLst>
            <pc:docMk/>
            <pc:sldMk cId="0" sldId="263"/>
            <ac:spMk id="503" creationId="{00000000-0000-0000-0000-000000000000}"/>
          </ac:spMkLst>
        </pc:spChg>
      </pc:sldChg>
      <pc:sldChg chg="addSp delSp modSp mod">
        <pc:chgData name="Amir Faridi" userId="63885214af22b356" providerId="LiveId" clId="{D091899D-23DF-4CD0-A01B-0077CBE40A17}" dt="2025-05-12T08:48:06.444" v="4495" actId="14100"/>
        <pc:sldMkLst>
          <pc:docMk/>
          <pc:sldMk cId="0" sldId="264"/>
        </pc:sldMkLst>
        <pc:spChg chg="add del mod">
          <ac:chgData name="Amir Faridi" userId="63885214af22b356" providerId="LiveId" clId="{D091899D-23DF-4CD0-A01B-0077CBE40A17}" dt="2025-05-11T03:37:42.288" v="929" actId="478"/>
          <ac:spMkLst>
            <pc:docMk/>
            <pc:sldMk cId="0" sldId="264"/>
            <ac:spMk id="3" creationId="{0186786F-2900-6D79-94AE-13EE0582B4F8}"/>
          </ac:spMkLst>
        </pc:spChg>
        <pc:spChg chg="add del mod">
          <ac:chgData name="Amir Faridi" userId="63885214af22b356" providerId="LiveId" clId="{D091899D-23DF-4CD0-A01B-0077CBE40A17}" dt="2025-05-11T03:37:57.051" v="931" actId="478"/>
          <ac:spMkLst>
            <pc:docMk/>
            <pc:sldMk cId="0" sldId="264"/>
            <ac:spMk id="5" creationId="{1C8541FE-D0E3-97F9-EC90-C9178ECD3FF1}"/>
          </ac:spMkLst>
        </pc:spChg>
        <pc:spChg chg="add del mod">
          <ac:chgData name="Amir Faridi" userId="63885214af22b356" providerId="LiveId" clId="{D091899D-23DF-4CD0-A01B-0077CBE40A17}" dt="2025-05-11T03:38:02.905" v="932" actId="478"/>
          <ac:spMkLst>
            <pc:docMk/>
            <pc:sldMk cId="0" sldId="264"/>
            <ac:spMk id="7" creationId="{27A1D86B-9BE8-C7A2-6D3D-0275F428C49D}"/>
          </ac:spMkLst>
        </pc:spChg>
        <pc:spChg chg="add del mod">
          <ac:chgData name="Amir Faridi" userId="63885214af22b356" providerId="LiveId" clId="{D091899D-23DF-4CD0-A01B-0077CBE40A17}" dt="2025-05-11T03:38:02.905" v="932" actId="478"/>
          <ac:spMkLst>
            <pc:docMk/>
            <pc:sldMk cId="0" sldId="264"/>
            <ac:spMk id="9" creationId="{D8455BC1-1189-7825-E8A6-E1D0B22BC8BF}"/>
          </ac:spMkLst>
        </pc:spChg>
        <pc:spChg chg="mod">
          <ac:chgData name="Amir Faridi" userId="63885214af22b356" providerId="LiveId" clId="{D091899D-23DF-4CD0-A01B-0077CBE40A17}" dt="2025-05-12T07:08:09.888" v="4120" actId="20577"/>
          <ac:spMkLst>
            <pc:docMk/>
            <pc:sldMk cId="0" sldId="264"/>
            <ac:spMk id="523" creationId="{00000000-0000-0000-0000-000000000000}"/>
          </ac:spMkLst>
        </pc:spChg>
        <pc:spChg chg="mod">
          <ac:chgData name="Amir Faridi" userId="63885214af22b356" providerId="LiveId" clId="{D091899D-23DF-4CD0-A01B-0077CBE40A17}" dt="2025-05-12T08:48:06.444" v="4495" actId="14100"/>
          <ac:spMkLst>
            <pc:docMk/>
            <pc:sldMk cId="0" sldId="264"/>
            <ac:spMk id="524" creationId="{00000000-0000-0000-0000-000000000000}"/>
          </ac:spMkLst>
        </pc:spChg>
        <pc:spChg chg="del">
          <ac:chgData name="Amir Faridi" userId="63885214af22b356" providerId="LiveId" clId="{D091899D-23DF-4CD0-A01B-0077CBE40A17}" dt="2025-05-11T03:37:40.587" v="928" actId="478"/>
          <ac:spMkLst>
            <pc:docMk/>
            <pc:sldMk cId="0" sldId="264"/>
            <ac:spMk id="525" creationId="{00000000-0000-0000-0000-000000000000}"/>
          </ac:spMkLst>
        </pc:spChg>
        <pc:spChg chg="del">
          <ac:chgData name="Amir Faridi" userId="63885214af22b356" providerId="LiveId" clId="{D091899D-23DF-4CD0-A01B-0077CBE40A17}" dt="2025-05-11T03:37:57.051" v="931" actId="478"/>
          <ac:spMkLst>
            <pc:docMk/>
            <pc:sldMk cId="0" sldId="264"/>
            <ac:spMk id="526" creationId="{00000000-0000-0000-0000-000000000000}"/>
          </ac:spMkLst>
        </pc:spChg>
        <pc:spChg chg="del mod">
          <ac:chgData name="Amir Faridi" userId="63885214af22b356" providerId="LiveId" clId="{D091899D-23DF-4CD0-A01B-0077CBE40A17}" dt="2025-05-11T03:38:20.783" v="937" actId="478"/>
          <ac:spMkLst>
            <pc:docMk/>
            <pc:sldMk cId="0" sldId="264"/>
            <ac:spMk id="527" creationId="{00000000-0000-0000-0000-000000000000}"/>
          </ac:spMkLst>
        </pc:spChg>
        <pc:spChg chg="del">
          <ac:chgData name="Amir Faridi" userId="63885214af22b356" providerId="LiveId" clId="{D091899D-23DF-4CD0-A01B-0077CBE40A17}" dt="2025-05-11T03:37:43.938" v="930" actId="478"/>
          <ac:spMkLst>
            <pc:docMk/>
            <pc:sldMk cId="0" sldId="264"/>
            <ac:spMk id="528" creationId="{00000000-0000-0000-0000-000000000000}"/>
          </ac:spMkLst>
        </pc:spChg>
        <pc:spChg chg="del">
          <ac:chgData name="Amir Faridi" userId="63885214af22b356" providerId="LiveId" clId="{D091899D-23DF-4CD0-A01B-0077CBE40A17}" dt="2025-05-11T03:37:57.051" v="931" actId="478"/>
          <ac:spMkLst>
            <pc:docMk/>
            <pc:sldMk cId="0" sldId="264"/>
            <ac:spMk id="529" creationId="{00000000-0000-0000-0000-000000000000}"/>
          </ac:spMkLst>
        </pc:spChg>
        <pc:grpChg chg="del">
          <ac:chgData name="Amir Faridi" userId="63885214af22b356" providerId="LiveId" clId="{D091899D-23DF-4CD0-A01B-0077CBE40A17}" dt="2025-05-11T03:38:11.343" v="934" actId="478"/>
          <ac:grpSpMkLst>
            <pc:docMk/>
            <pc:sldMk cId="0" sldId="264"/>
            <ac:grpSpMk id="530" creationId="{00000000-0000-0000-0000-000000000000}"/>
          </ac:grpSpMkLst>
        </pc:grpChg>
      </pc:sldChg>
      <pc:sldChg chg="delSp modSp mod">
        <pc:chgData name="Amir Faridi" userId="63885214af22b356" providerId="LiveId" clId="{D091899D-23DF-4CD0-A01B-0077CBE40A17}" dt="2025-05-12T11:18:24.501" v="6069" actId="478"/>
        <pc:sldMkLst>
          <pc:docMk/>
          <pc:sldMk cId="0" sldId="265"/>
        </pc:sldMkLst>
        <pc:spChg chg="mod">
          <ac:chgData name="Amir Faridi" userId="63885214af22b356" providerId="LiveId" clId="{D091899D-23DF-4CD0-A01B-0077CBE40A17}" dt="2025-05-12T07:08:55.986" v="4136" actId="20577"/>
          <ac:spMkLst>
            <pc:docMk/>
            <pc:sldMk cId="0" sldId="265"/>
            <ac:spMk id="549" creationId="{00000000-0000-0000-0000-000000000000}"/>
          </ac:spMkLst>
        </pc:spChg>
        <pc:spChg chg="mod">
          <ac:chgData name="Amir Faridi" userId="63885214af22b356" providerId="LiveId" clId="{D091899D-23DF-4CD0-A01B-0077CBE40A17}" dt="2025-05-12T08:50:14.986" v="4515" actId="207"/>
          <ac:spMkLst>
            <pc:docMk/>
            <pc:sldMk cId="0" sldId="265"/>
            <ac:spMk id="582" creationId="{00000000-0000-0000-0000-000000000000}"/>
          </ac:spMkLst>
        </pc:spChg>
        <pc:spChg chg="del">
          <ac:chgData name="Amir Faridi" userId="63885214af22b356" providerId="LiveId" clId="{D091899D-23DF-4CD0-A01B-0077CBE40A17}" dt="2025-05-12T11:18:24.501" v="6069" actId="478"/>
          <ac:spMkLst>
            <pc:docMk/>
            <pc:sldMk cId="0" sldId="265"/>
            <ac:spMk id="583" creationId="{00000000-0000-0000-0000-000000000000}"/>
          </ac:spMkLst>
        </pc:spChg>
        <pc:grpChg chg="del">
          <ac:chgData name="Amir Faridi" userId="63885214af22b356" providerId="LiveId" clId="{D091899D-23DF-4CD0-A01B-0077CBE40A17}" dt="2025-05-11T03:39:16.913" v="939" actId="478"/>
          <ac:grpSpMkLst>
            <pc:docMk/>
            <pc:sldMk cId="0" sldId="265"/>
            <ac:grpSpMk id="550" creationId="{00000000-0000-0000-0000-000000000000}"/>
          </ac:grpSpMkLst>
        </pc:grpChg>
      </pc:sldChg>
      <pc:sldChg chg="addSp delSp modSp del mod">
        <pc:chgData name="Amir Faridi" userId="63885214af22b356" providerId="LiveId" clId="{D091899D-23DF-4CD0-A01B-0077CBE40A17}" dt="2025-05-12T07:11:24.930" v="4158" actId="47"/>
        <pc:sldMkLst>
          <pc:docMk/>
          <pc:sldMk cId="0" sldId="266"/>
        </pc:sldMkLst>
        <pc:spChg chg="add mod">
          <ac:chgData name="Amir Faridi" userId="63885214af22b356" providerId="LiveId" clId="{D091899D-23DF-4CD0-A01B-0077CBE40A17}" dt="2025-05-11T03:40:34.778" v="953" actId="478"/>
          <ac:spMkLst>
            <pc:docMk/>
            <pc:sldMk cId="0" sldId="266"/>
            <ac:spMk id="3" creationId="{0F1ED15D-249B-8488-D87A-58A335F3979B}"/>
          </ac:spMkLst>
        </pc:spChg>
        <pc:spChg chg="add mod">
          <ac:chgData name="Amir Faridi" userId="63885214af22b356" providerId="LiveId" clId="{D091899D-23DF-4CD0-A01B-0077CBE40A17}" dt="2025-05-11T03:40:34.778" v="953" actId="478"/>
          <ac:spMkLst>
            <pc:docMk/>
            <pc:sldMk cId="0" sldId="266"/>
            <ac:spMk id="5" creationId="{E4E82C65-4392-5C2B-1648-6E4EB72F7A6D}"/>
          </ac:spMkLst>
        </pc:spChg>
        <pc:spChg chg="add del mod">
          <ac:chgData name="Amir Faridi" userId="63885214af22b356" providerId="LiveId" clId="{D091899D-23DF-4CD0-A01B-0077CBE40A17}" dt="2025-05-11T03:40:37.458" v="954" actId="478"/>
          <ac:spMkLst>
            <pc:docMk/>
            <pc:sldMk cId="0" sldId="266"/>
            <ac:spMk id="7" creationId="{07BF61C7-326E-056F-D35A-60E251C11611}"/>
          </ac:spMkLst>
        </pc:spChg>
        <pc:spChg chg="add mod">
          <ac:chgData name="Amir Faridi" userId="63885214af22b356" providerId="LiveId" clId="{D091899D-23DF-4CD0-A01B-0077CBE40A17}" dt="2025-05-11T03:40:34.778" v="953" actId="478"/>
          <ac:spMkLst>
            <pc:docMk/>
            <pc:sldMk cId="0" sldId="266"/>
            <ac:spMk id="9" creationId="{5A3092E0-4A25-3424-7885-C155CC9DB61D}"/>
          </ac:spMkLst>
        </pc:spChg>
        <pc:spChg chg="add del mod">
          <ac:chgData name="Amir Faridi" userId="63885214af22b356" providerId="LiveId" clId="{D091899D-23DF-4CD0-A01B-0077CBE40A17}" dt="2025-05-11T03:40:37.458" v="954" actId="478"/>
          <ac:spMkLst>
            <pc:docMk/>
            <pc:sldMk cId="0" sldId="266"/>
            <ac:spMk id="11" creationId="{BB21C0D7-ED06-EFE3-67A1-037B21602F54}"/>
          </ac:spMkLst>
        </pc:spChg>
        <pc:spChg chg="del mod">
          <ac:chgData name="Amir Faridi" userId="63885214af22b356" providerId="LiveId" clId="{D091899D-23DF-4CD0-A01B-0077CBE40A17}" dt="2025-05-11T03:40:37.458" v="954" actId="478"/>
          <ac:spMkLst>
            <pc:docMk/>
            <pc:sldMk cId="0" sldId="266"/>
            <ac:spMk id="13" creationId="{99FD4EA1-3AAE-1CBE-5B8A-FC7A126480DC}"/>
          </ac:spMkLst>
        </pc:spChg>
        <pc:spChg chg="add del mod">
          <ac:chgData name="Amir Faridi" userId="63885214af22b356" providerId="LiveId" clId="{D091899D-23DF-4CD0-A01B-0077CBE40A17}" dt="2025-05-11T03:40:37.458" v="954" actId="478"/>
          <ac:spMkLst>
            <pc:docMk/>
            <pc:sldMk cId="0" sldId="266"/>
            <ac:spMk id="15" creationId="{28F373E1-A7DC-B1A5-8D8D-CD116A3C0FEA}"/>
          </ac:spMkLst>
        </pc:spChg>
        <pc:spChg chg="del mod">
          <ac:chgData name="Amir Faridi" userId="63885214af22b356" providerId="LiveId" clId="{D091899D-23DF-4CD0-A01B-0077CBE40A17}" dt="2025-05-11T03:40:37.458" v="954" actId="478"/>
          <ac:spMkLst>
            <pc:docMk/>
            <pc:sldMk cId="0" sldId="266"/>
            <ac:spMk id="17" creationId="{BFFF318D-7330-1335-DEDF-ADD2E95D8E79}"/>
          </ac:spMkLst>
        </pc:spChg>
        <pc:spChg chg="add del mod">
          <ac:chgData name="Amir Faridi" userId="63885214af22b356" providerId="LiveId" clId="{D091899D-23DF-4CD0-A01B-0077CBE40A17}" dt="2025-05-11T03:40:41.001" v="956" actId="478"/>
          <ac:spMkLst>
            <pc:docMk/>
            <pc:sldMk cId="0" sldId="266"/>
            <ac:spMk id="19" creationId="{AB9C840D-5241-4A3A-00E2-8BAF352CD289}"/>
          </ac:spMkLst>
        </pc:spChg>
        <pc:spChg chg="add del mod">
          <ac:chgData name="Amir Faridi" userId="63885214af22b356" providerId="LiveId" clId="{D091899D-23DF-4CD0-A01B-0077CBE40A17}" dt="2025-05-11T03:40:44.725" v="958" actId="478"/>
          <ac:spMkLst>
            <pc:docMk/>
            <pc:sldMk cId="0" sldId="266"/>
            <ac:spMk id="21" creationId="{B35E8A40-2E4B-2519-5461-50FC3F888E0D}"/>
          </ac:spMkLst>
        </pc:spChg>
        <pc:spChg chg="add del mod">
          <ac:chgData name="Amir Faridi" userId="63885214af22b356" providerId="LiveId" clId="{D091899D-23DF-4CD0-A01B-0077CBE40A17}" dt="2025-05-11T03:40:48.630" v="960" actId="478"/>
          <ac:spMkLst>
            <pc:docMk/>
            <pc:sldMk cId="0" sldId="266"/>
            <ac:spMk id="23" creationId="{86C428C3-F65B-A297-6BDE-3372C9593436}"/>
          </ac:spMkLst>
        </pc:spChg>
        <pc:spChg chg="add del mod">
          <ac:chgData name="Amir Faridi" userId="63885214af22b356" providerId="LiveId" clId="{D091899D-23DF-4CD0-A01B-0077CBE40A17}" dt="2025-05-11T03:40:51.762" v="962" actId="478"/>
          <ac:spMkLst>
            <pc:docMk/>
            <pc:sldMk cId="0" sldId="266"/>
            <ac:spMk id="25" creationId="{67F38CED-617B-12AA-1D7C-CA2290270E20}"/>
          </ac:spMkLst>
        </pc:spChg>
        <pc:spChg chg="add del mod">
          <ac:chgData name="Amir Faridi" userId="63885214af22b356" providerId="LiveId" clId="{D091899D-23DF-4CD0-A01B-0077CBE40A17}" dt="2025-05-11T03:41:44.245" v="970" actId="478"/>
          <ac:spMkLst>
            <pc:docMk/>
            <pc:sldMk cId="0" sldId="266"/>
            <ac:spMk id="27" creationId="{3A813AE1-C33A-83AF-B6E2-01D02A7667F7}"/>
          </ac:spMkLst>
        </pc:spChg>
        <pc:spChg chg="add del mod">
          <ac:chgData name="Amir Faridi" userId="63885214af22b356" providerId="LiveId" clId="{D091899D-23DF-4CD0-A01B-0077CBE40A17}" dt="2025-05-12T07:09:20.729" v="4137" actId="21"/>
          <ac:spMkLst>
            <pc:docMk/>
            <pc:sldMk cId="0" sldId="266"/>
            <ac:spMk id="29" creationId="{2B931760-A702-4115-9FF2-0A0D4832EF8B}"/>
          </ac:spMkLst>
        </pc:spChg>
        <pc:spChg chg="add del mod">
          <ac:chgData name="Amir Faridi" userId="63885214af22b356" providerId="LiveId" clId="{D091899D-23DF-4CD0-A01B-0077CBE40A17}" dt="2025-05-11T03:41:41.584" v="969" actId="478"/>
          <ac:spMkLst>
            <pc:docMk/>
            <pc:sldMk cId="0" sldId="266"/>
            <ac:spMk id="31" creationId="{4248C5E0-2540-9C74-E85A-D1550BEFBF38}"/>
          </ac:spMkLst>
        </pc:spChg>
        <pc:spChg chg="add del mod">
          <ac:chgData name="Amir Faridi" userId="63885214af22b356" providerId="LiveId" clId="{D091899D-23DF-4CD0-A01B-0077CBE40A17}" dt="2025-05-11T03:41:44.245" v="970" actId="478"/>
          <ac:spMkLst>
            <pc:docMk/>
            <pc:sldMk cId="0" sldId="266"/>
            <ac:spMk id="33" creationId="{6B40408D-A64D-E683-E265-40441ED874C2}"/>
          </ac:spMkLst>
        </pc:spChg>
        <pc:spChg chg="add mod">
          <ac:chgData name="Amir Faridi" userId="63885214af22b356" providerId="LiveId" clId="{D091899D-23DF-4CD0-A01B-0077CBE40A17}" dt="2025-05-11T03:41:36.379" v="967"/>
          <ac:spMkLst>
            <pc:docMk/>
            <pc:sldMk cId="0" sldId="266"/>
            <ac:spMk id="34" creationId="{4BC67DEF-7A6A-2A64-9563-2CB4C408CB34}"/>
          </ac:spMkLst>
        </pc:spChg>
        <pc:spChg chg="mod">
          <ac:chgData name="Amir Faridi" userId="63885214af22b356" providerId="LiveId" clId="{D091899D-23DF-4CD0-A01B-0077CBE40A17}" dt="2025-05-11T03:40:29.849" v="951" actId="20577"/>
          <ac:spMkLst>
            <pc:docMk/>
            <pc:sldMk cId="0" sldId="266"/>
            <ac:spMk id="588" creationId="{00000000-0000-0000-0000-000000000000}"/>
          </ac:spMkLst>
        </pc:spChg>
        <pc:spChg chg="del">
          <ac:chgData name="Amir Faridi" userId="63885214af22b356" providerId="LiveId" clId="{D091899D-23DF-4CD0-A01B-0077CBE40A17}" dt="2025-05-11T03:40:46.810" v="959" actId="478"/>
          <ac:spMkLst>
            <pc:docMk/>
            <pc:sldMk cId="0" sldId="266"/>
            <ac:spMk id="589" creationId="{00000000-0000-0000-0000-000000000000}"/>
          </ac:spMkLst>
        </pc:spChg>
        <pc:spChg chg="add del">
          <ac:chgData name="Amir Faridi" userId="63885214af22b356" providerId="LiveId" clId="{D091899D-23DF-4CD0-A01B-0077CBE40A17}" dt="2025-05-11T03:40:54.979" v="963" actId="478"/>
          <ac:spMkLst>
            <pc:docMk/>
            <pc:sldMk cId="0" sldId="266"/>
            <ac:spMk id="590" creationId="{00000000-0000-0000-0000-000000000000}"/>
          </ac:spMkLst>
        </pc:spChg>
        <pc:spChg chg="add del">
          <ac:chgData name="Amir Faridi" userId="63885214af22b356" providerId="LiveId" clId="{D091899D-23DF-4CD0-A01B-0077CBE40A17}" dt="2025-05-11T03:40:40.206" v="955" actId="478"/>
          <ac:spMkLst>
            <pc:docMk/>
            <pc:sldMk cId="0" sldId="266"/>
            <ac:spMk id="591" creationId="{00000000-0000-0000-0000-000000000000}"/>
          </ac:spMkLst>
        </pc:spChg>
        <pc:spChg chg="add del">
          <ac:chgData name="Amir Faridi" userId="63885214af22b356" providerId="LiveId" clId="{D091899D-23DF-4CD0-A01B-0077CBE40A17}" dt="2025-05-11T03:40:54.979" v="963" actId="478"/>
          <ac:spMkLst>
            <pc:docMk/>
            <pc:sldMk cId="0" sldId="266"/>
            <ac:spMk id="592" creationId="{00000000-0000-0000-0000-000000000000}"/>
          </ac:spMkLst>
        </pc:spChg>
        <pc:spChg chg="add del">
          <ac:chgData name="Amir Faridi" userId="63885214af22b356" providerId="LiveId" clId="{D091899D-23DF-4CD0-A01B-0077CBE40A17}" dt="2025-05-11T03:40:49.924" v="961" actId="478"/>
          <ac:spMkLst>
            <pc:docMk/>
            <pc:sldMk cId="0" sldId="266"/>
            <ac:spMk id="593" creationId="{00000000-0000-0000-0000-000000000000}"/>
          </ac:spMkLst>
        </pc:spChg>
        <pc:spChg chg="del">
          <ac:chgData name="Amir Faridi" userId="63885214af22b356" providerId="LiveId" clId="{D091899D-23DF-4CD0-A01B-0077CBE40A17}" dt="2025-05-11T03:40:42.890" v="957" actId="478"/>
          <ac:spMkLst>
            <pc:docMk/>
            <pc:sldMk cId="0" sldId="266"/>
            <ac:spMk id="594" creationId="{00000000-0000-0000-0000-000000000000}"/>
          </ac:spMkLst>
        </pc:spChg>
        <pc:spChg chg="add del">
          <ac:chgData name="Amir Faridi" userId="63885214af22b356" providerId="LiveId" clId="{D091899D-23DF-4CD0-A01B-0077CBE40A17}" dt="2025-05-11T03:40:54.979" v="963" actId="478"/>
          <ac:spMkLst>
            <pc:docMk/>
            <pc:sldMk cId="0" sldId="266"/>
            <ac:spMk id="595" creationId="{00000000-0000-0000-0000-000000000000}"/>
          </ac:spMkLst>
        </pc:spChg>
        <pc:spChg chg="del">
          <ac:chgData name="Amir Faridi" userId="63885214af22b356" providerId="LiveId" clId="{D091899D-23DF-4CD0-A01B-0077CBE40A17}" dt="2025-05-11T03:40:54.979" v="963" actId="478"/>
          <ac:spMkLst>
            <pc:docMk/>
            <pc:sldMk cId="0" sldId="266"/>
            <ac:spMk id="596" creationId="{00000000-0000-0000-0000-000000000000}"/>
          </ac:spMkLst>
        </pc:spChg>
        <pc:grpChg chg="del">
          <ac:chgData name="Amir Faridi" userId="63885214af22b356" providerId="LiveId" clId="{D091899D-23DF-4CD0-A01B-0077CBE40A17}" dt="2025-05-11T03:40:30.968" v="952" actId="478"/>
          <ac:grpSpMkLst>
            <pc:docMk/>
            <pc:sldMk cId="0" sldId="266"/>
            <ac:grpSpMk id="597" creationId="{00000000-0000-0000-0000-000000000000}"/>
          </ac:grpSpMkLst>
        </pc:grpChg>
      </pc:sldChg>
      <pc:sldChg chg="addSp delSp modSp mod ord">
        <pc:chgData name="Amir Faridi" userId="63885214af22b356" providerId="LiveId" clId="{D091899D-23DF-4CD0-A01B-0077CBE40A17}" dt="2025-05-12T10:07:37.442" v="5177"/>
        <pc:sldMkLst>
          <pc:docMk/>
          <pc:sldMk cId="0" sldId="267"/>
        </pc:sldMkLst>
        <pc:spChg chg="del">
          <ac:chgData name="Amir Faridi" userId="63885214af22b356" providerId="LiveId" clId="{D091899D-23DF-4CD0-A01B-0077CBE40A17}" dt="2025-05-12T01:49:14.532" v="2719" actId="478"/>
          <ac:spMkLst>
            <pc:docMk/>
            <pc:sldMk cId="0" sldId="267"/>
            <ac:spMk id="3" creationId="{B8673567-0647-BA9F-ACA1-CD0B528B65A0}"/>
          </ac:spMkLst>
        </pc:spChg>
        <pc:spChg chg="del">
          <ac:chgData name="Amir Faridi" userId="63885214af22b356" providerId="LiveId" clId="{D091899D-23DF-4CD0-A01B-0077CBE40A17}" dt="2025-05-12T01:49:14.532" v="2719" actId="478"/>
          <ac:spMkLst>
            <pc:docMk/>
            <pc:sldMk cId="0" sldId="267"/>
            <ac:spMk id="5" creationId="{3290361A-3A6D-1856-5D23-2B8ACFF49EBD}"/>
          </ac:spMkLst>
        </pc:spChg>
        <pc:spChg chg="add del mod">
          <ac:chgData name="Amir Faridi" userId="63885214af22b356" providerId="LiveId" clId="{D091899D-23DF-4CD0-A01B-0077CBE40A17}" dt="2025-05-12T01:49:19.511" v="2720" actId="478"/>
          <ac:spMkLst>
            <pc:docMk/>
            <pc:sldMk cId="0" sldId="267"/>
            <ac:spMk id="7" creationId="{1FDB07FF-0931-1293-293A-36D2759D1899}"/>
          </ac:spMkLst>
        </pc:spChg>
        <pc:spChg chg="add del mod">
          <ac:chgData name="Amir Faridi" userId="63885214af22b356" providerId="LiveId" clId="{D091899D-23DF-4CD0-A01B-0077CBE40A17}" dt="2025-05-12T01:49:19.511" v="2720" actId="478"/>
          <ac:spMkLst>
            <pc:docMk/>
            <pc:sldMk cId="0" sldId="267"/>
            <ac:spMk id="9" creationId="{67382A40-7336-C813-73DF-7BC9672BFFBF}"/>
          </ac:spMkLst>
        </pc:spChg>
        <pc:spChg chg="add del mod">
          <ac:chgData name="Amir Faridi" userId="63885214af22b356" providerId="LiveId" clId="{D091899D-23DF-4CD0-A01B-0077CBE40A17}" dt="2025-05-12T01:49:19.511" v="2720" actId="478"/>
          <ac:spMkLst>
            <pc:docMk/>
            <pc:sldMk cId="0" sldId="267"/>
            <ac:spMk id="11" creationId="{D097ECF0-4095-472F-90B7-C42F5152173B}"/>
          </ac:spMkLst>
        </pc:spChg>
        <pc:spChg chg="add del mod">
          <ac:chgData name="Amir Faridi" userId="63885214af22b356" providerId="LiveId" clId="{D091899D-23DF-4CD0-A01B-0077CBE40A17}" dt="2025-05-12T01:49:14.532" v="2719" actId="478"/>
          <ac:spMkLst>
            <pc:docMk/>
            <pc:sldMk cId="0" sldId="267"/>
            <ac:spMk id="13" creationId="{276079B1-9184-948E-3722-C418E4541429}"/>
          </ac:spMkLst>
        </pc:spChg>
        <pc:spChg chg="add del mod">
          <ac:chgData name="Amir Faridi" userId="63885214af22b356" providerId="LiveId" clId="{D091899D-23DF-4CD0-A01B-0077CBE40A17}" dt="2025-05-12T01:49:14.532" v="2719" actId="478"/>
          <ac:spMkLst>
            <pc:docMk/>
            <pc:sldMk cId="0" sldId="267"/>
            <ac:spMk id="15" creationId="{B3CCF1A9-F1C7-8AEF-34B2-50808ED9DFB5}"/>
          </ac:spMkLst>
        </pc:spChg>
        <pc:spChg chg="add del mod">
          <ac:chgData name="Amir Faridi" userId="63885214af22b356" providerId="LiveId" clId="{D091899D-23DF-4CD0-A01B-0077CBE40A17}" dt="2025-05-12T01:49:14.532" v="2719" actId="478"/>
          <ac:spMkLst>
            <pc:docMk/>
            <pc:sldMk cId="0" sldId="267"/>
            <ac:spMk id="17" creationId="{2B672C16-D4FF-F323-A500-AAD9BA0F8000}"/>
          </ac:spMkLst>
        </pc:spChg>
        <pc:spChg chg="add del mod">
          <ac:chgData name="Amir Faridi" userId="63885214af22b356" providerId="LiveId" clId="{D091899D-23DF-4CD0-A01B-0077CBE40A17}" dt="2025-05-12T01:49:14.532" v="2719" actId="478"/>
          <ac:spMkLst>
            <pc:docMk/>
            <pc:sldMk cId="0" sldId="267"/>
            <ac:spMk id="18" creationId="{6BC07403-1DF7-2E17-F82A-EBC151E64C47}"/>
          </ac:spMkLst>
        </pc:spChg>
        <pc:spChg chg="add del mod">
          <ac:chgData name="Amir Faridi" userId="63885214af22b356" providerId="LiveId" clId="{D091899D-23DF-4CD0-A01B-0077CBE40A17}" dt="2025-05-12T01:49:19.511" v="2720" actId="478"/>
          <ac:spMkLst>
            <pc:docMk/>
            <pc:sldMk cId="0" sldId="267"/>
            <ac:spMk id="20" creationId="{05307023-F83E-C5A6-2784-37F41C126C4E}"/>
          </ac:spMkLst>
        </pc:spChg>
        <pc:spChg chg="add del mod">
          <ac:chgData name="Amir Faridi" userId="63885214af22b356" providerId="LiveId" clId="{D091899D-23DF-4CD0-A01B-0077CBE40A17}" dt="2025-05-12T01:49:47.439" v="2733" actId="478"/>
          <ac:spMkLst>
            <pc:docMk/>
            <pc:sldMk cId="0" sldId="267"/>
            <ac:spMk id="22" creationId="{74BEC3BB-44A8-39C6-DF76-7E867BE8D718}"/>
          </ac:spMkLst>
        </pc:spChg>
        <pc:spChg chg="add del mod">
          <ac:chgData name="Amir Faridi" userId="63885214af22b356" providerId="LiveId" clId="{D091899D-23DF-4CD0-A01B-0077CBE40A17}" dt="2025-05-12T01:49:47.439" v="2733" actId="478"/>
          <ac:spMkLst>
            <pc:docMk/>
            <pc:sldMk cId="0" sldId="267"/>
            <ac:spMk id="24" creationId="{D42A6142-4C10-35B4-A625-358880D13545}"/>
          </ac:spMkLst>
        </pc:spChg>
        <pc:spChg chg="add del mod">
          <ac:chgData name="Amir Faridi" userId="63885214af22b356" providerId="LiveId" clId="{D091899D-23DF-4CD0-A01B-0077CBE40A17}" dt="2025-05-12T01:53:34.088" v="3367" actId="20577"/>
          <ac:spMkLst>
            <pc:docMk/>
            <pc:sldMk cId="0" sldId="267"/>
            <ac:spMk id="26" creationId="{B291D319-E8A9-90B8-02C9-40B2162634B3}"/>
          </ac:spMkLst>
        </pc:spChg>
        <pc:spChg chg="add mod">
          <ac:chgData name="Amir Faridi" userId="63885214af22b356" providerId="LiveId" clId="{D091899D-23DF-4CD0-A01B-0077CBE40A17}" dt="2025-05-12T01:49:42.970" v="2731" actId="767"/>
          <ac:spMkLst>
            <pc:docMk/>
            <pc:sldMk cId="0" sldId="267"/>
            <ac:spMk id="27" creationId="{31D5A650-BB7D-8920-9632-78918BF0E13E}"/>
          </ac:spMkLst>
        </pc:spChg>
        <pc:spChg chg="del">
          <ac:chgData name="Amir Faridi" userId="63885214af22b356" providerId="LiveId" clId="{D091899D-23DF-4CD0-A01B-0077CBE40A17}" dt="2025-05-12T01:49:14.532" v="2719" actId="478"/>
          <ac:spMkLst>
            <pc:docMk/>
            <pc:sldMk cId="0" sldId="267"/>
            <ac:spMk id="638" creationId="{00000000-0000-0000-0000-000000000000}"/>
          </ac:spMkLst>
        </pc:spChg>
        <pc:spChg chg="mod">
          <ac:chgData name="Amir Faridi" userId="63885214af22b356" providerId="LiveId" clId="{D091899D-23DF-4CD0-A01B-0077CBE40A17}" dt="2025-05-12T01:49:03.093" v="2716" actId="20577"/>
          <ac:spMkLst>
            <pc:docMk/>
            <pc:sldMk cId="0" sldId="267"/>
            <ac:spMk id="640" creationId="{00000000-0000-0000-0000-000000000000}"/>
          </ac:spMkLst>
        </pc:spChg>
        <pc:spChg chg="del">
          <ac:chgData name="Amir Faridi" userId="63885214af22b356" providerId="LiveId" clId="{D091899D-23DF-4CD0-A01B-0077CBE40A17}" dt="2025-05-12T01:49:09.474" v="2717" actId="478"/>
          <ac:spMkLst>
            <pc:docMk/>
            <pc:sldMk cId="0" sldId="267"/>
            <ac:spMk id="641" creationId="{00000000-0000-0000-0000-000000000000}"/>
          </ac:spMkLst>
        </pc:spChg>
        <pc:spChg chg="del">
          <ac:chgData name="Amir Faridi" userId="63885214af22b356" providerId="LiveId" clId="{D091899D-23DF-4CD0-A01B-0077CBE40A17}" dt="2025-05-12T01:49:19.511" v="2720" actId="478"/>
          <ac:spMkLst>
            <pc:docMk/>
            <pc:sldMk cId="0" sldId="267"/>
            <ac:spMk id="642" creationId="{00000000-0000-0000-0000-000000000000}"/>
          </ac:spMkLst>
        </pc:spChg>
        <pc:spChg chg="del">
          <ac:chgData name="Amir Faridi" userId="63885214af22b356" providerId="LiveId" clId="{D091899D-23DF-4CD0-A01B-0077CBE40A17}" dt="2025-05-12T01:49:19.511" v="2720" actId="478"/>
          <ac:spMkLst>
            <pc:docMk/>
            <pc:sldMk cId="0" sldId="267"/>
            <ac:spMk id="643" creationId="{00000000-0000-0000-0000-000000000000}"/>
          </ac:spMkLst>
        </pc:spChg>
        <pc:spChg chg="del">
          <ac:chgData name="Amir Faridi" userId="63885214af22b356" providerId="LiveId" clId="{D091899D-23DF-4CD0-A01B-0077CBE40A17}" dt="2025-05-12T01:49:19.511" v="2720" actId="478"/>
          <ac:spMkLst>
            <pc:docMk/>
            <pc:sldMk cId="0" sldId="267"/>
            <ac:spMk id="644" creationId="{00000000-0000-0000-0000-000000000000}"/>
          </ac:spMkLst>
        </pc:spChg>
        <pc:spChg chg="del">
          <ac:chgData name="Amir Faridi" userId="63885214af22b356" providerId="LiveId" clId="{D091899D-23DF-4CD0-A01B-0077CBE40A17}" dt="2025-05-12T01:49:09.474" v="2717" actId="478"/>
          <ac:spMkLst>
            <pc:docMk/>
            <pc:sldMk cId="0" sldId="267"/>
            <ac:spMk id="647" creationId="{00000000-0000-0000-0000-000000000000}"/>
          </ac:spMkLst>
        </pc:spChg>
        <pc:spChg chg="del">
          <ac:chgData name="Amir Faridi" userId="63885214af22b356" providerId="LiveId" clId="{D091899D-23DF-4CD0-A01B-0077CBE40A17}" dt="2025-05-12T01:49:09.474" v="2717" actId="478"/>
          <ac:spMkLst>
            <pc:docMk/>
            <pc:sldMk cId="0" sldId="267"/>
            <ac:spMk id="648" creationId="{00000000-0000-0000-0000-000000000000}"/>
          </ac:spMkLst>
        </pc:spChg>
        <pc:spChg chg="del">
          <ac:chgData name="Amir Faridi" userId="63885214af22b356" providerId="LiveId" clId="{D091899D-23DF-4CD0-A01B-0077CBE40A17}" dt="2025-05-12T01:49:09.474" v="2717" actId="478"/>
          <ac:spMkLst>
            <pc:docMk/>
            <pc:sldMk cId="0" sldId="267"/>
            <ac:spMk id="649" creationId="{00000000-0000-0000-0000-000000000000}"/>
          </ac:spMkLst>
        </pc:spChg>
      </pc:sldChg>
      <pc:sldChg chg="del">
        <pc:chgData name="Amir Faridi" userId="63885214af22b356" providerId="LiveId" clId="{D091899D-23DF-4CD0-A01B-0077CBE40A17}" dt="2025-05-12T06:27:06.703" v="3573" actId="47"/>
        <pc:sldMkLst>
          <pc:docMk/>
          <pc:sldMk cId="0" sldId="268"/>
        </pc:sldMkLst>
      </pc:sldChg>
      <pc:sldChg chg="del">
        <pc:chgData name="Amir Faridi" userId="63885214af22b356" providerId="LiveId" clId="{D091899D-23DF-4CD0-A01B-0077CBE40A17}" dt="2025-05-12T06:28:02.938" v="3588" actId="47"/>
        <pc:sldMkLst>
          <pc:docMk/>
          <pc:sldMk cId="0" sldId="269"/>
        </pc:sldMkLst>
      </pc:sldChg>
      <pc:sldChg chg="del">
        <pc:chgData name="Amir Faridi" userId="63885214af22b356" providerId="LiveId" clId="{D091899D-23DF-4CD0-A01B-0077CBE40A17}" dt="2025-05-12T06:28:03.304" v="3589" actId="47"/>
        <pc:sldMkLst>
          <pc:docMk/>
          <pc:sldMk cId="0" sldId="270"/>
        </pc:sldMkLst>
      </pc:sldChg>
      <pc:sldChg chg="del">
        <pc:chgData name="Amir Faridi" userId="63885214af22b356" providerId="LiveId" clId="{D091899D-23DF-4CD0-A01B-0077CBE40A17}" dt="2025-05-12T06:28:03.710" v="3590" actId="47"/>
        <pc:sldMkLst>
          <pc:docMk/>
          <pc:sldMk cId="0" sldId="271"/>
        </pc:sldMkLst>
      </pc:sldChg>
      <pc:sldChg chg="del">
        <pc:chgData name="Amir Faridi" userId="63885214af22b356" providerId="LiveId" clId="{D091899D-23DF-4CD0-A01B-0077CBE40A17}" dt="2025-05-12T06:28:04.138" v="3591" actId="47"/>
        <pc:sldMkLst>
          <pc:docMk/>
          <pc:sldMk cId="0" sldId="272"/>
        </pc:sldMkLst>
      </pc:sldChg>
      <pc:sldChg chg="del">
        <pc:chgData name="Amir Faridi" userId="63885214af22b356" providerId="LiveId" clId="{D091899D-23DF-4CD0-A01B-0077CBE40A17}" dt="2025-05-12T06:28:04.608" v="3592" actId="47"/>
        <pc:sldMkLst>
          <pc:docMk/>
          <pc:sldMk cId="0" sldId="273"/>
        </pc:sldMkLst>
      </pc:sldChg>
      <pc:sldChg chg="del">
        <pc:chgData name="Amir Faridi" userId="63885214af22b356" providerId="LiveId" clId="{D091899D-23DF-4CD0-A01B-0077CBE40A17}" dt="2025-05-12T06:28:05.063" v="3593" actId="47"/>
        <pc:sldMkLst>
          <pc:docMk/>
          <pc:sldMk cId="0" sldId="274"/>
        </pc:sldMkLst>
      </pc:sldChg>
      <pc:sldChg chg="del">
        <pc:chgData name="Amir Faridi" userId="63885214af22b356" providerId="LiveId" clId="{D091899D-23DF-4CD0-A01B-0077CBE40A17}" dt="2025-05-12T06:28:05.580" v="3594" actId="47"/>
        <pc:sldMkLst>
          <pc:docMk/>
          <pc:sldMk cId="0" sldId="275"/>
        </pc:sldMkLst>
      </pc:sldChg>
      <pc:sldChg chg="del">
        <pc:chgData name="Amir Faridi" userId="63885214af22b356" providerId="LiveId" clId="{D091899D-23DF-4CD0-A01B-0077CBE40A17}" dt="2025-05-12T06:28:06.024" v="3595" actId="47"/>
        <pc:sldMkLst>
          <pc:docMk/>
          <pc:sldMk cId="0" sldId="276"/>
        </pc:sldMkLst>
      </pc:sldChg>
      <pc:sldChg chg="del">
        <pc:chgData name="Amir Faridi" userId="63885214af22b356" providerId="LiveId" clId="{D091899D-23DF-4CD0-A01B-0077CBE40A17}" dt="2025-05-12T06:28:06.562" v="3596" actId="47"/>
        <pc:sldMkLst>
          <pc:docMk/>
          <pc:sldMk cId="0" sldId="277"/>
        </pc:sldMkLst>
      </pc:sldChg>
      <pc:sldChg chg="del">
        <pc:chgData name="Amir Faridi" userId="63885214af22b356" providerId="LiveId" clId="{D091899D-23DF-4CD0-A01B-0077CBE40A17}" dt="2025-05-12T06:28:07.647" v="3597" actId="47"/>
        <pc:sldMkLst>
          <pc:docMk/>
          <pc:sldMk cId="0" sldId="278"/>
        </pc:sldMkLst>
      </pc:sldChg>
      <pc:sldChg chg="del">
        <pc:chgData name="Amir Faridi" userId="63885214af22b356" providerId="LiveId" clId="{D091899D-23DF-4CD0-A01B-0077CBE40A17}" dt="2025-05-12T06:27:48.934" v="3575" actId="47"/>
        <pc:sldMkLst>
          <pc:docMk/>
          <pc:sldMk cId="0" sldId="279"/>
        </pc:sldMkLst>
      </pc:sldChg>
      <pc:sldChg chg="del">
        <pc:chgData name="Amir Faridi" userId="63885214af22b356" providerId="LiveId" clId="{D091899D-23DF-4CD0-A01B-0077CBE40A17}" dt="2025-05-12T06:27:49.617" v="3576" actId="47"/>
        <pc:sldMkLst>
          <pc:docMk/>
          <pc:sldMk cId="0" sldId="280"/>
        </pc:sldMkLst>
      </pc:sldChg>
      <pc:sldChg chg="del">
        <pc:chgData name="Amir Faridi" userId="63885214af22b356" providerId="LiveId" clId="{D091899D-23DF-4CD0-A01B-0077CBE40A17}" dt="2025-05-12T06:27:50.396" v="3577" actId="47"/>
        <pc:sldMkLst>
          <pc:docMk/>
          <pc:sldMk cId="0" sldId="281"/>
        </pc:sldMkLst>
      </pc:sldChg>
      <pc:sldChg chg="del">
        <pc:chgData name="Amir Faridi" userId="63885214af22b356" providerId="LiveId" clId="{D091899D-23DF-4CD0-A01B-0077CBE40A17}" dt="2025-05-12T06:27:51.028" v="3578" actId="47"/>
        <pc:sldMkLst>
          <pc:docMk/>
          <pc:sldMk cId="0" sldId="282"/>
        </pc:sldMkLst>
      </pc:sldChg>
      <pc:sldChg chg="del">
        <pc:chgData name="Amir Faridi" userId="63885214af22b356" providerId="LiveId" clId="{D091899D-23DF-4CD0-A01B-0077CBE40A17}" dt="2025-05-12T06:27:51.627" v="3579" actId="47"/>
        <pc:sldMkLst>
          <pc:docMk/>
          <pc:sldMk cId="0" sldId="283"/>
        </pc:sldMkLst>
      </pc:sldChg>
      <pc:sldChg chg="del">
        <pc:chgData name="Amir Faridi" userId="63885214af22b356" providerId="LiveId" clId="{D091899D-23DF-4CD0-A01B-0077CBE40A17}" dt="2025-05-12T06:27:52.055" v="3580" actId="47"/>
        <pc:sldMkLst>
          <pc:docMk/>
          <pc:sldMk cId="0" sldId="284"/>
        </pc:sldMkLst>
      </pc:sldChg>
      <pc:sldChg chg="del">
        <pc:chgData name="Amir Faridi" userId="63885214af22b356" providerId="LiveId" clId="{D091899D-23DF-4CD0-A01B-0077CBE40A17}" dt="2025-05-12T06:27:52.547" v="3581" actId="47"/>
        <pc:sldMkLst>
          <pc:docMk/>
          <pc:sldMk cId="0" sldId="285"/>
        </pc:sldMkLst>
      </pc:sldChg>
      <pc:sldChg chg="del">
        <pc:chgData name="Amir Faridi" userId="63885214af22b356" providerId="LiveId" clId="{D091899D-23DF-4CD0-A01B-0077CBE40A17}" dt="2025-05-12T06:27:53.163" v="3582" actId="47"/>
        <pc:sldMkLst>
          <pc:docMk/>
          <pc:sldMk cId="0" sldId="286"/>
        </pc:sldMkLst>
      </pc:sldChg>
      <pc:sldChg chg="del">
        <pc:chgData name="Amir Faridi" userId="63885214af22b356" providerId="LiveId" clId="{D091899D-23DF-4CD0-A01B-0077CBE40A17}" dt="2025-05-12T06:27:53.713" v="3583" actId="47"/>
        <pc:sldMkLst>
          <pc:docMk/>
          <pc:sldMk cId="0" sldId="287"/>
        </pc:sldMkLst>
      </pc:sldChg>
      <pc:sldChg chg="del">
        <pc:chgData name="Amir Faridi" userId="63885214af22b356" providerId="LiveId" clId="{D091899D-23DF-4CD0-A01B-0077CBE40A17}" dt="2025-05-12T06:27:54.237" v="3584" actId="47"/>
        <pc:sldMkLst>
          <pc:docMk/>
          <pc:sldMk cId="0" sldId="288"/>
        </pc:sldMkLst>
      </pc:sldChg>
      <pc:sldChg chg="del">
        <pc:chgData name="Amir Faridi" userId="63885214af22b356" providerId="LiveId" clId="{D091899D-23DF-4CD0-A01B-0077CBE40A17}" dt="2025-05-12T06:27:54.858" v="3585" actId="47"/>
        <pc:sldMkLst>
          <pc:docMk/>
          <pc:sldMk cId="0" sldId="289"/>
        </pc:sldMkLst>
      </pc:sldChg>
      <pc:sldChg chg="del">
        <pc:chgData name="Amir Faridi" userId="63885214af22b356" providerId="LiveId" clId="{D091899D-23DF-4CD0-A01B-0077CBE40A17}" dt="2025-05-12T06:27:55.817" v="3586" actId="47"/>
        <pc:sldMkLst>
          <pc:docMk/>
          <pc:sldMk cId="0" sldId="290"/>
        </pc:sldMkLst>
      </pc:sldChg>
      <pc:sldChg chg="del">
        <pc:chgData name="Amir Faridi" userId="63885214af22b356" providerId="LiveId" clId="{D091899D-23DF-4CD0-A01B-0077CBE40A17}" dt="2025-05-12T06:27:56.391" v="3587" actId="47"/>
        <pc:sldMkLst>
          <pc:docMk/>
          <pc:sldMk cId="0" sldId="291"/>
        </pc:sldMkLst>
      </pc:sldChg>
      <pc:sldChg chg="del">
        <pc:chgData name="Amir Faridi" userId="63885214af22b356" providerId="LiveId" clId="{D091899D-23DF-4CD0-A01B-0077CBE40A17}" dt="2025-05-12T06:27:43.601" v="3574" actId="47"/>
        <pc:sldMkLst>
          <pc:docMk/>
          <pc:sldMk cId="0" sldId="292"/>
        </pc:sldMkLst>
      </pc:sldChg>
      <pc:sldChg chg="del">
        <pc:chgData name="Amir Faridi" userId="63885214af22b356" providerId="LiveId" clId="{D091899D-23DF-4CD0-A01B-0077CBE40A17}" dt="2025-05-12T06:28:12.556" v="3598" actId="47"/>
        <pc:sldMkLst>
          <pc:docMk/>
          <pc:sldMk cId="0" sldId="293"/>
        </pc:sldMkLst>
      </pc:sldChg>
      <pc:sldChg chg="del">
        <pc:chgData name="Amir Faridi" userId="63885214af22b356" providerId="LiveId" clId="{D091899D-23DF-4CD0-A01B-0077CBE40A17}" dt="2025-05-12T06:28:12.938" v="3599" actId="47"/>
        <pc:sldMkLst>
          <pc:docMk/>
          <pc:sldMk cId="0" sldId="294"/>
        </pc:sldMkLst>
      </pc:sldChg>
      <pc:sldChg chg="add del">
        <pc:chgData name="Amir Faridi" userId="63885214af22b356" providerId="LiveId" clId="{D091899D-23DF-4CD0-A01B-0077CBE40A17}" dt="2025-05-12T11:16:38.339" v="6049" actId="47"/>
        <pc:sldMkLst>
          <pc:docMk/>
          <pc:sldMk cId="0" sldId="305"/>
        </pc:sldMkLst>
      </pc:sldChg>
      <pc:sldChg chg="add del">
        <pc:chgData name="Amir Faridi" userId="63885214af22b356" providerId="LiveId" clId="{D091899D-23DF-4CD0-A01B-0077CBE40A17}" dt="2025-05-12T11:17:09.878" v="6058" actId="47"/>
        <pc:sldMkLst>
          <pc:docMk/>
          <pc:sldMk cId="0" sldId="306"/>
        </pc:sldMkLst>
      </pc:sldChg>
      <pc:sldChg chg="add del">
        <pc:chgData name="Amir Faridi" userId="63885214af22b356" providerId="LiveId" clId="{D091899D-23DF-4CD0-A01B-0077CBE40A17}" dt="2025-05-12T11:17:10.072" v="6059" actId="47"/>
        <pc:sldMkLst>
          <pc:docMk/>
          <pc:sldMk cId="0" sldId="307"/>
        </pc:sldMkLst>
      </pc:sldChg>
      <pc:sldChg chg="add del">
        <pc:chgData name="Amir Faridi" userId="63885214af22b356" providerId="LiveId" clId="{D091899D-23DF-4CD0-A01B-0077CBE40A17}" dt="2025-05-12T11:17:10.247" v="6060" actId="47"/>
        <pc:sldMkLst>
          <pc:docMk/>
          <pc:sldMk cId="0" sldId="308"/>
        </pc:sldMkLst>
      </pc:sldChg>
      <pc:sldChg chg="add del">
        <pc:chgData name="Amir Faridi" userId="63885214af22b356" providerId="LiveId" clId="{D091899D-23DF-4CD0-A01B-0077CBE40A17}" dt="2025-05-12T11:17:10.471" v="6061" actId="47"/>
        <pc:sldMkLst>
          <pc:docMk/>
          <pc:sldMk cId="0" sldId="309"/>
        </pc:sldMkLst>
      </pc:sldChg>
      <pc:sldChg chg="add del">
        <pc:chgData name="Amir Faridi" userId="63885214af22b356" providerId="LiveId" clId="{D091899D-23DF-4CD0-A01B-0077CBE40A17}" dt="2025-05-12T11:17:10.678" v="6062" actId="47"/>
        <pc:sldMkLst>
          <pc:docMk/>
          <pc:sldMk cId="0" sldId="310"/>
        </pc:sldMkLst>
      </pc:sldChg>
      <pc:sldChg chg="delSp modSp add mod">
        <pc:chgData name="Amir Faridi" userId="63885214af22b356" providerId="LiveId" clId="{D091899D-23DF-4CD0-A01B-0077CBE40A17}" dt="2025-05-12T11:08:08.622" v="5858" actId="207"/>
        <pc:sldMkLst>
          <pc:docMk/>
          <pc:sldMk cId="4251336104" sldId="311"/>
        </pc:sldMkLst>
        <pc:spChg chg="mod">
          <ac:chgData name="Amir Faridi" userId="63885214af22b356" providerId="LiveId" clId="{D091899D-23DF-4CD0-A01B-0077CBE40A17}" dt="2025-05-12T11:08:08.622" v="5858" actId="207"/>
          <ac:spMkLst>
            <pc:docMk/>
            <pc:sldMk cId="4251336104" sldId="311"/>
            <ac:spMk id="497" creationId="{905D6C1C-FCF7-A618-8545-8366DA6C6333}"/>
          </ac:spMkLst>
        </pc:spChg>
        <pc:spChg chg="del mod">
          <ac:chgData name="Amir Faridi" userId="63885214af22b356" providerId="LiveId" clId="{D091899D-23DF-4CD0-A01B-0077CBE40A17}" dt="2025-05-11T03:34:45.189" v="921" actId="478"/>
          <ac:spMkLst>
            <pc:docMk/>
            <pc:sldMk cId="4251336104" sldId="311"/>
            <ac:spMk id="498" creationId="{E361699E-3715-1B8D-177A-958CB25183E4}"/>
          </ac:spMkLst>
        </pc:spChg>
        <pc:spChg chg="mod">
          <ac:chgData name="Amir Faridi" userId="63885214af22b356" providerId="LiveId" clId="{D091899D-23DF-4CD0-A01B-0077CBE40A17}" dt="2025-05-12T08:47:09.548" v="4487" actId="207"/>
          <ac:spMkLst>
            <pc:docMk/>
            <pc:sldMk cId="4251336104" sldId="311"/>
            <ac:spMk id="499" creationId="{32691CBB-5437-1ACF-2A95-DA8025C20B4C}"/>
          </ac:spMkLst>
        </pc:spChg>
        <pc:spChg chg="del">
          <ac:chgData name="Amir Faridi" userId="63885214af22b356" providerId="LiveId" clId="{D091899D-23DF-4CD0-A01B-0077CBE40A17}" dt="2025-05-11T03:34:14.252" v="916" actId="478"/>
          <ac:spMkLst>
            <pc:docMk/>
            <pc:sldMk cId="4251336104" sldId="311"/>
            <ac:spMk id="500" creationId="{991EFC87-2DC0-544B-55CA-CD2AB0A487F3}"/>
          </ac:spMkLst>
        </pc:spChg>
        <pc:spChg chg="del">
          <ac:chgData name="Amir Faridi" userId="63885214af22b356" providerId="LiveId" clId="{D091899D-23DF-4CD0-A01B-0077CBE40A17}" dt="2025-05-11T03:34:46.626" v="922" actId="478"/>
          <ac:spMkLst>
            <pc:docMk/>
            <pc:sldMk cId="4251336104" sldId="311"/>
            <ac:spMk id="501" creationId="{90A2B195-2EDB-8A00-F1DB-8F98922465E2}"/>
          </ac:spMkLst>
        </pc:spChg>
        <pc:spChg chg="mod">
          <ac:chgData name="Amir Faridi" userId="63885214af22b356" providerId="LiveId" clId="{D091899D-23DF-4CD0-A01B-0077CBE40A17}" dt="2025-05-12T07:04:51.642" v="4079" actId="1076"/>
          <ac:spMkLst>
            <pc:docMk/>
            <pc:sldMk cId="4251336104" sldId="311"/>
            <ac:spMk id="502" creationId="{9AF49913-A67F-9684-251A-61A978963555}"/>
          </ac:spMkLst>
        </pc:spChg>
        <pc:spChg chg="mod">
          <ac:chgData name="Amir Faridi" userId="63885214af22b356" providerId="LiveId" clId="{D091899D-23DF-4CD0-A01B-0077CBE40A17}" dt="2025-05-11T03:35:04.128" v="925" actId="1076"/>
          <ac:spMkLst>
            <pc:docMk/>
            <pc:sldMk cId="4251336104" sldId="311"/>
            <ac:spMk id="503" creationId="{B9A1A9D8-EC11-C0C9-8EFF-20159DA04C7C}"/>
          </ac:spMkLst>
        </pc:spChg>
      </pc:sldChg>
      <pc:sldChg chg="modSp new del mod ord">
        <pc:chgData name="Amir Faridi" userId="63885214af22b356" providerId="LiveId" clId="{D091899D-23DF-4CD0-A01B-0077CBE40A17}" dt="2025-05-12T10:05:03.527" v="5175" actId="2696"/>
        <pc:sldMkLst>
          <pc:docMk/>
          <pc:sldMk cId="2623692733" sldId="312"/>
        </pc:sldMkLst>
        <pc:spChg chg="mod">
          <ac:chgData name="Amir Faridi" userId="63885214af22b356" providerId="LiveId" clId="{D091899D-23DF-4CD0-A01B-0077CBE40A17}" dt="2025-05-11T03:55:31.763" v="1359" actId="207"/>
          <ac:spMkLst>
            <pc:docMk/>
            <pc:sldMk cId="2623692733" sldId="312"/>
            <ac:spMk id="2" creationId="{2B71FBD3-2006-E479-3454-A4A9297094BC}"/>
          </ac:spMkLst>
        </pc:spChg>
        <pc:spChg chg="mod">
          <ac:chgData name="Amir Faridi" userId="63885214af22b356" providerId="LiveId" clId="{D091899D-23DF-4CD0-A01B-0077CBE40A17}" dt="2025-05-12T09:51:34.527" v="4827" actId="1076"/>
          <ac:spMkLst>
            <pc:docMk/>
            <pc:sldMk cId="2623692733" sldId="312"/>
            <ac:spMk id="3" creationId="{C56D1488-8642-EE9D-7889-A5975E206993}"/>
          </ac:spMkLst>
        </pc:spChg>
      </pc:sldChg>
      <pc:sldChg chg="addSp delSp modSp new mod ord modAnim">
        <pc:chgData name="Amir Faridi" userId="63885214af22b356" providerId="LiveId" clId="{D091899D-23DF-4CD0-A01B-0077CBE40A17}" dt="2025-05-12T11:11:51.226" v="5881"/>
        <pc:sldMkLst>
          <pc:docMk/>
          <pc:sldMk cId="377941162" sldId="313"/>
        </pc:sldMkLst>
        <pc:spChg chg="mod">
          <ac:chgData name="Amir Faridi" userId="63885214af22b356" providerId="LiveId" clId="{D091899D-23DF-4CD0-A01B-0077CBE40A17}" dt="2025-05-12T09:04:34.253" v="4598" actId="207"/>
          <ac:spMkLst>
            <pc:docMk/>
            <pc:sldMk cId="377941162" sldId="313"/>
            <ac:spMk id="2" creationId="{2CB0FFF2-210E-A647-4BB9-DEBC58E664D8}"/>
          </ac:spMkLst>
        </pc:spChg>
        <pc:spChg chg="mod">
          <ac:chgData name="Amir Faridi" userId="63885214af22b356" providerId="LiveId" clId="{D091899D-23DF-4CD0-A01B-0077CBE40A17}" dt="2025-05-12T10:15:03.961" v="5257" actId="20577"/>
          <ac:spMkLst>
            <pc:docMk/>
            <pc:sldMk cId="377941162" sldId="313"/>
            <ac:spMk id="3" creationId="{F53BB1AA-7DC5-7911-5725-03824FC6EE23}"/>
          </ac:spMkLst>
        </pc:spChg>
        <pc:picChg chg="add del mod">
          <ac:chgData name="Amir Faridi" userId="63885214af22b356" providerId="LiveId" clId="{D091899D-23DF-4CD0-A01B-0077CBE40A17}" dt="2025-05-12T10:17:31.212" v="5262" actId="478"/>
          <ac:picMkLst>
            <pc:docMk/>
            <pc:sldMk cId="377941162" sldId="313"/>
            <ac:picMk id="5" creationId="{A2D2B14F-651E-EC43-5ABA-25554CA62410}"/>
          </ac:picMkLst>
        </pc:picChg>
        <pc:picChg chg="add mod">
          <ac:chgData name="Amir Faridi" userId="63885214af22b356" providerId="LiveId" clId="{D091899D-23DF-4CD0-A01B-0077CBE40A17}" dt="2025-05-12T10:17:51.343" v="5264" actId="1076"/>
          <ac:picMkLst>
            <pc:docMk/>
            <pc:sldMk cId="377941162" sldId="313"/>
            <ac:picMk id="6" creationId="{CA929A71-34A0-95F3-1416-48C7516A26E3}"/>
          </ac:picMkLst>
        </pc:picChg>
      </pc:sldChg>
      <pc:sldChg chg="addSp delSp modSp new del mod ord">
        <pc:chgData name="Amir Faridi" userId="63885214af22b356" providerId="LiveId" clId="{D091899D-23DF-4CD0-A01B-0077CBE40A17}" dt="2025-05-12T11:02:37.773" v="5855" actId="47"/>
        <pc:sldMkLst>
          <pc:docMk/>
          <pc:sldMk cId="1015210882" sldId="314"/>
        </pc:sldMkLst>
        <pc:spChg chg="mod">
          <ac:chgData name="Amir Faridi" userId="63885214af22b356" providerId="LiveId" clId="{D091899D-23DF-4CD0-A01B-0077CBE40A17}" dt="2025-05-12T10:19:00.752" v="5272"/>
          <ac:spMkLst>
            <pc:docMk/>
            <pc:sldMk cId="1015210882" sldId="314"/>
            <ac:spMk id="2" creationId="{BE3C627A-1306-B02E-40C3-297A4B7FEEE0}"/>
          </ac:spMkLst>
        </pc:spChg>
        <pc:spChg chg="mod">
          <ac:chgData name="Amir Faridi" userId="63885214af22b356" providerId="LiveId" clId="{D091899D-23DF-4CD0-A01B-0077CBE40A17}" dt="2025-05-12T10:47:45.116" v="5659" actId="20577"/>
          <ac:spMkLst>
            <pc:docMk/>
            <pc:sldMk cId="1015210882" sldId="314"/>
            <ac:spMk id="3" creationId="{A2E749CE-17CF-527C-BF9E-7ED0E8C10108}"/>
          </ac:spMkLst>
        </pc:spChg>
        <pc:graphicFrameChg chg="add del mod modGraphic">
          <ac:chgData name="Amir Faridi" userId="63885214af22b356" providerId="LiveId" clId="{D091899D-23DF-4CD0-A01B-0077CBE40A17}" dt="2025-05-12T10:52:10.942" v="5670" actId="21"/>
          <ac:graphicFrameMkLst>
            <pc:docMk/>
            <pc:sldMk cId="1015210882" sldId="314"/>
            <ac:graphicFrameMk id="4" creationId="{A534DEF2-EE38-B2D6-4E47-2F7FEC0B9956}"/>
          </ac:graphicFrameMkLst>
        </pc:graphicFrameChg>
      </pc:sldChg>
      <pc:sldChg chg="new del">
        <pc:chgData name="Amir Faridi" userId="63885214af22b356" providerId="LiveId" clId="{D091899D-23DF-4CD0-A01B-0077CBE40A17}" dt="2025-05-12T02:00:23.485" v="3417" actId="680"/>
        <pc:sldMkLst>
          <pc:docMk/>
          <pc:sldMk cId="817851885" sldId="315"/>
        </pc:sldMkLst>
      </pc:sldChg>
      <pc:sldChg chg="addSp modSp new mod">
        <pc:chgData name="Amir Faridi" userId="63885214af22b356" providerId="LiveId" clId="{D091899D-23DF-4CD0-A01B-0077CBE40A17}" dt="2025-05-12T11:09:16.938" v="5865" actId="1076"/>
        <pc:sldMkLst>
          <pc:docMk/>
          <pc:sldMk cId="3053761599" sldId="315"/>
        </pc:sldMkLst>
        <pc:spChg chg="mod">
          <ac:chgData name="Amir Faridi" userId="63885214af22b356" providerId="LiveId" clId="{D091899D-23DF-4CD0-A01B-0077CBE40A17}" dt="2025-05-12T09:05:54.239" v="4638" actId="207"/>
          <ac:spMkLst>
            <pc:docMk/>
            <pc:sldMk cId="3053761599" sldId="315"/>
            <ac:spMk id="2" creationId="{13FE176F-F788-267D-BC02-BFEBAAAA4F69}"/>
          </ac:spMkLst>
        </pc:spChg>
        <pc:spChg chg="mod">
          <ac:chgData name="Amir Faridi" userId="63885214af22b356" providerId="LiveId" clId="{D091899D-23DF-4CD0-A01B-0077CBE40A17}" dt="2025-05-12T11:09:16.938" v="5865" actId="1076"/>
          <ac:spMkLst>
            <pc:docMk/>
            <pc:sldMk cId="3053761599" sldId="315"/>
            <ac:spMk id="3" creationId="{4B9F6B82-9F11-7C19-8BA5-37DBF471B1A2}"/>
          </ac:spMkLst>
        </pc:spChg>
        <pc:spChg chg="add mod">
          <ac:chgData name="Amir Faridi" userId="63885214af22b356" providerId="LiveId" clId="{D091899D-23DF-4CD0-A01B-0077CBE40A17}" dt="2025-05-12T07:40:46.623" v="4433" actId="14100"/>
          <ac:spMkLst>
            <pc:docMk/>
            <pc:sldMk cId="3053761599" sldId="315"/>
            <ac:spMk id="4" creationId="{E3869FFB-7E59-01A7-3474-CE68F8DF5947}"/>
          </ac:spMkLst>
        </pc:spChg>
        <pc:picChg chg="add mod">
          <ac:chgData name="Amir Faridi" userId="63885214af22b356" providerId="LiveId" clId="{D091899D-23DF-4CD0-A01B-0077CBE40A17}" dt="2025-05-12T07:40:33.847" v="4431" actId="1076"/>
          <ac:picMkLst>
            <pc:docMk/>
            <pc:sldMk cId="3053761599" sldId="315"/>
            <ac:picMk id="1026" creationId="{41F2B66A-5DF3-6855-74A7-A5E2E073C7C6}"/>
          </ac:picMkLst>
        </pc:picChg>
      </pc:sldChg>
      <pc:sldChg chg="modSp new mod">
        <pc:chgData name="Amir Faridi" userId="63885214af22b356" providerId="LiveId" clId="{D091899D-23DF-4CD0-A01B-0077CBE40A17}" dt="2025-05-12T07:05:34.132" v="4098" actId="20577"/>
        <pc:sldMkLst>
          <pc:docMk/>
          <pc:sldMk cId="2702519159" sldId="316"/>
        </pc:sldMkLst>
        <pc:spChg chg="mod">
          <ac:chgData name="Amir Faridi" userId="63885214af22b356" providerId="LiveId" clId="{D091899D-23DF-4CD0-A01B-0077CBE40A17}" dt="2025-05-12T07:05:34.132" v="4098" actId="20577"/>
          <ac:spMkLst>
            <pc:docMk/>
            <pc:sldMk cId="2702519159" sldId="316"/>
            <ac:spMk id="2" creationId="{5DAA9311-6724-B7F6-520F-A6293F52B925}"/>
          </ac:spMkLst>
        </pc:spChg>
      </pc:sldChg>
      <pc:sldChg chg="new del">
        <pc:chgData name="Amir Faridi" userId="63885214af22b356" providerId="LiveId" clId="{D091899D-23DF-4CD0-A01B-0077CBE40A17}" dt="2025-05-12T07:11:37.472" v="4160" actId="47"/>
        <pc:sldMkLst>
          <pc:docMk/>
          <pc:sldMk cId="801861690" sldId="317"/>
        </pc:sldMkLst>
      </pc:sldChg>
      <pc:sldChg chg="addSp delSp modSp new del mod">
        <pc:chgData name="Amir Faridi" userId="63885214af22b356" providerId="LiveId" clId="{D091899D-23DF-4CD0-A01B-0077CBE40A17}" dt="2025-05-12T07:13:18.218" v="4178" actId="47"/>
        <pc:sldMkLst>
          <pc:docMk/>
          <pc:sldMk cId="1718452137" sldId="317"/>
        </pc:sldMkLst>
        <pc:spChg chg="add del">
          <ac:chgData name="Amir Faridi" userId="63885214af22b356" providerId="LiveId" clId="{D091899D-23DF-4CD0-A01B-0077CBE40A17}" dt="2025-05-12T07:12:30.650" v="4167" actId="22"/>
          <ac:spMkLst>
            <pc:docMk/>
            <pc:sldMk cId="1718452137" sldId="317"/>
            <ac:spMk id="3" creationId="{BA6B5428-2A31-431D-59DA-E6898B5555DA}"/>
          </ac:spMkLst>
        </pc:spChg>
        <pc:spChg chg="add del mod">
          <ac:chgData name="Amir Faridi" userId="63885214af22b356" providerId="LiveId" clId="{D091899D-23DF-4CD0-A01B-0077CBE40A17}" dt="2025-05-12T07:12:38.799" v="4169" actId="478"/>
          <ac:spMkLst>
            <pc:docMk/>
            <pc:sldMk cId="1718452137" sldId="317"/>
            <ac:spMk id="4" creationId="{2470DF42-B508-100E-E9BD-CFA9693981DC}"/>
          </ac:spMkLst>
        </pc:spChg>
        <pc:spChg chg="add mod">
          <ac:chgData name="Amir Faridi" userId="63885214af22b356" providerId="LiveId" clId="{D091899D-23DF-4CD0-A01B-0077CBE40A17}" dt="2025-05-12T07:12:48.979" v="4171" actId="20577"/>
          <ac:spMkLst>
            <pc:docMk/>
            <pc:sldMk cId="1718452137" sldId="317"/>
            <ac:spMk id="5" creationId="{027CF987-56F3-B6A8-3CC8-1DA0F5917811}"/>
          </ac:spMkLst>
        </pc:spChg>
        <pc:spChg chg="add del mod">
          <ac:chgData name="Amir Faridi" userId="63885214af22b356" providerId="LiveId" clId="{D091899D-23DF-4CD0-A01B-0077CBE40A17}" dt="2025-05-12T07:13:14.531" v="4176"/>
          <ac:spMkLst>
            <pc:docMk/>
            <pc:sldMk cId="1718452137" sldId="317"/>
            <ac:spMk id="7" creationId="{2A46ACF4-F809-62E8-03A7-EBF5239696A8}"/>
          </ac:spMkLst>
        </pc:spChg>
      </pc:sldChg>
      <pc:sldChg chg="new del">
        <pc:chgData name="Amir Faridi" userId="63885214af22b356" providerId="LiveId" clId="{D091899D-23DF-4CD0-A01B-0077CBE40A17}" dt="2025-05-12T07:11:51.782" v="4162" actId="47"/>
        <pc:sldMkLst>
          <pc:docMk/>
          <pc:sldMk cId="2158655738" sldId="317"/>
        </pc:sldMkLst>
      </pc:sldChg>
      <pc:sldChg chg="addSp delSp modSp new del mod">
        <pc:chgData name="Amir Faridi" userId="63885214af22b356" providerId="LiveId" clId="{D091899D-23DF-4CD0-A01B-0077CBE40A17}" dt="2025-05-12T07:11:23.922" v="4157" actId="47"/>
        <pc:sldMkLst>
          <pc:docMk/>
          <pc:sldMk cId="2876541535" sldId="317"/>
        </pc:sldMkLst>
        <pc:spChg chg="del mod">
          <ac:chgData name="Amir Faridi" userId="63885214af22b356" providerId="LiveId" clId="{D091899D-23DF-4CD0-A01B-0077CBE40A17}" dt="2025-05-12T07:09:57.713" v="4144" actId="478"/>
          <ac:spMkLst>
            <pc:docMk/>
            <pc:sldMk cId="2876541535" sldId="317"/>
            <ac:spMk id="2" creationId="{09AEF1F5-4E61-2291-DA0A-9B1E2FC9E007}"/>
          </ac:spMkLst>
        </pc:spChg>
        <pc:spChg chg="del">
          <ac:chgData name="Amir Faridi" userId="63885214af22b356" providerId="LiveId" clId="{D091899D-23DF-4CD0-A01B-0077CBE40A17}" dt="2025-05-12T07:09:59.465" v="4145" actId="478"/>
          <ac:spMkLst>
            <pc:docMk/>
            <pc:sldMk cId="2876541535" sldId="317"/>
            <ac:spMk id="3" creationId="{EEF493D1-DD72-1A54-1100-0D45A793F9C7}"/>
          </ac:spMkLst>
        </pc:spChg>
        <pc:spChg chg="add del mod">
          <ac:chgData name="Amir Faridi" userId="63885214af22b356" providerId="LiveId" clId="{D091899D-23DF-4CD0-A01B-0077CBE40A17}" dt="2025-05-12T07:11:15.606" v="4156" actId="478"/>
          <ac:spMkLst>
            <pc:docMk/>
            <pc:sldMk cId="2876541535" sldId="317"/>
            <ac:spMk id="4" creationId="{E30889EE-4EB2-98F4-AE48-7034904C4539}"/>
          </ac:spMkLst>
        </pc:spChg>
        <pc:spChg chg="add mod">
          <ac:chgData name="Amir Faridi" userId="63885214af22b356" providerId="LiveId" clId="{D091899D-23DF-4CD0-A01B-0077CBE40A17}" dt="2025-05-12T07:10:43.657" v="4154"/>
          <ac:spMkLst>
            <pc:docMk/>
            <pc:sldMk cId="2876541535" sldId="317"/>
            <ac:spMk id="5" creationId="{03C93C82-84BD-4F2E-184E-5E329448B53D}"/>
          </ac:spMkLst>
        </pc:spChg>
        <pc:spChg chg="add mod">
          <ac:chgData name="Amir Faridi" userId="63885214af22b356" providerId="LiveId" clId="{D091899D-23DF-4CD0-A01B-0077CBE40A17}" dt="2025-05-12T07:11:15.606" v="4156" actId="478"/>
          <ac:spMkLst>
            <pc:docMk/>
            <pc:sldMk cId="2876541535" sldId="317"/>
            <ac:spMk id="7" creationId="{FF4318AD-DE48-7032-8CC0-0366F15D7A61}"/>
          </ac:spMkLst>
        </pc:spChg>
      </pc:sldChg>
      <pc:sldChg chg="new del">
        <pc:chgData name="Amir Faridi" userId="63885214af22b356" providerId="LiveId" clId="{D091899D-23DF-4CD0-A01B-0077CBE40A17}" dt="2025-05-12T07:12:04.950" v="4164" actId="47"/>
        <pc:sldMkLst>
          <pc:docMk/>
          <pc:sldMk cId="3220330854" sldId="317"/>
        </pc:sldMkLst>
      </pc:sldChg>
      <pc:sldChg chg="delSp modSp add mod">
        <pc:chgData name="Amir Faridi" userId="63885214af22b356" providerId="LiveId" clId="{D091899D-23DF-4CD0-A01B-0077CBE40A17}" dt="2025-05-12T11:18:17.302" v="6068" actId="478"/>
        <pc:sldMkLst>
          <pc:docMk/>
          <pc:sldMk cId="2680952404" sldId="318"/>
        </pc:sldMkLst>
        <pc:spChg chg="mod">
          <ac:chgData name="Amir Faridi" userId="63885214af22b356" providerId="LiveId" clId="{D091899D-23DF-4CD0-A01B-0077CBE40A17}" dt="2025-05-12T10:04:47.588" v="5174" actId="20577"/>
          <ac:spMkLst>
            <pc:docMk/>
            <pc:sldMk cId="2680952404" sldId="318"/>
            <ac:spMk id="549" creationId="{BCBDBD8F-C440-8A53-E2DA-1A031F06AECE}"/>
          </ac:spMkLst>
        </pc:spChg>
        <pc:spChg chg="mod">
          <ac:chgData name="Amir Faridi" userId="63885214af22b356" providerId="LiveId" clId="{D091899D-23DF-4CD0-A01B-0077CBE40A17}" dt="2025-05-12T08:52:13.807" v="4531" actId="207"/>
          <ac:spMkLst>
            <pc:docMk/>
            <pc:sldMk cId="2680952404" sldId="318"/>
            <ac:spMk id="582" creationId="{EB3AD705-D28B-CAE2-214F-D04E3DBE2C97}"/>
          </ac:spMkLst>
        </pc:spChg>
        <pc:spChg chg="del">
          <ac:chgData name="Amir Faridi" userId="63885214af22b356" providerId="LiveId" clId="{D091899D-23DF-4CD0-A01B-0077CBE40A17}" dt="2025-05-12T11:18:17.302" v="6068" actId="478"/>
          <ac:spMkLst>
            <pc:docMk/>
            <pc:sldMk cId="2680952404" sldId="318"/>
            <ac:spMk id="583" creationId="{BBF9E6F5-EBE5-619C-8B2F-142C9529B9C5}"/>
          </ac:spMkLst>
        </pc:spChg>
      </pc:sldChg>
      <pc:sldChg chg="modSp add mod ord modAnim">
        <pc:chgData name="Amir Faridi" userId="63885214af22b356" providerId="LiveId" clId="{D091899D-23DF-4CD0-A01B-0077CBE40A17}" dt="2025-05-12T11:11:17" v="5876"/>
        <pc:sldMkLst>
          <pc:docMk/>
          <pc:sldMk cId="771609106" sldId="319"/>
        </pc:sldMkLst>
        <pc:spChg chg="mod">
          <ac:chgData name="Amir Faridi" userId="63885214af22b356" providerId="LiveId" clId="{D091899D-23DF-4CD0-A01B-0077CBE40A17}" dt="2025-05-12T11:10:55.961" v="5873" actId="2710"/>
          <ac:spMkLst>
            <pc:docMk/>
            <pc:sldMk cId="771609106" sldId="319"/>
            <ac:spMk id="3" creationId="{9D8DD90F-5500-54E3-BFA2-53C01DE02F13}"/>
          </ac:spMkLst>
        </pc:spChg>
      </pc:sldChg>
      <pc:sldChg chg="addSp delSp modSp add mod modAnim">
        <pc:chgData name="Amir Faridi" userId="63885214af22b356" providerId="LiveId" clId="{D091899D-23DF-4CD0-A01B-0077CBE40A17}" dt="2025-05-12T11:12:03.825" v="5883"/>
        <pc:sldMkLst>
          <pc:docMk/>
          <pc:sldMk cId="1399820276" sldId="320"/>
        </pc:sldMkLst>
        <pc:spChg chg="del">
          <ac:chgData name="Amir Faridi" userId="63885214af22b356" providerId="LiveId" clId="{D091899D-23DF-4CD0-A01B-0077CBE40A17}" dt="2025-05-12T10:52:19.550" v="5672" actId="478"/>
          <ac:spMkLst>
            <pc:docMk/>
            <pc:sldMk cId="1399820276" sldId="320"/>
            <ac:spMk id="3" creationId="{83F26960-DBF6-02FA-EA96-39128481C8F6}"/>
          </ac:spMkLst>
        </pc:spChg>
        <pc:spChg chg="add del mod">
          <ac:chgData name="Amir Faridi" userId="63885214af22b356" providerId="LiveId" clId="{D091899D-23DF-4CD0-A01B-0077CBE40A17}" dt="2025-05-12T10:52:21.464" v="5673" actId="478"/>
          <ac:spMkLst>
            <pc:docMk/>
            <pc:sldMk cId="1399820276" sldId="320"/>
            <ac:spMk id="5" creationId="{49085158-661F-16D5-F5A6-1114A84E1A38}"/>
          </ac:spMkLst>
        </pc:spChg>
        <pc:graphicFrameChg chg="add mod modGraphic">
          <ac:chgData name="Amir Faridi" userId="63885214af22b356" providerId="LiveId" clId="{D091899D-23DF-4CD0-A01B-0077CBE40A17}" dt="2025-05-12T11:01:30.636" v="5854" actId="20577"/>
          <ac:graphicFrameMkLst>
            <pc:docMk/>
            <pc:sldMk cId="1399820276" sldId="320"/>
            <ac:graphicFrameMk id="6" creationId="{A534DEF2-EE38-B2D6-4E47-2F7FEC0B9956}"/>
          </ac:graphicFrameMkLst>
        </pc:graphicFrameChg>
      </pc:sldChg>
      <pc:sldMasterChg chg="delSldLayout">
        <pc:chgData name="Amir Faridi" userId="63885214af22b356" providerId="LiveId" clId="{D091899D-23DF-4CD0-A01B-0077CBE40A17}" dt="2025-05-12T07:13:18.218" v="4178" actId="47"/>
        <pc:sldMasterMkLst>
          <pc:docMk/>
          <pc:sldMasterMk cId="0" sldId="2147483676"/>
        </pc:sldMasterMkLst>
        <pc:sldLayoutChg chg="del">
          <pc:chgData name="Amir Faridi" userId="63885214af22b356" providerId="LiveId" clId="{D091899D-23DF-4CD0-A01B-0077CBE40A17}" dt="2025-05-12T06:26:54.212" v="3572" actId="47"/>
          <pc:sldLayoutMkLst>
            <pc:docMk/>
            <pc:sldMasterMk cId="0" sldId="2147483676"/>
            <pc:sldLayoutMk cId="0" sldId="2147483649"/>
          </pc:sldLayoutMkLst>
        </pc:sldLayoutChg>
        <pc:sldLayoutChg chg="del">
          <pc:chgData name="Amir Faridi" userId="63885214af22b356" providerId="LiveId" clId="{D091899D-23DF-4CD0-A01B-0077CBE40A17}" dt="2025-05-12T06:27:43.601" v="3574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Amir Faridi" userId="63885214af22b356" providerId="LiveId" clId="{D091899D-23DF-4CD0-A01B-0077CBE40A17}" dt="2025-05-12T06:27:54.858" v="3585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Amir Faridi" userId="63885214af22b356" providerId="LiveId" clId="{D091899D-23DF-4CD0-A01B-0077CBE40A17}" dt="2025-05-12T06:27:56.391" v="3587" actId="47"/>
          <pc:sldLayoutMkLst>
            <pc:docMk/>
            <pc:sldMasterMk cId="0" sldId="2147483676"/>
            <pc:sldLayoutMk cId="0" sldId="2147483652"/>
          </pc:sldLayoutMkLst>
        </pc:sldLayoutChg>
        <pc:sldLayoutChg chg="del">
          <pc:chgData name="Amir Faridi" userId="63885214af22b356" providerId="LiveId" clId="{D091899D-23DF-4CD0-A01B-0077CBE40A17}" dt="2025-05-12T06:28:02.938" v="3588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Amir Faridi" userId="63885214af22b356" providerId="LiveId" clId="{D091899D-23DF-4CD0-A01B-0077CBE40A17}" dt="2025-05-12T06:26:50.268" v="3571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Amir Faridi" userId="63885214af22b356" providerId="LiveId" clId="{D091899D-23DF-4CD0-A01B-0077CBE40A17}" dt="2025-05-12T06:28:04.138" v="3591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Amir Faridi" userId="63885214af22b356" providerId="LiveId" clId="{D091899D-23DF-4CD0-A01B-0077CBE40A17}" dt="2025-05-12T06:28:05.580" v="3594" actId="47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Amir Faridi" userId="63885214af22b356" providerId="LiveId" clId="{D091899D-23DF-4CD0-A01B-0077CBE40A17}" dt="2025-05-12T07:11:37.472" v="4160" actId="47"/>
          <pc:sldLayoutMkLst>
            <pc:docMk/>
            <pc:sldMasterMk cId="0" sldId="2147483676"/>
            <pc:sldLayoutMk cId="0" sldId="2147483658"/>
          </pc:sldLayoutMkLst>
        </pc:sldLayoutChg>
        <pc:sldLayoutChg chg="del">
          <pc:chgData name="Amir Faridi" userId="63885214af22b356" providerId="LiveId" clId="{D091899D-23DF-4CD0-A01B-0077CBE40A17}" dt="2025-05-12T06:28:03.710" v="3590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Amir Faridi" userId="63885214af22b356" providerId="LiveId" clId="{D091899D-23DF-4CD0-A01B-0077CBE40A17}" dt="2025-05-12T06:28:04.608" v="3592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Amir Faridi" userId="63885214af22b356" providerId="LiveId" clId="{D091899D-23DF-4CD0-A01B-0077CBE40A17}" dt="2025-05-12T06:27:50.396" v="3577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Amir Faridi" userId="63885214af22b356" providerId="LiveId" clId="{D091899D-23DF-4CD0-A01B-0077CBE40A17}" dt="2025-05-12T06:27:49.617" v="3576" actId="47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Amir Faridi" userId="63885214af22b356" providerId="LiveId" clId="{D091899D-23DF-4CD0-A01B-0077CBE40A17}" dt="2025-05-12T07:11:24.930" v="4158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Amir Faridi" userId="63885214af22b356" providerId="LiveId" clId="{D091899D-23DF-4CD0-A01B-0077CBE40A17}" dt="2025-05-12T06:28:06.024" v="3595" actId="47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Amir Faridi" userId="63885214af22b356" providerId="LiveId" clId="{D091899D-23DF-4CD0-A01B-0077CBE40A17}" dt="2025-05-12T06:28:06.562" v="3596" actId="47"/>
          <pc:sldLayoutMkLst>
            <pc:docMk/>
            <pc:sldMasterMk cId="0" sldId="2147483676"/>
            <pc:sldLayoutMk cId="0" sldId="2147483670"/>
          </pc:sldLayoutMkLst>
        </pc:sldLayoutChg>
        <pc:sldLayoutChg chg="del">
          <pc:chgData name="Amir Faridi" userId="63885214af22b356" providerId="LiveId" clId="{D091899D-23DF-4CD0-A01B-0077CBE40A17}" dt="2025-05-12T06:27:55.817" v="3586" actId="47"/>
          <pc:sldLayoutMkLst>
            <pc:docMk/>
            <pc:sldMasterMk cId="0" sldId="2147483676"/>
            <pc:sldLayoutMk cId="0" sldId="2147483671"/>
          </pc:sldLayoutMkLst>
        </pc:sldLayoutChg>
        <pc:sldLayoutChg chg="del">
          <pc:chgData name="Amir Faridi" userId="63885214af22b356" providerId="LiveId" clId="{D091899D-23DF-4CD0-A01B-0077CBE40A17}" dt="2025-05-12T07:13:18.218" v="4178" actId="47"/>
          <pc:sldLayoutMkLst>
            <pc:docMk/>
            <pc:sldMasterMk cId="0" sldId="2147483676"/>
            <pc:sldLayoutMk cId="0" sldId="214748367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0.png"/><Relationship Id="rId1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image" Target="../media/image11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0D24F-CACE-446E-9FBB-0F99D0C302F9}" type="doc">
      <dgm:prSet loTypeId="urn:microsoft.com/office/officeart/2008/layout/BendingPictureSemiTransparentText" loCatId="pictur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DF5AC79-80E3-4350-9D60-8C1CEFE52D12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m:oMathPara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6DF5AC79-80E3-4350-9D60-8C1CEFE52D12}">
          <dgm:prSet phldrT="[Text]"/>
          <dgm:spPr/>
          <dgm:t>
            <a:bodyPr/>
            <a:lstStyle/>
            <a:p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𝜇∘𝜇_𝑇=𝜇∘𝑇𝜇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1CA49794-3F5B-4069-8D7E-D3A118ED8354}" type="parTrans" cxnId="{B183C457-9E8B-4635-B604-87109FEF50E3}">
      <dgm:prSet/>
      <dgm:spPr/>
      <dgm:t>
        <a:bodyPr/>
        <a:lstStyle/>
        <a:p>
          <a:endParaRPr lang="en-US">
            <a:solidFill>
              <a:srgbClr val="10111A"/>
            </a:solidFill>
          </a:endParaRPr>
        </a:p>
      </dgm:t>
    </dgm:pt>
    <dgm:pt modelId="{A5FEC44B-FBC1-4083-B2FE-146DDAE8D1DD}" type="sibTrans" cxnId="{B183C457-9E8B-4635-B604-87109FEF50E3}">
      <dgm:prSet/>
      <dgm:spPr/>
      <dgm:t>
        <a:bodyPr/>
        <a:lstStyle/>
        <a:p>
          <a:endParaRPr lang="en-US">
            <a:solidFill>
              <a:srgbClr val="10111A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37B23479-B70A-46A7-ADFE-49695D9CD80C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14:m>
                <m:oMath xmlns:m="http://schemas.openxmlformats.org/officeDocument/2006/math">
                  <m:r>
                    <a:rPr lang="fa-IR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𝜇</m:t>
                  </m:r>
                  <m:r>
                    <a:rPr lang="fa-IR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∘</m:t>
                  </m:r>
                  <m:sSub>
                    <m:sSubPr>
                      <m:ctrlPr>
                        <a:rPr lang="fa-I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fa-I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 lang="fa-I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sub>
                  </m:sSub>
                  <m:r>
                    <a:rPr lang="fa-IR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lang="fa-IR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lang="fa-IR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lang="fa-IR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𝜇</m:t>
                  </m:r>
                  <m:r>
                    <a:rPr lang="fa-IR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∘</m:t>
                  </m:r>
                  <m:r>
                    <a:rPr lang="fa-IR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𝑇</m:t>
                  </m:r>
                  <m:r>
                    <a:rPr lang="fa-IR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𝜂</m:t>
                  </m:r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 xmlns="">
        <dgm:pt modelId="{37B23479-B70A-46A7-ADFE-49695D9CD80C}">
          <dgm:prSet phldrT="[Text]"/>
          <dgm:spPr/>
          <dgm:t>
            <a:bodyPr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fa-IR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𝜇∘𝜂_𝑇=1=𝜇∘𝑇𝜂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9102F495-1DB7-438B-8ECC-CE5E93291FA6}" type="parTrans" cxnId="{AA027B0B-29E9-489F-863C-98929B3D596A}">
      <dgm:prSet/>
      <dgm:spPr/>
      <dgm:t>
        <a:bodyPr/>
        <a:lstStyle/>
        <a:p>
          <a:endParaRPr lang="en-US">
            <a:solidFill>
              <a:srgbClr val="10111A"/>
            </a:solidFill>
          </a:endParaRPr>
        </a:p>
      </dgm:t>
    </dgm:pt>
    <dgm:pt modelId="{C1B7A6E6-92F8-40CF-9E38-CBCCAC78794F}" type="sibTrans" cxnId="{AA027B0B-29E9-489F-863C-98929B3D596A}">
      <dgm:prSet/>
      <dgm:spPr/>
      <dgm:t>
        <a:bodyPr/>
        <a:lstStyle/>
        <a:p>
          <a:endParaRPr lang="en-US">
            <a:solidFill>
              <a:srgbClr val="10111A"/>
            </a:solidFill>
          </a:endParaRPr>
        </a:p>
      </dgm:t>
    </dgm:pt>
    <dgm:pt modelId="{E0876F62-9D9D-40CC-9881-C4BDF6032939}" type="pres">
      <dgm:prSet presAssocID="{5AF0D24F-CACE-446E-9FBB-0F99D0C302F9}" presName="Name0" presStyleCnt="0">
        <dgm:presLayoutVars>
          <dgm:dir/>
          <dgm:resizeHandles val="exact"/>
        </dgm:presLayoutVars>
      </dgm:prSet>
      <dgm:spPr/>
    </dgm:pt>
    <dgm:pt modelId="{CAB08555-339A-4E44-BA79-00A24DC924D1}" type="pres">
      <dgm:prSet presAssocID="{6DF5AC79-80E3-4350-9D60-8C1CEFE52D12}" presName="composite" presStyleCnt="0"/>
      <dgm:spPr/>
    </dgm:pt>
    <dgm:pt modelId="{B163C0AB-8373-4052-A90F-5F042A86EC7C}" type="pres">
      <dgm:prSet presAssocID="{6DF5AC79-80E3-4350-9D60-8C1CEFE52D12}" presName="rect1" presStyleLbl="bgShp" presStyleIdx="0" presStyleCnt="2" custScaleX="98742" custScaleY="95775" custLinFactX="5989" custLinFactNeighborX="100000" custLinFactNeighborY="-5980"/>
      <dgm:spPr>
        <a:blipFill rotWithShape="1">
          <a:blip xmlns:r="http://schemas.openxmlformats.org/officeDocument/2006/relationships" r:embed="rId1"/>
          <a:srcRect/>
          <a:stretch>
            <a:fillRect l="-10000" r="-10000"/>
          </a:stretch>
        </a:blipFill>
        <a:ln>
          <a:solidFill>
            <a:schemeClr val="accent3"/>
          </a:solidFill>
        </a:ln>
      </dgm:spPr>
    </dgm:pt>
    <dgm:pt modelId="{2E8069FC-CE3A-4795-A95D-65E451CA6EE6}" type="pres">
      <dgm:prSet presAssocID="{6DF5AC79-80E3-4350-9D60-8C1CEFE52D12}" presName="rect2" presStyleLbl="trBgShp" presStyleIdx="0" presStyleCnt="2" custScaleX="97812" custScaleY="95787" custLinFactY="7967" custLinFactNeighborX="1251" custLinFactNeighborY="100000">
        <dgm:presLayoutVars>
          <dgm:bulletEnabled val="1"/>
        </dgm:presLayoutVars>
      </dgm:prSet>
      <dgm:spPr/>
    </dgm:pt>
    <dgm:pt modelId="{8A1BA274-4C94-4F1C-90A9-54D9433E6E7C}" type="pres">
      <dgm:prSet presAssocID="{A5FEC44B-FBC1-4083-B2FE-146DDAE8D1DD}" presName="sibTrans" presStyleCnt="0"/>
      <dgm:spPr/>
    </dgm:pt>
    <dgm:pt modelId="{8198FF40-0CD3-4B3C-B276-91019DD3961F}" type="pres">
      <dgm:prSet presAssocID="{37B23479-B70A-46A7-ADFE-49695D9CD80C}" presName="composite" presStyleCnt="0"/>
      <dgm:spPr/>
    </dgm:pt>
    <dgm:pt modelId="{237CFE13-91D1-45C2-B3F7-11960F45C3EE}" type="pres">
      <dgm:prSet presAssocID="{37B23479-B70A-46A7-ADFE-49695D9CD80C}" presName="rect1" presStyleLbl="bgShp" presStyleIdx="1" presStyleCnt="2" custScaleX="92250" custScaleY="94975" custLinFactX="-8904" custLinFactNeighborX="-100000" custLinFactNeighborY="-6380"/>
      <dgm:spPr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>
          <a:solidFill>
            <a:schemeClr val="accent3"/>
          </a:solidFill>
        </a:ln>
      </dgm:spPr>
    </dgm:pt>
    <dgm:pt modelId="{D8E07C14-9435-468E-BAF1-5FEC3C86FFB5}" type="pres">
      <dgm:prSet presAssocID="{37B23479-B70A-46A7-ADFE-49695D9CD80C}" presName="rect2" presStyleLbl="trBgShp" presStyleIdx="1" presStyleCnt="2" custScaleX="97573" custScaleY="100676" custLinFactY="8752" custLinFactNeighborX="-4224" custLinFactNeighborY="100000">
        <dgm:presLayoutVars>
          <dgm:bulletEnabled val="1"/>
        </dgm:presLayoutVars>
      </dgm:prSet>
      <dgm:spPr/>
    </dgm:pt>
  </dgm:ptLst>
  <dgm:cxnLst>
    <dgm:cxn modelId="{32D6530A-4642-4C39-8098-272A38890BBD}" type="presOf" srcId="{5AF0D24F-CACE-446E-9FBB-0F99D0C302F9}" destId="{E0876F62-9D9D-40CC-9881-C4BDF6032939}" srcOrd="0" destOrd="0" presId="urn:microsoft.com/office/officeart/2008/layout/BendingPictureSemiTransparentText"/>
    <dgm:cxn modelId="{AA027B0B-29E9-489F-863C-98929B3D596A}" srcId="{5AF0D24F-CACE-446E-9FBB-0F99D0C302F9}" destId="{37B23479-B70A-46A7-ADFE-49695D9CD80C}" srcOrd="1" destOrd="0" parTransId="{9102F495-1DB7-438B-8ECC-CE5E93291FA6}" sibTransId="{C1B7A6E6-92F8-40CF-9E38-CBCCAC78794F}"/>
    <dgm:cxn modelId="{93876A41-0356-41E1-9CB1-D0DB52EE4476}" type="presOf" srcId="{6DF5AC79-80E3-4350-9D60-8C1CEFE52D12}" destId="{2E8069FC-CE3A-4795-A95D-65E451CA6EE6}" srcOrd="0" destOrd="0" presId="urn:microsoft.com/office/officeart/2008/layout/BendingPictureSemiTransparentText"/>
    <dgm:cxn modelId="{B183C457-9E8B-4635-B604-87109FEF50E3}" srcId="{5AF0D24F-CACE-446E-9FBB-0F99D0C302F9}" destId="{6DF5AC79-80E3-4350-9D60-8C1CEFE52D12}" srcOrd="0" destOrd="0" parTransId="{1CA49794-3F5B-4069-8D7E-D3A118ED8354}" sibTransId="{A5FEC44B-FBC1-4083-B2FE-146DDAE8D1DD}"/>
    <dgm:cxn modelId="{172B28B0-A03D-43DD-BAFD-7785D22BFAAE}" type="presOf" srcId="{37B23479-B70A-46A7-ADFE-49695D9CD80C}" destId="{D8E07C14-9435-468E-BAF1-5FEC3C86FFB5}" srcOrd="0" destOrd="0" presId="urn:microsoft.com/office/officeart/2008/layout/BendingPictureSemiTransparentText"/>
    <dgm:cxn modelId="{3B30F567-9488-42E7-A181-EC8166144F2A}" type="presParOf" srcId="{E0876F62-9D9D-40CC-9881-C4BDF6032939}" destId="{CAB08555-339A-4E44-BA79-00A24DC924D1}" srcOrd="0" destOrd="0" presId="urn:microsoft.com/office/officeart/2008/layout/BendingPictureSemiTransparentText"/>
    <dgm:cxn modelId="{C44FA279-D8C4-469A-97AD-D0BEFEF67400}" type="presParOf" srcId="{CAB08555-339A-4E44-BA79-00A24DC924D1}" destId="{B163C0AB-8373-4052-A90F-5F042A86EC7C}" srcOrd="0" destOrd="0" presId="urn:microsoft.com/office/officeart/2008/layout/BendingPictureSemiTransparentText"/>
    <dgm:cxn modelId="{33744242-2293-4181-9780-06F89EDA9476}" type="presParOf" srcId="{CAB08555-339A-4E44-BA79-00A24DC924D1}" destId="{2E8069FC-CE3A-4795-A95D-65E451CA6EE6}" srcOrd="1" destOrd="0" presId="urn:microsoft.com/office/officeart/2008/layout/BendingPictureSemiTransparentText"/>
    <dgm:cxn modelId="{8EBBFF4D-B5EC-434D-A47E-884F199EDA57}" type="presParOf" srcId="{E0876F62-9D9D-40CC-9881-C4BDF6032939}" destId="{8A1BA274-4C94-4F1C-90A9-54D9433E6E7C}" srcOrd="1" destOrd="0" presId="urn:microsoft.com/office/officeart/2008/layout/BendingPictureSemiTransparentText"/>
    <dgm:cxn modelId="{82E7F00C-5D18-4633-ACD0-C32527208FA6}" type="presParOf" srcId="{E0876F62-9D9D-40CC-9881-C4BDF6032939}" destId="{8198FF40-0CD3-4B3C-B276-91019DD3961F}" srcOrd="2" destOrd="0" presId="urn:microsoft.com/office/officeart/2008/layout/BendingPictureSemiTransparentText"/>
    <dgm:cxn modelId="{BB166774-2714-4A29-9E37-3AEFC190761C}" type="presParOf" srcId="{8198FF40-0CD3-4B3C-B276-91019DD3961F}" destId="{237CFE13-91D1-45C2-B3F7-11960F45C3EE}" srcOrd="0" destOrd="0" presId="urn:microsoft.com/office/officeart/2008/layout/BendingPictureSemiTransparentText"/>
    <dgm:cxn modelId="{301ECD1B-C6A5-4C68-81CA-FCBC4264CBB5}" type="presParOf" srcId="{8198FF40-0CD3-4B3C-B276-91019DD3961F}" destId="{D8E07C14-9435-468E-BAF1-5FEC3C86FFB5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F0D24F-CACE-446E-9FBB-0F99D0C302F9}" type="doc">
      <dgm:prSet loTypeId="urn:microsoft.com/office/officeart/2008/layout/BendingPictureSemiTransparentText" loCatId="picture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F5AC79-80E3-4350-9D60-8C1CEFE52D12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CA49794-3F5B-4069-8D7E-D3A118ED8354}" type="parTrans" cxnId="{B183C457-9E8B-4635-B604-87109FEF50E3}">
      <dgm:prSet/>
      <dgm:spPr/>
      <dgm:t>
        <a:bodyPr/>
        <a:lstStyle/>
        <a:p>
          <a:endParaRPr lang="en-US">
            <a:solidFill>
              <a:srgbClr val="10111A"/>
            </a:solidFill>
          </a:endParaRPr>
        </a:p>
      </dgm:t>
    </dgm:pt>
    <dgm:pt modelId="{A5FEC44B-FBC1-4083-B2FE-146DDAE8D1DD}" type="sibTrans" cxnId="{B183C457-9E8B-4635-B604-87109FEF50E3}">
      <dgm:prSet/>
      <dgm:spPr/>
      <dgm:t>
        <a:bodyPr/>
        <a:lstStyle/>
        <a:p>
          <a:endParaRPr lang="en-US">
            <a:solidFill>
              <a:srgbClr val="10111A"/>
            </a:solidFill>
          </a:endParaRPr>
        </a:p>
      </dgm:t>
    </dgm:pt>
    <dgm:pt modelId="{37B23479-B70A-46A7-ADFE-49695D9CD80C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102F495-1DB7-438B-8ECC-CE5E93291FA6}" type="parTrans" cxnId="{AA027B0B-29E9-489F-863C-98929B3D596A}">
      <dgm:prSet/>
      <dgm:spPr/>
      <dgm:t>
        <a:bodyPr/>
        <a:lstStyle/>
        <a:p>
          <a:endParaRPr lang="en-US">
            <a:solidFill>
              <a:srgbClr val="10111A"/>
            </a:solidFill>
          </a:endParaRPr>
        </a:p>
      </dgm:t>
    </dgm:pt>
    <dgm:pt modelId="{C1B7A6E6-92F8-40CF-9E38-CBCCAC78794F}" type="sibTrans" cxnId="{AA027B0B-29E9-489F-863C-98929B3D596A}">
      <dgm:prSet/>
      <dgm:spPr/>
      <dgm:t>
        <a:bodyPr/>
        <a:lstStyle/>
        <a:p>
          <a:endParaRPr lang="en-US">
            <a:solidFill>
              <a:srgbClr val="10111A"/>
            </a:solidFill>
          </a:endParaRPr>
        </a:p>
      </dgm:t>
    </dgm:pt>
    <dgm:pt modelId="{E0876F62-9D9D-40CC-9881-C4BDF6032939}" type="pres">
      <dgm:prSet presAssocID="{5AF0D24F-CACE-446E-9FBB-0F99D0C302F9}" presName="Name0" presStyleCnt="0">
        <dgm:presLayoutVars>
          <dgm:dir/>
          <dgm:resizeHandles val="exact"/>
        </dgm:presLayoutVars>
      </dgm:prSet>
      <dgm:spPr/>
    </dgm:pt>
    <dgm:pt modelId="{CAB08555-339A-4E44-BA79-00A24DC924D1}" type="pres">
      <dgm:prSet presAssocID="{6DF5AC79-80E3-4350-9D60-8C1CEFE52D12}" presName="composite" presStyleCnt="0"/>
      <dgm:spPr/>
    </dgm:pt>
    <dgm:pt modelId="{B163C0AB-8373-4052-A90F-5F042A86EC7C}" type="pres">
      <dgm:prSet presAssocID="{6DF5AC79-80E3-4350-9D60-8C1CEFE52D12}" presName="rect1" presStyleLbl="bgShp" presStyleIdx="0" presStyleCnt="2" custScaleX="98742" custScaleY="95775" custLinFactX="5989" custLinFactNeighborX="100000" custLinFactNeighborY="-5980"/>
      <dgm:spPr>
        <a:blipFill rotWithShape="1">
          <a:blip xmlns:r="http://schemas.openxmlformats.org/officeDocument/2006/relationships" r:embed="rId3"/>
          <a:srcRect/>
          <a:stretch>
            <a:fillRect l="-10000" r="-10000"/>
          </a:stretch>
        </a:blipFill>
        <a:ln>
          <a:solidFill>
            <a:schemeClr val="accent3"/>
          </a:solidFill>
        </a:ln>
      </dgm:spPr>
    </dgm:pt>
    <dgm:pt modelId="{2E8069FC-CE3A-4795-A95D-65E451CA6EE6}" type="pres">
      <dgm:prSet presAssocID="{6DF5AC79-80E3-4350-9D60-8C1CEFE52D12}" presName="rect2" presStyleLbl="trBgShp" presStyleIdx="0" presStyleCnt="2" custScaleX="97812" custScaleY="95787" custLinFactY="7967" custLinFactNeighborX="1251" custLinFactNeighborY="100000">
        <dgm:presLayoutVars>
          <dgm:bulletEnabled val="1"/>
        </dgm:presLayoutVars>
      </dgm:prSet>
      <dgm:spPr/>
    </dgm:pt>
    <dgm:pt modelId="{8A1BA274-4C94-4F1C-90A9-54D9433E6E7C}" type="pres">
      <dgm:prSet presAssocID="{A5FEC44B-FBC1-4083-B2FE-146DDAE8D1DD}" presName="sibTrans" presStyleCnt="0"/>
      <dgm:spPr/>
    </dgm:pt>
    <dgm:pt modelId="{8198FF40-0CD3-4B3C-B276-91019DD3961F}" type="pres">
      <dgm:prSet presAssocID="{37B23479-B70A-46A7-ADFE-49695D9CD80C}" presName="composite" presStyleCnt="0"/>
      <dgm:spPr/>
    </dgm:pt>
    <dgm:pt modelId="{237CFE13-91D1-45C2-B3F7-11960F45C3EE}" type="pres">
      <dgm:prSet presAssocID="{37B23479-B70A-46A7-ADFE-49695D9CD80C}" presName="rect1" presStyleLbl="bgShp" presStyleIdx="1" presStyleCnt="2" custScaleX="92250" custScaleY="94975" custLinFactX="-8904" custLinFactNeighborX="-100000" custLinFactNeighborY="-6380"/>
      <dgm:spPr>
        <a:blipFill rotWithShape="1">
          <a:blip xmlns:r="http://schemas.openxmlformats.org/officeDocument/2006/relationships" r:embed="rId4"/>
          <a:srcRect/>
          <a:stretch>
            <a:fillRect l="-25000" r="-25000"/>
          </a:stretch>
        </a:blipFill>
        <a:ln>
          <a:solidFill>
            <a:schemeClr val="accent3"/>
          </a:solidFill>
        </a:ln>
      </dgm:spPr>
    </dgm:pt>
    <dgm:pt modelId="{D8E07C14-9435-468E-BAF1-5FEC3C86FFB5}" type="pres">
      <dgm:prSet presAssocID="{37B23479-B70A-46A7-ADFE-49695D9CD80C}" presName="rect2" presStyleLbl="trBgShp" presStyleIdx="1" presStyleCnt="2" custScaleX="97573" custScaleY="100676" custLinFactY="8752" custLinFactNeighborX="-4224" custLinFactNeighborY="100000">
        <dgm:presLayoutVars>
          <dgm:bulletEnabled val="1"/>
        </dgm:presLayoutVars>
      </dgm:prSet>
      <dgm:spPr/>
    </dgm:pt>
  </dgm:ptLst>
  <dgm:cxnLst>
    <dgm:cxn modelId="{32D6530A-4642-4C39-8098-272A38890BBD}" type="presOf" srcId="{5AF0D24F-CACE-446E-9FBB-0F99D0C302F9}" destId="{E0876F62-9D9D-40CC-9881-C4BDF6032939}" srcOrd="0" destOrd="0" presId="urn:microsoft.com/office/officeart/2008/layout/BendingPictureSemiTransparentText"/>
    <dgm:cxn modelId="{AA027B0B-29E9-489F-863C-98929B3D596A}" srcId="{5AF0D24F-CACE-446E-9FBB-0F99D0C302F9}" destId="{37B23479-B70A-46A7-ADFE-49695D9CD80C}" srcOrd="1" destOrd="0" parTransId="{9102F495-1DB7-438B-8ECC-CE5E93291FA6}" sibTransId="{C1B7A6E6-92F8-40CF-9E38-CBCCAC78794F}"/>
    <dgm:cxn modelId="{93876A41-0356-41E1-9CB1-D0DB52EE4476}" type="presOf" srcId="{6DF5AC79-80E3-4350-9D60-8C1CEFE52D12}" destId="{2E8069FC-CE3A-4795-A95D-65E451CA6EE6}" srcOrd="0" destOrd="0" presId="urn:microsoft.com/office/officeart/2008/layout/BendingPictureSemiTransparentText"/>
    <dgm:cxn modelId="{B183C457-9E8B-4635-B604-87109FEF50E3}" srcId="{5AF0D24F-CACE-446E-9FBB-0F99D0C302F9}" destId="{6DF5AC79-80E3-4350-9D60-8C1CEFE52D12}" srcOrd="0" destOrd="0" parTransId="{1CA49794-3F5B-4069-8D7E-D3A118ED8354}" sibTransId="{A5FEC44B-FBC1-4083-B2FE-146DDAE8D1DD}"/>
    <dgm:cxn modelId="{172B28B0-A03D-43DD-BAFD-7785D22BFAAE}" type="presOf" srcId="{37B23479-B70A-46A7-ADFE-49695D9CD80C}" destId="{D8E07C14-9435-468E-BAF1-5FEC3C86FFB5}" srcOrd="0" destOrd="0" presId="urn:microsoft.com/office/officeart/2008/layout/BendingPictureSemiTransparentText"/>
    <dgm:cxn modelId="{3B30F567-9488-42E7-A181-EC8166144F2A}" type="presParOf" srcId="{E0876F62-9D9D-40CC-9881-C4BDF6032939}" destId="{CAB08555-339A-4E44-BA79-00A24DC924D1}" srcOrd="0" destOrd="0" presId="urn:microsoft.com/office/officeart/2008/layout/BendingPictureSemiTransparentText"/>
    <dgm:cxn modelId="{C44FA279-D8C4-469A-97AD-D0BEFEF67400}" type="presParOf" srcId="{CAB08555-339A-4E44-BA79-00A24DC924D1}" destId="{B163C0AB-8373-4052-A90F-5F042A86EC7C}" srcOrd="0" destOrd="0" presId="urn:microsoft.com/office/officeart/2008/layout/BendingPictureSemiTransparentText"/>
    <dgm:cxn modelId="{33744242-2293-4181-9780-06F89EDA9476}" type="presParOf" srcId="{CAB08555-339A-4E44-BA79-00A24DC924D1}" destId="{2E8069FC-CE3A-4795-A95D-65E451CA6EE6}" srcOrd="1" destOrd="0" presId="urn:microsoft.com/office/officeart/2008/layout/BendingPictureSemiTransparentText"/>
    <dgm:cxn modelId="{8EBBFF4D-B5EC-434D-A47E-884F199EDA57}" type="presParOf" srcId="{E0876F62-9D9D-40CC-9881-C4BDF6032939}" destId="{8A1BA274-4C94-4F1C-90A9-54D9433E6E7C}" srcOrd="1" destOrd="0" presId="urn:microsoft.com/office/officeart/2008/layout/BendingPictureSemiTransparentText"/>
    <dgm:cxn modelId="{82E7F00C-5D18-4633-ACD0-C32527208FA6}" type="presParOf" srcId="{E0876F62-9D9D-40CC-9881-C4BDF6032939}" destId="{8198FF40-0CD3-4B3C-B276-91019DD3961F}" srcOrd="2" destOrd="0" presId="urn:microsoft.com/office/officeart/2008/layout/BendingPictureSemiTransparentText"/>
    <dgm:cxn modelId="{BB166774-2714-4A29-9E37-3AEFC190761C}" type="presParOf" srcId="{8198FF40-0CD3-4B3C-B276-91019DD3961F}" destId="{237CFE13-91D1-45C2-B3F7-11960F45C3EE}" srcOrd="0" destOrd="0" presId="urn:microsoft.com/office/officeart/2008/layout/BendingPictureSemiTransparentText"/>
    <dgm:cxn modelId="{301ECD1B-C6A5-4C68-81CA-FCBC4264CBB5}" type="presParOf" srcId="{8198FF40-0CD3-4B3C-B276-91019DD3961F}" destId="{D8E07C14-9435-468E-BAF1-5FEC3C86FFB5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611C5D-3940-4476-952C-00DE061F4A6C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A1BECB-0AAD-49E5-9DEB-A45135B0861F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Coproduct Diagram</a:t>
          </a:r>
        </a:p>
      </dgm:t>
    </dgm:pt>
    <dgm:pt modelId="{6FB9D1F0-C5E7-428F-86B8-317B933B0178}" type="sibTrans" cxnId="{F31ED735-AB7A-47C8-A366-6115C0EC0218}">
      <dgm:prSet/>
      <dgm:spPr/>
      <dgm:t>
        <a:bodyPr/>
        <a:lstStyle/>
        <a:p>
          <a:endParaRPr lang="en-US"/>
        </a:p>
      </dgm:t>
    </dgm:pt>
    <dgm:pt modelId="{B59811B7-EA63-4FFD-B610-BBF72BAC025A}" type="parTrans" cxnId="{F31ED735-AB7A-47C8-A366-6115C0EC0218}">
      <dgm:prSet/>
      <dgm:spPr/>
      <dgm:t>
        <a:bodyPr/>
        <a:lstStyle/>
        <a:p>
          <a:endParaRPr lang="en-US"/>
        </a:p>
      </dgm:t>
    </dgm:pt>
    <dgm:pt modelId="{36AB8007-6599-41FC-9A4E-B5C0813B1391}" type="pres">
      <dgm:prSet presAssocID="{04611C5D-3940-4476-952C-00DE061F4A6C}" presName="Name0" presStyleCnt="0">
        <dgm:presLayoutVars>
          <dgm:dir/>
          <dgm:resizeHandles val="exact"/>
        </dgm:presLayoutVars>
      </dgm:prSet>
      <dgm:spPr/>
    </dgm:pt>
    <dgm:pt modelId="{84FE0B8B-A7E9-4B37-9E69-11F5AA633341}" type="pres">
      <dgm:prSet presAssocID="{8DA1BECB-0AAD-49E5-9DEB-A45135B0861F}" presName="composite" presStyleCnt="0"/>
      <dgm:spPr/>
    </dgm:pt>
    <dgm:pt modelId="{5BE1473B-98CB-41AA-A7D0-F234840D583F}" type="pres">
      <dgm:prSet presAssocID="{8DA1BECB-0AAD-49E5-9DEB-A45135B0861F}" presName="rect1" presStyleLbl="bgShp" presStyleIdx="0" presStyleCnt="1" custLinFactNeighborX="25" custLinFactNeighborY="-13602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>
          <a:solidFill>
            <a:schemeClr val="accent3"/>
          </a:solidFill>
        </a:ln>
      </dgm:spPr>
    </dgm:pt>
    <dgm:pt modelId="{6A669A32-42C0-49E5-8DE4-EA7BCB01379F}" type="pres">
      <dgm:prSet presAssocID="{8DA1BECB-0AAD-49E5-9DEB-A45135B0861F}" presName="rect2" presStyleLbl="trBgShp" presStyleIdx="0" presStyleCnt="1" custLinFactY="2576" custLinFactNeighborX="10" custLinFactNeighborY="100000">
        <dgm:presLayoutVars>
          <dgm:bulletEnabled val="1"/>
        </dgm:presLayoutVars>
      </dgm:prSet>
      <dgm:spPr/>
    </dgm:pt>
  </dgm:ptLst>
  <dgm:cxnLst>
    <dgm:cxn modelId="{AE691117-7650-4640-B4FA-F72987F2A178}" type="presOf" srcId="{04611C5D-3940-4476-952C-00DE061F4A6C}" destId="{36AB8007-6599-41FC-9A4E-B5C0813B1391}" srcOrd="0" destOrd="0" presId="urn:microsoft.com/office/officeart/2008/layout/BendingPictureSemiTransparentText"/>
    <dgm:cxn modelId="{F31ED735-AB7A-47C8-A366-6115C0EC0218}" srcId="{04611C5D-3940-4476-952C-00DE061F4A6C}" destId="{8DA1BECB-0AAD-49E5-9DEB-A45135B0861F}" srcOrd="0" destOrd="0" parTransId="{B59811B7-EA63-4FFD-B610-BBF72BAC025A}" sibTransId="{6FB9D1F0-C5E7-428F-86B8-317B933B0178}"/>
    <dgm:cxn modelId="{BBBE6644-292C-4421-B347-F697910EAA11}" type="presOf" srcId="{8DA1BECB-0AAD-49E5-9DEB-A45135B0861F}" destId="{6A669A32-42C0-49E5-8DE4-EA7BCB01379F}" srcOrd="0" destOrd="0" presId="urn:microsoft.com/office/officeart/2008/layout/BendingPictureSemiTransparentText"/>
    <dgm:cxn modelId="{22B727D6-FE23-4676-B222-EB23B06FF28F}" type="presParOf" srcId="{36AB8007-6599-41FC-9A4E-B5C0813B1391}" destId="{84FE0B8B-A7E9-4B37-9E69-11F5AA633341}" srcOrd="0" destOrd="0" presId="urn:microsoft.com/office/officeart/2008/layout/BendingPictureSemiTransparentText"/>
    <dgm:cxn modelId="{22738D17-75FE-4CBE-A6E1-A96CF715FFAA}" type="presParOf" srcId="{84FE0B8B-A7E9-4B37-9E69-11F5AA633341}" destId="{5BE1473B-98CB-41AA-A7D0-F234840D583F}" srcOrd="0" destOrd="0" presId="urn:microsoft.com/office/officeart/2008/layout/BendingPictureSemiTransparentText"/>
    <dgm:cxn modelId="{0DB10C4A-8A4B-460D-B3BC-4ED4F3B60D5E}" type="presParOf" srcId="{84FE0B8B-A7E9-4B37-9E69-11F5AA633341}" destId="{6A669A32-42C0-49E5-8DE4-EA7BCB01379F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C579F4-D2D5-45EE-850C-06AAC4CF56A2}" type="doc">
      <dgm:prSet loTypeId="urn:microsoft.com/office/officeart/2005/8/layout/radial4" loCatId="relationship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C6EBA2-96FA-4242-A12D-265F9708E2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Monads</a:t>
          </a:r>
        </a:p>
      </dgm:t>
    </dgm:pt>
    <dgm:pt modelId="{278202AC-3D67-4F02-BBEC-90B3576AEF16}" type="parTrans" cxnId="{985C46E2-1F86-4013-81AC-69C53D52BB3B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C90035AD-2E5D-4AC7-B36D-4F873606E2CA}" type="sibTrans" cxnId="{985C46E2-1F86-4013-81AC-69C53D52BB3B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1450527-CD2F-40FC-9BC5-18798EB2327A}">
          <dgm:prSet phldrT="[Text]" custT="1"/>
          <dgm:spPr/>
          <dgm:t>
            <a:bodyPr/>
            <a:lstStyle/>
            <a:p>
              <a:endParaRPr lang="en-US" sz="1600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endParaRPr lang="en-US" sz="1600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14:m>
                <m:oMath xmlns:m="http://schemas.openxmlformats.org/officeDocument/2006/math">
                  <m:r>
                    <a:rPr lang="en-US" sz="16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𝑀</m:t>
                  </m:r>
                  <m:r>
                    <a:rPr lang="en-US" sz="16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lang="en-US" sz="1600" b="0" i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(</m:t>
                  </m:r>
                </m:oMath>
              </a14:m>
              <a:r>
                <a:rPr lang="en-US" sz="1600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_+1,</a:t>
              </a:r>
              <a14:m>
                <m:oMath xmlns:m="http://schemas.openxmlformats.org/officeDocument/2006/math">
                  <m:r>
                    <a:rPr lang="en-US" sz="16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𝜂</m:t>
                  </m:r>
                  <m:r>
                    <a:rPr lang="en-US" sz="16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, </m:t>
                  </m:r>
                  <m:r>
                    <a:rPr lang="en-US" sz="16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𝜇</m:t>
                  </m:r>
                  <m:r>
                    <a:rPr lang="en-US" sz="1600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sz="1600" b="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</a:t>
              </a:r>
            </a:p>
          </dgm:t>
        </dgm:pt>
      </mc:Choice>
      <mc:Fallback xmlns="">
        <dgm:pt modelId="{61450527-CD2F-40FC-9BC5-18798EB2327A}">
          <dgm:prSet phldrT="[Text]" custT="1"/>
          <dgm:spPr/>
          <dgm:t>
            <a:bodyPr/>
            <a:lstStyle/>
            <a:p>
              <a:endParaRPr lang="en-US" sz="1600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endParaRPr lang="en-US" sz="1600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r>
                <a:rPr lang="en-US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𝑀=(</a:t>
              </a:r>
              <a:r>
                <a:rPr lang="en-US" sz="1600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_+1,</a:t>
              </a:r>
              <a:r>
                <a:rPr lang="en-US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𝜂, 𝜇)</a:t>
              </a:r>
              <a:endParaRPr lang="en-US" sz="1600" b="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 </a:t>
              </a:r>
            </a:p>
          </dgm:t>
        </dgm:pt>
      </mc:Fallback>
    </mc:AlternateContent>
    <dgm:pt modelId="{5FBA1446-770F-4B19-8A88-44E9F19E2B4D}" type="parTrans" cxnId="{0EE06560-6FE2-4500-A1F1-3EE6F734ED08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21029230-E7BB-4DCA-A14B-6EDAB6B0AB9F}" type="sibTrans" cxnId="{0EE06560-6FE2-4500-A1F1-3EE6F734ED08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8A168398-110B-4E33-8F16-DAC4AF99CAC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Interpretation of Option</a:t>
          </a:r>
        </a:p>
      </dgm:t>
    </dgm:pt>
    <dgm:pt modelId="{AD1D3E76-1D5D-4B58-B082-87FCF1D11EB2}" type="parTrans" cxnId="{45C2CB3F-6DFB-4693-B3E1-0034D8698E32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17A6DD48-FE2E-4FB5-83E8-76E5AF73826D}" type="sibTrans" cxnId="{45C2CB3F-6DFB-4693-B3E1-0034D8698E32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2F225700-1A5B-4250-A0F0-BFC2377C95F9}">
          <dgm:prSet phldrT="[Text]"/>
          <dgm:spPr/>
          <dgm:t>
            <a:bodyPr/>
            <a:lstStyle/>
            <a:p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Interpretation of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Source Code Pro" panose="020B0509030403020204" pitchFamily="49" charset="0"/>
                    </a:rPr>
                    <m:t>𝑇</m:t>
                  </m:r>
                </m:oMath>
              </a14:m>
              <a:endPara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dgm:t>
        </dgm:pt>
      </mc:Choice>
      <mc:Fallback xmlns="">
        <dgm:pt modelId="{2F225700-1A5B-4250-A0F0-BFC2377C95F9}">
          <dgm:prSet phldrT="[Text]"/>
          <dgm:spPr/>
          <dgm:t>
            <a:bodyPr/>
            <a:lstStyle/>
            <a:p>
              <a:r>
                <a:rPr lang="en-US" dirty="0">
                  <a:solidFill>
                    <a:schemeClr val="tx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Interpretation of </a:t>
              </a:r>
              <a:r>
                <a:rPr lang="en-US" b="0" i="0">
                  <a:solidFill>
                    <a:schemeClr val="tx1"/>
                  </a:solidFill>
                  <a:latin typeface="Cambria Math" panose="02040503050406030204" pitchFamily="18" charset="0"/>
                  <a:ea typeface="Source Code Pro" panose="020B0509030403020204" pitchFamily="49" charset="0"/>
                </a:rPr>
                <a:t>𝑇</a:t>
              </a:r>
              <a:endParaRPr lang="en-US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dgm:t>
        </dgm:pt>
      </mc:Fallback>
    </mc:AlternateContent>
    <dgm:pt modelId="{0D5F2739-1B96-4512-9A2F-722EBE3A7FC9}" type="sibTrans" cxnId="{545B27C9-FA66-4121-80CD-7BC499DAB9FE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78DBD43B-5890-4F8E-BBEA-895AF7F16A08}" type="parTrans" cxnId="{545B27C9-FA66-4121-80CD-7BC499DAB9FE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A671E6B6-FDF1-4CC4-A3C5-0140678A0898}" type="pres">
      <dgm:prSet presAssocID="{11C579F4-D2D5-45EE-850C-06AAC4CF56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A85E6B-D09C-48C3-9EF7-F7C907788228}" type="pres">
      <dgm:prSet presAssocID="{98C6EBA2-96FA-4242-A12D-265F9708E224}" presName="centerShape" presStyleLbl="node0" presStyleIdx="0" presStyleCnt="1"/>
      <dgm:spPr/>
    </dgm:pt>
    <dgm:pt modelId="{E2A0C06B-D91B-4EE7-91D7-42F1BA8F67B1}" type="pres">
      <dgm:prSet presAssocID="{78DBD43B-5890-4F8E-BBEA-895AF7F16A08}" presName="parTrans" presStyleLbl="bgSibTrans2D1" presStyleIdx="0" presStyleCnt="3"/>
      <dgm:spPr/>
    </dgm:pt>
    <dgm:pt modelId="{CEF5C5B7-211D-474B-8A78-F02C3C4A7444}" type="pres">
      <dgm:prSet presAssocID="{2F225700-1A5B-4250-A0F0-BFC2377C95F9}" presName="node" presStyleLbl="node1" presStyleIdx="0" presStyleCnt="3" custRadScaleRad="99773" custRadScaleInc="152">
        <dgm:presLayoutVars>
          <dgm:bulletEnabled val="1"/>
        </dgm:presLayoutVars>
      </dgm:prSet>
      <dgm:spPr/>
    </dgm:pt>
    <dgm:pt modelId="{6EFB4146-1771-4F56-B514-39824A5E2BF7}" type="pres">
      <dgm:prSet presAssocID="{5FBA1446-770F-4B19-8A88-44E9F19E2B4D}" presName="parTrans" presStyleLbl="bgSibTrans2D1" presStyleIdx="1" presStyleCnt="3"/>
      <dgm:spPr/>
    </dgm:pt>
    <dgm:pt modelId="{AA522B39-CD43-4CE6-B649-6EF63C38FFFE}" type="pres">
      <dgm:prSet presAssocID="{61450527-CD2F-40FC-9BC5-18798EB2327A}" presName="node" presStyleLbl="node1" presStyleIdx="1" presStyleCnt="3">
        <dgm:presLayoutVars>
          <dgm:bulletEnabled val="1"/>
        </dgm:presLayoutVars>
      </dgm:prSet>
      <dgm:spPr/>
    </dgm:pt>
    <dgm:pt modelId="{13611D38-6A23-4D3F-AA32-45C1CA0CBEA0}" type="pres">
      <dgm:prSet presAssocID="{AD1D3E76-1D5D-4B58-B082-87FCF1D11EB2}" presName="parTrans" presStyleLbl="bgSibTrans2D1" presStyleIdx="2" presStyleCnt="3"/>
      <dgm:spPr/>
    </dgm:pt>
    <dgm:pt modelId="{2C5657B6-D8BB-423E-9DB4-98E2D67DB62B}" type="pres">
      <dgm:prSet presAssocID="{8A168398-110B-4E33-8F16-DAC4AF99CAC0}" presName="node" presStyleLbl="node1" presStyleIdx="2" presStyleCnt="3">
        <dgm:presLayoutVars>
          <dgm:bulletEnabled val="1"/>
        </dgm:presLayoutVars>
      </dgm:prSet>
      <dgm:spPr/>
    </dgm:pt>
  </dgm:ptLst>
  <dgm:cxnLst>
    <dgm:cxn modelId="{F0714B28-C4B0-4A2C-891C-9DED701C236F}" type="presOf" srcId="{98C6EBA2-96FA-4242-A12D-265F9708E224}" destId="{13A85E6B-D09C-48C3-9EF7-F7C907788228}" srcOrd="0" destOrd="0" presId="urn:microsoft.com/office/officeart/2005/8/layout/radial4"/>
    <dgm:cxn modelId="{EEA0222D-A77C-4F59-89BF-BFF46B10CA76}" type="presOf" srcId="{AD1D3E76-1D5D-4B58-B082-87FCF1D11EB2}" destId="{13611D38-6A23-4D3F-AA32-45C1CA0CBEA0}" srcOrd="0" destOrd="0" presId="urn:microsoft.com/office/officeart/2005/8/layout/radial4"/>
    <dgm:cxn modelId="{45C2CB3F-6DFB-4693-B3E1-0034D8698E32}" srcId="{98C6EBA2-96FA-4242-A12D-265F9708E224}" destId="{8A168398-110B-4E33-8F16-DAC4AF99CAC0}" srcOrd="2" destOrd="0" parTransId="{AD1D3E76-1D5D-4B58-B082-87FCF1D11EB2}" sibTransId="{17A6DD48-FE2E-4FB5-83E8-76E5AF73826D}"/>
    <dgm:cxn modelId="{B8F9F53F-2C8E-423A-AD7B-101AB73FFC50}" type="presOf" srcId="{8A168398-110B-4E33-8F16-DAC4AF99CAC0}" destId="{2C5657B6-D8BB-423E-9DB4-98E2D67DB62B}" srcOrd="0" destOrd="0" presId="urn:microsoft.com/office/officeart/2005/8/layout/radial4"/>
    <dgm:cxn modelId="{0EE06560-6FE2-4500-A1F1-3EE6F734ED08}" srcId="{98C6EBA2-96FA-4242-A12D-265F9708E224}" destId="{61450527-CD2F-40FC-9BC5-18798EB2327A}" srcOrd="1" destOrd="0" parTransId="{5FBA1446-770F-4B19-8A88-44E9F19E2B4D}" sibTransId="{21029230-E7BB-4DCA-A14B-6EDAB6B0AB9F}"/>
    <dgm:cxn modelId="{E8BBD99F-A9C7-4C7F-BE59-1E3766759A95}" type="presOf" srcId="{11C579F4-D2D5-45EE-850C-06AAC4CF56A2}" destId="{A671E6B6-FDF1-4CC4-A3C5-0140678A0898}" srcOrd="0" destOrd="0" presId="urn:microsoft.com/office/officeart/2005/8/layout/radial4"/>
    <dgm:cxn modelId="{634FB1AD-9760-4F2F-87C6-D3DDAC14F9C7}" type="presOf" srcId="{61450527-CD2F-40FC-9BC5-18798EB2327A}" destId="{AA522B39-CD43-4CE6-B649-6EF63C38FFFE}" srcOrd="0" destOrd="0" presId="urn:microsoft.com/office/officeart/2005/8/layout/radial4"/>
    <dgm:cxn modelId="{545B27C9-FA66-4121-80CD-7BC499DAB9FE}" srcId="{98C6EBA2-96FA-4242-A12D-265F9708E224}" destId="{2F225700-1A5B-4250-A0F0-BFC2377C95F9}" srcOrd="0" destOrd="0" parTransId="{78DBD43B-5890-4F8E-BBEA-895AF7F16A08}" sibTransId="{0D5F2739-1B96-4512-9A2F-722EBE3A7FC9}"/>
    <dgm:cxn modelId="{AD4474E1-971D-456E-B28B-8AD6B2D25091}" type="presOf" srcId="{78DBD43B-5890-4F8E-BBEA-895AF7F16A08}" destId="{E2A0C06B-D91B-4EE7-91D7-42F1BA8F67B1}" srcOrd="0" destOrd="0" presId="urn:microsoft.com/office/officeart/2005/8/layout/radial4"/>
    <dgm:cxn modelId="{985C46E2-1F86-4013-81AC-69C53D52BB3B}" srcId="{11C579F4-D2D5-45EE-850C-06AAC4CF56A2}" destId="{98C6EBA2-96FA-4242-A12D-265F9708E224}" srcOrd="0" destOrd="0" parTransId="{278202AC-3D67-4F02-BBEC-90B3576AEF16}" sibTransId="{C90035AD-2E5D-4AC7-B36D-4F873606E2CA}"/>
    <dgm:cxn modelId="{A5CB26E6-602D-42E9-83B8-4CD255D3AB6D}" type="presOf" srcId="{5FBA1446-770F-4B19-8A88-44E9F19E2B4D}" destId="{6EFB4146-1771-4F56-B514-39824A5E2BF7}" srcOrd="0" destOrd="0" presId="urn:microsoft.com/office/officeart/2005/8/layout/radial4"/>
    <dgm:cxn modelId="{57B66DEA-0068-4ED9-9B44-B1D03C235B18}" type="presOf" srcId="{2F225700-1A5B-4250-A0F0-BFC2377C95F9}" destId="{CEF5C5B7-211D-474B-8A78-F02C3C4A7444}" srcOrd="0" destOrd="0" presId="urn:microsoft.com/office/officeart/2005/8/layout/radial4"/>
    <dgm:cxn modelId="{0B141D15-2553-44D7-BC02-FB44E4DF325F}" type="presParOf" srcId="{A671E6B6-FDF1-4CC4-A3C5-0140678A0898}" destId="{13A85E6B-D09C-48C3-9EF7-F7C907788228}" srcOrd="0" destOrd="0" presId="urn:microsoft.com/office/officeart/2005/8/layout/radial4"/>
    <dgm:cxn modelId="{F376DEA1-A803-42AC-AA74-2C5042776D26}" type="presParOf" srcId="{A671E6B6-FDF1-4CC4-A3C5-0140678A0898}" destId="{E2A0C06B-D91B-4EE7-91D7-42F1BA8F67B1}" srcOrd="1" destOrd="0" presId="urn:microsoft.com/office/officeart/2005/8/layout/radial4"/>
    <dgm:cxn modelId="{A7731E9A-788D-4BC4-BB0F-01A34975E47D}" type="presParOf" srcId="{A671E6B6-FDF1-4CC4-A3C5-0140678A0898}" destId="{CEF5C5B7-211D-474B-8A78-F02C3C4A7444}" srcOrd="2" destOrd="0" presId="urn:microsoft.com/office/officeart/2005/8/layout/radial4"/>
    <dgm:cxn modelId="{3D477A3F-4AD3-43A6-9C50-8E3B7DFEFC39}" type="presParOf" srcId="{A671E6B6-FDF1-4CC4-A3C5-0140678A0898}" destId="{6EFB4146-1771-4F56-B514-39824A5E2BF7}" srcOrd="3" destOrd="0" presId="urn:microsoft.com/office/officeart/2005/8/layout/radial4"/>
    <dgm:cxn modelId="{2EACE1EF-841E-442A-8E99-0DE9C9152D0D}" type="presParOf" srcId="{A671E6B6-FDF1-4CC4-A3C5-0140678A0898}" destId="{AA522B39-CD43-4CE6-B649-6EF63C38FFFE}" srcOrd="4" destOrd="0" presId="urn:microsoft.com/office/officeart/2005/8/layout/radial4"/>
    <dgm:cxn modelId="{D0FC9F41-978F-4A1B-A30C-D5BA604C62F9}" type="presParOf" srcId="{A671E6B6-FDF1-4CC4-A3C5-0140678A0898}" destId="{13611D38-6A23-4D3F-AA32-45C1CA0CBEA0}" srcOrd="5" destOrd="0" presId="urn:microsoft.com/office/officeart/2005/8/layout/radial4"/>
    <dgm:cxn modelId="{AE515C66-F6E1-4DAF-BF0D-376EA06FC056}" type="presParOf" srcId="{A671E6B6-FDF1-4CC4-A3C5-0140678A0898}" destId="{2C5657B6-D8BB-423E-9DB4-98E2D67DB62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C579F4-D2D5-45EE-850C-06AAC4CF56A2}" type="doc">
      <dgm:prSet loTypeId="urn:microsoft.com/office/officeart/2005/8/layout/radial4" loCatId="relationship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C6EBA2-96FA-4242-A12D-265F9708E2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Monads</a:t>
          </a:r>
        </a:p>
      </dgm:t>
    </dgm:pt>
    <dgm:pt modelId="{278202AC-3D67-4F02-BBEC-90B3576AEF16}" type="parTrans" cxnId="{985C46E2-1F86-4013-81AC-69C53D52BB3B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C90035AD-2E5D-4AC7-B36D-4F873606E2CA}" type="sibTrans" cxnId="{985C46E2-1F86-4013-81AC-69C53D52BB3B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61450527-CD2F-40FC-9BC5-18798EB2327A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FBA1446-770F-4B19-8A88-44E9F19E2B4D}" type="parTrans" cxnId="{0EE06560-6FE2-4500-A1F1-3EE6F734ED08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21029230-E7BB-4DCA-A14B-6EDAB6B0AB9F}" type="sibTrans" cxnId="{0EE06560-6FE2-4500-A1F1-3EE6F734ED08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8A168398-110B-4E33-8F16-DAC4AF99CAC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Interpretation of Option</a:t>
          </a:r>
        </a:p>
      </dgm:t>
    </dgm:pt>
    <dgm:pt modelId="{AD1D3E76-1D5D-4B58-B082-87FCF1D11EB2}" type="parTrans" cxnId="{45C2CB3F-6DFB-4693-B3E1-0034D8698E32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17A6DD48-FE2E-4FB5-83E8-76E5AF73826D}" type="sibTrans" cxnId="{45C2CB3F-6DFB-4693-B3E1-0034D8698E32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2F225700-1A5B-4250-A0F0-BFC2377C95F9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D5F2739-1B96-4512-9A2F-722EBE3A7FC9}" type="sibTrans" cxnId="{545B27C9-FA66-4121-80CD-7BC499DAB9FE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78DBD43B-5890-4F8E-BBEA-895AF7F16A08}" type="parTrans" cxnId="{545B27C9-FA66-4121-80CD-7BC499DAB9FE}">
      <dgm:prSet/>
      <dgm:spPr/>
      <dgm:t>
        <a:bodyPr/>
        <a:lstStyle/>
        <a:p>
          <a:endParaRPr lang="en-US">
            <a:latin typeface="Source Code Pro" panose="020B0509030403020204" pitchFamily="49" charset="0"/>
            <a:ea typeface="Source Code Pro" panose="020B0509030403020204" pitchFamily="49" charset="0"/>
          </a:endParaRPr>
        </a:p>
      </dgm:t>
    </dgm:pt>
    <dgm:pt modelId="{A671E6B6-FDF1-4CC4-A3C5-0140678A0898}" type="pres">
      <dgm:prSet presAssocID="{11C579F4-D2D5-45EE-850C-06AAC4CF56A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A85E6B-D09C-48C3-9EF7-F7C907788228}" type="pres">
      <dgm:prSet presAssocID="{98C6EBA2-96FA-4242-A12D-265F9708E224}" presName="centerShape" presStyleLbl="node0" presStyleIdx="0" presStyleCnt="1"/>
      <dgm:spPr/>
    </dgm:pt>
    <dgm:pt modelId="{E2A0C06B-D91B-4EE7-91D7-42F1BA8F67B1}" type="pres">
      <dgm:prSet presAssocID="{78DBD43B-5890-4F8E-BBEA-895AF7F16A08}" presName="parTrans" presStyleLbl="bgSibTrans2D1" presStyleIdx="0" presStyleCnt="3"/>
      <dgm:spPr/>
    </dgm:pt>
    <dgm:pt modelId="{CEF5C5B7-211D-474B-8A78-F02C3C4A7444}" type="pres">
      <dgm:prSet presAssocID="{2F225700-1A5B-4250-A0F0-BFC2377C95F9}" presName="node" presStyleLbl="node1" presStyleIdx="0" presStyleCnt="3" custRadScaleRad="99773" custRadScaleInc="152">
        <dgm:presLayoutVars>
          <dgm:bulletEnabled val="1"/>
        </dgm:presLayoutVars>
      </dgm:prSet>
      <dgm:spPr/>
    </dgm:pt>
    <dgm:pt modelId="{6EFB4146-1771-4F56-B514-39824A5E2BF7}" type="pres">
      <dgm:prSet presAssocID="{5FBA1446-770F-4B19-8A88-44E9F19E2B4D}" presName="parTrans" presStyleLbl="bgSibTrans2D1" presStyleIdx="1" presStyleCnt="3"/>
      <dgm:spPr/>
    </dgm:pt>
    <dgm:pt modelId="{AA522B39-CD43-4CE6-B649-6EF63C38FFFE}" type="pres">
      <dgm:prSet presAssocID="{61450527-CD2F-40FC-9BC5-18798EB2327A}" presName="node" presStyleLbl="node1" presStyleIdx="1" presStyleCnt="3">
        <dgm:presLayoutVars>
          <dgm:bulletEnabled val="1"/>
        </dgm:presLayoutVars>
      </dgm:prSet>
      <dgm:spPr/>
    </dgm:pt>
    <dgm:pt modelId="{13611D38-6A23-4D3F-AA32-45C1CA0CBEA0}" type="pres">
      <dgm:prSet presAssocID="{AD1D3E76-1D5D-4B58-B082-87FCF1D11EB2}" presName="parTrans" presStyleLbl="bgSibTrans2D1" presStyleIdx="2" presStyleCnt="3"/>
      <dgm:spPr/>
    </dgm:pt>
    <dgm:pt modelId="{2C5657B6-D8BB-423E-9DB4-98E2D67DB62B}" type="pres">
      <dgm:prSet presAssocID="{8A168398-110B-4E33-8F16-DAC4AF99CAC0}" presName="node" presStyleLbl="node1" presStyleIdx="2" presStyleCnt="3">
        <dgm:presLayoutVars>
          <dgm:bulletEnabled val="1"/>
        </dgm:presLayoutVars>
      </dgm:prSet>
      <dgm:spPr/>
    </dgm:pt>
  </dgm:ptLst>
  <dgm:cxnLst>
    <dgm:cxn modelId="{F0714B28-C4B0-4A2C-891C-9DED701C236F}" type="presOf" srcId="{98C6EBA2-96FA-4242-A12D-265F9708E224}" destId="{13A85E6B-D09C-48C3-9EF7-F7C907788228}" srcOrd="0" destOrd="0" presId="urn:microsoft.com/office/officeart/2005/8/layout/radial4"/>
    <dgm:cxn modelId="{EEA0222D-A77C-4F59-89BF-BFF46B10CA76}" type="presOf" srcId="{AD1D3E76-1D5D-4B58-B082-87FCF1D11EB2}" destId="{13611D38-6A23-4D3F-AA32-45C1CA0CBEA0}" srcOrd="0" destOrd="0" presId="urn:microsoft.com/office/officeart/2005/8/layout/radial4"/>
    <dgm:cxn modelId="{45C2CB3F-6DFB-4693-B3E1-0034D8698E32}" srcId="{98C6EBA2-96FA-4242-A12D-265F9708E224}" destId="{8A168398-110B-4E33-8F16-DAC4AF99CAC0}" srcOrd="2" destOrd="0" parTransId="{AD1D3E76-1D5D-4B58-B082-87FCF1D11EB2}" sibTransId="{17A6DD48-FE2E-4FB5-83E8-76E5AF73826D}"/>
    <dgm:cxn modelId="{B8F9F53F-2C8E-423A-AD7B-101AB73FFC50}" type="presOf" srcId="{8A168398-110B-4E33-8F16-DAC4AF99CAC0}" destId="{2C5657B6-D8BB-423E-9DB4-98E2D67DB62B}" srcOrd="0" destOrd="0" presId="urn:microsoft.com/office/officeart/2005/8/layout/radial4"/>
    <dgm:cxn modelId="{0EE06560-6FE2-4500-A1F1-3EE6F734ED08}" srcId="{98C6EBA2-96FA-4242-A12D-265F9708E224}" destId="{61450527-CD2F-40FC-9BC5-18798EB2327A}" srcOrd="1" destOrd="0" parTransId="{5FBA1446-770F-4B19-8A88-44E9F19E2B4D}" sibTransId="{21029230-E7BB-4DCA-A14B-6EDAB6B0AB9F}"/>
    <dgm:cxn modelId="{E8BBD99F-A9C7-4C7F-BE59-1E3766759A95}" type="presOf" srcId="{11C579F4-D2D5-45EE-850C-06AAC4CF56A2}" destId="{A671E6B6-FDF1-4CC4-A3C5-0140678A0898}" srcOrd="0" destOrd="0" presId="urn:microsoft.com/office/officeart/2005/8/layout/radial4"/>
    <dgm:cxn modelId="{634FB1AD-9760-4F2F-87C6-D3DDAC14F9C7}" type="presOf" srcId="{61450527-CD2F-40FC-9BC5-18798EB2327A}" destId="{AA522B39-CD43-4CE6-B649-6EF63C38FFFE}" srcOrd="0" destOrd="0" presId="urn:microsoft.com/office/officeart/2005/8/layout/radial4"/>
    <dgm:cxn modelId="{545B27C9-FA66-4121-80CD-7BC499DAB9FE}" srcId="{98C6EBA2-96FA-4242-A12D-265F9708E224}" destId="{2F225700-1A5B-4250-A0F0-BFC2377C95F9}" srcOrd="0" destOrd="0" parTransId="{78DBD43B-5890-4F8E-BBEA-895AF7F16A08}" sibTransId="{0D5F2739-1B96-4512-9A2F-722EBE3A7FC9}"/>
    <dgm:cxn modelId="{AD4474E1-971D-456E-B28B-8AD6B2D25091}" type="presOf" srcId="{78DBD43B-5890-4F8E-BBEA-895AF7F16A08}" destId="{E2A0C06B-D91B-4EE7-91D7-42F1BA8F67B1}" srcOrd="0" destOrd="0" presId="urn:microsoft.com/office/officeart/2005/8/layout/radial4"/>
    <dgm:cxn modelId="{985C46E2-1F86-4013-81AC-69C53D52BB3B}" srcId="{11C579F4-D2D5-45EE-850C-06AAC4CF56A2}" destId="{98C6EBA2-96FA-4242-A12D-265F9708E224}" srcOrd="0" destOrd="0" parTransId="{278202AC-3D67-4F02-BBEC-90B3576AEF16}" sibTransId="{C90035AD-2E5D-4AC7-B36D-4F873606E2CA}"/>
    <dgm:cxn modelId="{A5CB26E6-602D-42E9-83B8-4CD255D3AB6D}" type="presOf" srcId="{5FBA1446-770F-4B19-8A88-44E9F19E2B4D}" destId="{6EFB4146-1771-4F56-B514-39824A5E2BF7}" srcOrd="0" destOrd="0" presId="urn:microsoft.com/office/officeart/2005/8/layout/radial4"/>
    <dgm:cxn modelId="{57B66DEA-0068-4ED9-9B44-B1D03C235B18}" type="presOf" srcId="{2F225700-1A5B-4250-A0F0-BFC2377C95F9}" destId="{CEF5C5B7-211D-474B-8A78-F02C3C4A7444}" srcOrd="0" destOrd="0" presId="urn:microsoft.com/office/officeart/2005/8/layout/radial4"/>
    <dgm:cxn modelId="{0B141D15-2553-44D7-BC02-FB44E4DF325F}" type="presParOf" srcId="{A671E6B6-FDF1-4CC4-A3C5-0140678A0898}" destId="{13A85E6B-D09C-48C3-9EF7-F7C907788228}" srcOrd="0" destOrd="0" presId="urn:microsoft.com/office/officeart/2005/8/layout/radial4"/>
    <dgm:cxn modelId="{F376DEA1-A803-42AC-AA74-2C5042776D26}" type="presParOf" srcId="{A671E6B6-FDF1-4CC4-A3C5-0140678A0898}" destId="{E2A0C06B-D91B-4EE7-91D7-42F1BA8F67B1}" srcOrd="1" destOrd="0" presId="urn:microsoft.com/office/officeart/2005/8/layout/radial4"/>
    <dgm:cxn modelId="{A7731E9A-788D-4BC4-BB0F-01A34975E47D}" type="presParOf" srcId="{A671E6B6-FDF1-4CC4-A3C5-0140678A0898}" destId="{CEF5C5B7-211D-474B-8A78-F02C3C4A7444}" srcOrd="2" destOrd="0" presId="urn:microsoft.com/office/officeart/2005/8/layout/radial4"/>
    <dgm:cxn modelId="{3D477A3F-4AD3-43A6-9C50-8E3B7DFEFC39}" type="presParOf" srcId="{A671E6B6-FDF1-4CC4-A3C5-0140678A0898}" destId="{6EFB4146-1771-4F56-B514-39824A5E2BF7}" srcOrd="3" destOrd="0" presId="urn:microsoft.com/office/officeart/2005/8/layout/radial4"/>
    <dgm:cxn modelId="{2EACE1EF-841E-442A-8E99-0DE9C9152D0D}" type="presParOf" srcId="{A671E6B6-FDF1-4CC4-A3C5-0140678A0898}" destId="{AA522B39-CD43-4CE6-B649-6EF63C38FFFE}" srcOrd="4" destOrd="0" presId="urn:microsoft.com/office/officeart/2005/8/layout/radial4"/>
    <dgm:cxn modelId="{D0FC9F41-978F-4A1B-A30C-D5BA604C62F9}" type="presParOf" srcId="{A671E6B6-FDF1-4CC4-A3C5-0140678A0898}" destId="{13611D38-6A23-4D3F-AA32-45C1CA0CBEA0}" srcOrd="5" destOrd="0" presId="urn:microsoft.com/office/officeart/2005/8/layout/radial4"/>
    <dgm:cxn modelId="{AE515C66-F6E1-4DAF-BF0D-376EA06FC056}" type="presParOf" srcId="{A671E6B6-FDF1-4CC4-A3C5-0140678A0898}" destId="{2C5657B6-D8BB-423E-9DB4-98E2D67DB62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3C0AB-8373-4052-A90F-5F042A86EC7C}">
      <dsp:nvSpPr>
        <dsp:cNvPr id="0" name=""/>
        <dsp:cNvSpPr/>
      </dsp:nvSpPr>
      <dsp:spPr>
        <a:xfrm>
          <a:off x="2033599" y="403475"/>
          <a:ext cx="1894113" cy="157469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0000" r="-10000"/>
          </a:stretch>
        </a:blipFill>
        <a:ln>
          <a:solidFill>
            <a:schemeClr val="accent3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E8069FC-CE3A-4795-A95D-65E451CA6EE6}">
      <dsp:nvSpPr>
        <dsp:cNvPr id="0" name=""/>
        <dsp:cNvSpPr/>
      </dsp:nvSpPr>
      <dsp:spPr>
        <a:xfrm>
          <a:off x="33387" y="2052326"/>
          <a:ext cx="1876273" cy="37797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𝜇</m:t>
                </m:r>
                <m:r>
                  <a:rPr lang="en-US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∘</m:t>
                </m:r>
                <m:sSub>
                  <m:sSubPr>
                    <m:ctrlPr>
                      <a:rPr lang="en-US" sz="1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1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 lang="en-US" sz="1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sub>
                </m:sSub>
                <m:r>
                  <a:rPr lang="en-US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lang="en-US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𝜇</m:t>
                </m:r>
                <m:r>
                  <a:rPr lang="en-US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∘</m:t>
                </m:r>
                <m:r>
                  <a:rPr lang="en-US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𝑇</m:t>
                </m:r>
                <m:r>
                  <a:rPr lang="en-US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𝜇</m:t>
                </m:r>
              </m:oMath>
            </m:oMathPara>
          </a14:m>
          <a:endParaRPr lang="en-US" sz="1500" kern="1200" dirty="0">
            <a:solidFill>
              <a:schemeClr val="tx1"/>
            </a:solidFill>
          </a:endParaRPr>
        </a:p>
      </dsp:txBody>
      <dsp:txXfrm>
        <a:off x="33387" y="2052326"/>
        <a:ext cx="1876273" cy="377974"/>
      </dsp:txXfrm>
    </dsp:sp>
    <dsp:sp modelId="{237CFE13-91D1-45C2-B3F7-11960F45C3EE}">
      <dsp:nvSpPr>
        <dsp:cNvPr id="0" name=""/>
        <dsp:cNvSpPr/>
      </dsp:nvSpPr>
      <dsp:spPr>
        <a:xfrm>
          <a:off x="52248" y="403475"/>
          <a:ext cx="1769580" cy="156154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>
          <a:solidFill>
            <a:schemeClr val="accent3"/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8E07C14-9435-468E-BAF1-5FEC3C86FFB5}">
      <dsp:nvSpPr>
        <dsp:cNvPr id="0" name=""/>
        <dsp:cNvSpPr/>
      </dsp:nvSpPr>
      <dsp:spPr>
        <a:xfrm>
          <a:off x="2009212" y="2045777"/>
          <a:ext cx="1871688" cy="39726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fa-IR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𝜇</m:t>
                </m:r>
                <m:r>
                  <a:rPr lang="fa-IR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∘</m:t>
                </m:r>
                <m:sSub>
                  <m:sSubPr>
                    <m:ctrlPr>
                      <a:rPr lang="fa-IR" sz="1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a-IR" sz="1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e>
                  <m:sub>
                    <m:r>
                      <a:rPr lang="fa-IR" sz="15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sub>
                </m:sSub>
                <m:r>
                  <a:rPr lang="fa-IR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lang="fa-IR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fa-IR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lang="fa-IR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𝜇</m:t>
                </m:r>
                <m:r>
                  <a:rPr lang="fa-IR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∘</m:t>
                </m:r>
                <m:r>
                  <a:rPr lang="fa-IR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𝑇</m:t>
                </m:r>
                <m:r>
                  <a:rPr lang="fa-IR" sz="15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𝜂</m:t>
                </m:r>
              </m:oMath>
            </m:oMathPara>
          </a14:m>
          <a:endParaRPr lang="en-US" sz="1500" kern="1200" dirty="0">
            <a:solidFill>
              <a:schemeClr val="tx1"/>
            </a:solidFill>
          </a:endParaRPr>
        </a:p>
      </dsp:txBody>
      <dsp:txXfrm>
        <a:off x="2009212" y="2045777"/>
        <a:ext cx="1871688" cy="397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1473B-98CB-41AA-A7D0-F234840D583F}">
      <dsp:nvSpPr>
        <dsp:cNvPr id="0" name=""/>
        <dsp:cNvSpPr/>
      </dsp:nvSpPr>
      <dsp:spPr>
        <a:xfrm>
          <a:off x="1213" y="10"/>
          <a:ext cx="2438554" cy="209012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69A32-42C0-49E5-8DE4-EA7BCB01379F}">
      <dsp:nvSpPr>
        <dsp:cNvPr id="0" name=""/>
        <dsp:cNvSpPr/>
      </dsp:nvSpPr>
      <dsp:spPr>
        <a:xfrm>
          <a:off x="850" y="2157117"/>
          <a:ext cx="2438554" cy="50163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Coproduct Diagram</a:t>
          </a:r>
        </a:p>
      </dsp:txBody>
      <dsp:txXfrm>
        <a:off x="850" y="2157117"/>
        <a:ext cx="2438554" cy="501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85E6B-D09C-48C3-9EF7-F7C907788228}">
      <dsp:nvSpPr>
        <dsp:cNvPr id="0" name=""/>
        <dsp:cNvSpPr/>
      </dsp:nvSpPr>
      <dsp:spPr>
        <a:xfrm>
          <a:off x="2023537" y="2038446"/>
          <a:ext cx="1675700" cy="1675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Monads</a:t>
          </a:r>
        </a:p>
      </dsp:txBody>
      <dsp:txXfrm>
        <a:off x="2268938" y="2283847"/>
        <a:ext cx="1184898" cy="1184898"/>
      </dsp:txXfrm>
    </dsp:sp>
    <dsp:sp modelId="{E2A0C06B-D91B-4EE7-91D7-42F1BA8F67B1}">
      <dsp:nvSpPr>
        <dsp:cNvPr id="0" name=""/>
        <dsp:cNvSpPr/>
      </dsp:nvSpPr>
      <dsp:spPr>
        <a:xfrm rot="12905472">
          <a:off x="913211" y="1732355"/>
          <a:ext cx="1319704" cy="47757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F5C5B7-211D-474B-8A78-F02C3C4A7444}">
      <dsp:nvSpPr>
        <dsp:cNvPr id="0" name=""/>
        <dsp:cNvSpPr/>
      </dsp:nvSpPr>
      <dsp:spPr>
        <a:xfrm>
          <a:off x="237189" y="955041"/>
          <a:ext cx="1591915" cy="12735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Interpretation of </a:t>
          </a:r>
          <a14:m xmlns:a14="http://schemas.microsoft.com/office/drawing/2010/main">
            <m:oMath xmlns:m="http://schemas.openxmlformats.org/officeDocument/2006/math">
              <m:r>
                <a:rPr lang="en-US" sz="13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  <a:ea typeface="Source Code Pro" panose="020B0509030403020204" pitchFamily="49" charset="0"/>
                </a:rPr>
                <m:t>𝑇</m:t>
              </m:r>
            </m:oMath>
          </a14:m>
          <a:endParaRPr lang="en-US" sz="1300" kern="1200" dirty="0">
            <a:solidFill>
              <a:schemeClr val="tx1"/>
            </a:solidFill>
            <a:latin typeface="Source Code Pro" panose="020B0509030403020204" pitchFamily="49" charset="0"/>
            <a:ea typeface="Source Code Pro" panose="020B0509030403020204" pitchFamily="49" charset="0"/>
          </a:endParaRPr>
        </a:p>
      </dsp:txBody>
      <dsp:txXfrm>
        <a:off x="274489" y="992341"/>
        <a:ext cx="1517315" cy="1198932"/>
      </dsp:txXfrm>
    </dsp:sp>
    <dsp:sp modelId="{6EFB4146-1771-4F56-B514-39824A5E2BF7}">
      <dsp:nvSpPr>
        <dsp:cNvPr id="0" name=""/>
        <dsp:cNvSpPr/>
      </dsp:nvSpPr>
      <dsp:spPr>
        <a:xfrm rot="16200000">
          <a:off x="2199133" y="1060317"/>
          <a:ext cx="1324508" cy="47757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4184232"/>
            <a:satOff val="535"/>
            <a:lumOff val="382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522B39-CD43-4CE6-B649-6EF63C38FFFE}">
      <dsp:nvSpPr>
        <dsp:cNvPr id="0" name=""/>
        <dsp:cNvSpPr/>
      </dsp:nvSpPr>
      <dsp:spPr>
        <a:xfrm>
          <a:off x="2065430" y="84"/>
          <a:ext cx="1591915" cy="1273532"/>
        </a:xfrm>
        <a:prstGeom prst="roundRect">
          <a:avLst>
            <a:gd name="adj" fmla="val 10000"/>
          </a:avLst>
        </a:prstGeom>
        <a:solidFill>
          <a:schemeClr val="accent3">
            <a:hueOff val="4184232"/>
            <a:satOff val="535"/>
            <a:lumOff val="3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1" kern="1200" dirty="0">
            <a:solidFill>
              <a:schemeClr val="tx1"/>
            </a:solidFill>
            <a:latin typeface="Cambria Math" panose="020405030504060302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1" kern="1200" dirty="0">
            <a:solidFill>
              <a:schemeClr val="tx1"/>
            </a:solidFill>
            <a:latin typeface="Cambria Math" panose="020405030504060302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𝑀</m:t>
              </m:r>
              <m:r>
                <a:rPr lang="en-US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=</m:t>
              </m:r>
              <m:r>
                <a:rPr lang="en-US" sz="1600" b="0" i="0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(</m:t>
              </m:r>
            </m:oMath>
          </a14:m>
          <a:r>
            <a:rPr lang="en-US" sz="1600" kern="1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_+1,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𝜂</m:t>
              </m:r>
              <m:r>
                <a:rPr lang="en-US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, </m:t>
              </m:r>
              <m:r>
                <a:rPr lang="en-US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𝜇</m:t>
              </m:r>
              <m:r>
                <a:rPr lang="en-US" sz="1600" b="0" i="1" kern="120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)</m:t>
              </m:r>
            </m:oMath>
          </a14:m>
          <a:endParaRPr lang="en-US" sz="1600" b="0" kern="1200" dirty="0">
            <a:solidFill>
              <a:schemeClr val="tx1"/>
            </a:solidFill>
            <a:latin typeface="Source Code Pro" panose="020B0509030403020204" pitchFamily="49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/>
            </a:solidFill>
            <a:latin typeface="Source Code Pro" panose="020B0509030403020204" pitchFamily="49" charset="0"/>
            <a:ea typeface="Source Code Pro" panose="020B0509030403020204" pitchFamily="49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 </a:t>
          </a:r>
        </a:p>
      </dsp:txBody>
      <dsp:txXfrm>
        <a:off x="2102730" y="37384"/>
        <a:ext cx="1517315" cy="1198932"/>
      </dsp:txXfrm>
    </dsp:sp>
    <dsp:sp modelId="{13611D38-6A23-4D3F-AA32-45C1CA0CBEA0}">
      <dsp:nvSpPr>
        <dsp:cNvPr id="0" name=""/>
        <dsp:cNvSpPr/>
      </dsp:nvSpPr>
      <dsp:spPr>
        <a:xfrm rot="19500000">
          <a:off x="3491093" y="1732869"/>
          <a:ext cx="1324508" cy="47757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8368464"/>
            <a:satOff val="1070"/>
            <a:lumOff val="764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5657B6-D8BB-423E-9DB4-98E2D67DB62B}">
      <dsp:nvSpPr>
        <dsp:cNvPr id="0" name=""/>
        <dsp:cNvSpPr/>
      </dsp:nvSpPr>
      <dsp:spPr>
        <a:xfrm>
          <a:off x="3899877" y="955037"/>
          <a:ext cx="1591915" cy="1273532"/>
        </a:xfrm>
        <a:prstGeom prst="roundRect">
          <a:avLst>
            <a:gd name="adj" fmla="val 10000"/>
          </a:avLst>
        </a:prstGeom>
        <a:solidFill>
          <a:schemeClr val="accent3">
            <a:hueOff val="8368464"/>
            <a:satOff val="1070"/>
            <a:lumOff val="764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rPr>
            <a:t>Interpretation of Option</a:t>
          </a:r>
        </a:p>
      </dsp:txBody>
      <dsp:txXfrm>
        <a:off x="3937177" y="992337"/>
        <a:ext cx="1517315" cy="1198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0F13EAE6-1552-29EE-1D59-783437C2F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>
            <a:extLst>
              <a:ext uri="{FF2B5EF4-FFF2-40B4-BE49-F238E27FC236}">
                <a16:creationId xmlns:a16="http://schemas.microsoft.com/office/drawing/2014/main" id="{4DCF8D55-7A15-D2A4-C60C-621414E3B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>
            <a:extLst>
              <a:ext uri="{FF2B5EF4-FFF2-40B4-BE49-F238E27FC236}">
                <a16:creationId xmlns:a16="http://schemas.microsoft.com/office/drawing/2014/main" id="{1B26539C-0924-9F22-668C-CC7ABC71D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74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DB7F4D4D-F84B-88F0-419A-D4338CB7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>
            <a:extLst>
              <a:ext uri="{FF2B5EF4-FFF2-40B4-BE49-F238E27FC236}">
                <a16:creationId xmlns:a16="http://schemas.microsoft.com/office/drawing/2014/main" id="{F8D9B0D9-3BC5-2858-CAF6-1D9E4DE153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>
            <a:extLst>
              <a:ext uri="{FF2B5EF4-FFF2-40B4-BE49-F238E27FC236}">
                <a16:creationId xmlns:a16="http://schemas.microsoft.com/office/drawing/2014/main" id="{74B42386-45CC-30D3-BDE8-D58B2BA08D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57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0111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4" r:id="rId4"/>
    <p:sldLayoutId id="2147483665" r:id="rId5"/>
    <p:sldLayoutId id="2147483666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" Target="slide14.xml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3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1.xml"/><Relationship Id="rId3" Type="http://schemas.openxmlformats.org/officeDocument/2006/relationships/slide" Target="slide14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931860" y="658975"/>
            <a:ext cx="7280279" cy="624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Monads in Coq and Categories</a:t>
            </a:r>
            <a:endParaRPr sz="3200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27160" y="536034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397539" y="591384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300;p32">
            <a:extLst>
              <a:ext uri="{FF2B5EF4-FFF2-40B4-BE49-F238E27FC236}">
                <a16:creationId xmlns:a16="http://schemas.microsoft.com/office/drawing/2014/main" id="{274A7FCB-A1CE-4543-0756-4EBC482DBE08}"/>
              </a:ext>
            </a:extLst>
          </p:cNvPr>
          <p:cNvSpPr txBox="1"/>
          <p:nvPr/>
        </p:nvSpPr>
        <p:spPr>
          <a:xfrm>
            <a:off x="4000682" y="3507122"/>
            <a:ext cx="114263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Amir Faridi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Spring 1404</a:t>
            </a:r>
            <a:endParaRPr sz="1100" dirty="0">
              <a:solidFill>
                <a:schemeClr val="tx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" name="Google Shape;238;p31">
            <a:extLst>
              <a:ext uri="{FF2B5EF4-FFF2-40B4-BE49-F238E27FC236}">
                <a16:creationId xmlns:a16="http://schemas.microsoft.com/office/drawing/2014/main" id="{D85DC49E-1B33-5766-A801-48426E43D5F7}"/>
              </a:ext>
            </a:extLst>
          </p:cNvPr>
          <p:cNvSpPr txBox="1">
            <a:spLocks/>
          </p:cNvSpPr>
          <p:nvPr/>
        </p:nvSpPr>
        <p:spPr>
          <a:xfrm>
            <a:off x="3144615" y="2852042"/>
            <a:ext cx="2854770" cy="45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4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urce Code Pro"/>
              <a:buNone/>
              <a:defRPr sz="5200" b="0" i="0" u="none" strike="noStrike" cap="none">
                <a:solidFill>
                  <a:srgbClr val="19191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/>
            <a:r>
              <a:rPr lang="en-US" sz="1100" dirty="0"/>
              <a:t>Department of Mathematics, Statistics and Computer Science</a:t>
            </a:r>
          </a:p>
        </p:txBody>
      </p:sp>
      <p:pic>
        <p:nvPicPr>
          <p:cNvPr id="9" name="Picture 8" descr="A blue circle with white wings and text&#10;&#10;AI-generated content may be incorrect.">
            <a:extLst>
              <a:ext uri="{FF2B5EF4-FFF2-40B4-BE49-F238E27FC236}">
                <a16:creationId xmlns:a16="http://schemas.microsoft.com/office/drawing/2014/main" id="{5450D0FD-C208-505B-A7AB-C9439D39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93" y="1668894"/>
            <a:ext cx="984613" cy="984613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2CFA385-D74D-0D8D-97B6-EAEB5AE09C9B}"/>
              </a:ext>
            </a:extLst>
          </p:cNvPr>
          <p:cNvSpPr txBox="1">
            <a:spLocks/>
          </p:cNvSpPr>
          <p:nvPr/>
        </p:nvSpPr>
        <p:spPr>
          <a:xfrm>
            <a:off x="8706920" y="4754725"/>
            <a:ext cx="30765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1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Coproduct</a:t>
            </a:r>
            <a:endParaRPr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5" name="Google Shape;455;p3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346975" y="1248148"/>
                <a:ext cx="8083850" cy="378105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50000"/>
                  </a:lnSpc>
                  <a:buSzPts val="1100"/>
                  <a:buNone/>
                </a:pPr>
                <a:r>
                  <a:rPr lang="en-US" baseline="30000" dirty="0">
                    <a:solidFill>
                      <a:srgbClr val="2966FF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[1]</a:t>
                </a:r>
                <a:r>
                  <a:rPr lang="en-US" dirty="0">
                    <a:solidFill>
                      <a:schemeClr val="accent3"/>
                    </a:solidFill>
                  </a:rPr>
                  <a:t>Definition.</a:t>
                </a:r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coproduct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if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∃!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SzPts val="1100"/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Coproduct in Sets: </a:t>
                </a:r>
                <a:r>
                  <a:rPr lang="en-US" dirty="0">
                    <a:solidFill>
                      <a:schemeClr val="tx1"/>
                    </a:solidFill>
                  </a:rPr>
                  <a:t>Disjoint Union</a:t>
                </a:r>
              </a:p>
            </p:txBody>
          </p:sp>
        </mc:Choice>
        <mc:Fallback>
          <p:sp>
            <p:nvSpPr>
              <p:cNvPr id="455" name="Google Shape;455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6975" y="1248148"/>
                <a:ext cx="8083850" cy="3781051"/>
              </a:xfrm>
              <a:prstGeom prst="rect">
                <a:avLst/>
              </a:prstGeom>
              <a:blipFill>
                <a:blip r:embed="rId4"/>
                <a:stretch>
                  <a:fillRect l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290F6D-10D3-41BE-97C5-F5D6C0085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278113"/>
              </p:ext>
            </p:extLst>
          </p:nvPr>
        </p:nvGraphicFramePr>
        <p:xfrm>
          <a:off x="5991057" y="2039726"/>
          <a:ext cx="2439768" cy="265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6DFCB95-E44D-7772-26BA-FC8DBA088A65}"/>
              </a:ext>
            </a:extLst>
          </p:cNvPr>
          <p:cNvSpPr txBox="1">
            <a:spLocks/>
          </p:cNvSpPr>
          <p:nvPr/>
        </p:nvSpPr>
        <p:spPr>
          <a:xfrm>
            <a:off x="8553061" y="4764832"/>
            <a:ext cx="461511" cy="355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10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F32D4-C02A-9BCD-5637-ECD82281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10C6-FC9E-8C4B-206A-AD4090FE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D8DD90F-5500-54E3-BFA2-53C01DE02F1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27329" y="1727135"/>
                <a:ext cx="7710900" cy="1689230"/>
              </a:xfrm>
            </p:spPr>
            <p:txBody>
              <a:bodyPr/>
              <a:lstStyle/>
              <a:p>
                <a:pPr marL="139700" indent="0">
                  <a:lnSpc>
                    <a:spcPct val="250000"/>
                  </a:lnSpc>
                  <a:buSzPct val="88000"/>
                  <a:buNone/>
                </a:pPr>
                <a:r>
                  <a:rPr lang="en-US" b="0" dirty="0">
                    <a:solidFill>
                      <a:schemeClr val="accent2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Endofunctor: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𝑆𝑒𝑡𝑠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  <a:p>
                <a:pPr marL="139700" indent="0">
                  <a:lnSpc>
                    <a:spcPct val="250000"/>
                  </a:lnSpc>
                  <a:buNone/>
                </a:pPr>
                <a:r>
                  <a:rPr lang="en-US" b="0" dirty="0">
                    <a:solidFill>
                      <a:schemeClr val="accent3"/>
                    </a:solidFill>
                  </a:rPr>
                  <a:t>Natural Transformation: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,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 </a:t>
                </a:r>
              </a:p>
              <a:p>
                <a:pPr marL="139700" indent="0">
                  <a:lnSpc>
                    <a:spcPct val="250000"/>
                  </a:lnSpc>
                  <a:buNone/>
                </a:pPr>
                <a:r>
                  <a:rPr lang="en-US" b="0" dirty="0">
                    <a:solidFill>
                      <a:schemeClr val="accent4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Natural Transformation: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Code Pro" panose="020B050903040302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Code Pro" panose="020B0509030403020204" pitchFamily="49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ource Code Pro" panose="020B0509030403020204" pitchFamily="49" charset="0"/>
                          </a:rPr>
                          <m:t>A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ource Code Pro" panose="020B0509030403020204" pitchFamily="49" charset="0"/>
                      </a:rPr>
                      <m:t> 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  <a:p>
                <a:pPr marL="139700" indent="0">
                  <a:lnSpc>
                    <a:spcPct val="250000"/>
                  </a:lnSpc>
                  <a:buNone/>
                </a:pPr>
                <a:endParaRPr lang="en-US" b="0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  <a:p>
                <a:pPr marL="139700" indent="0">
                  <a:lnSpc>
                    <a:spcPct val="250000"/>
                  </a:lnSpc>
                  <a:buNone/>
                </a:pPr>
                <a:r>
                  <a:rPr lang="en-US" b="0" dirty="0">
                    <a:latin typeface="Source Code Pro" panose="020B0509030403020204" pitchFamily="49" charset="0"/>
                    <a:ea typeface="Source Code Pro" panose="020B0509030403020204" pitchFamily="49" charset="0"/>
                  </a:rPr>
                  <a:t>		</a:t>
                </a:r>
              </a:p>
              <a:p>
                <a:pPr marL="139700" indent="0">
                  <a:lnSpc>
                    <a:spcPct val="250000"/>
                  </a:lnSpc>
                  <a:buNone/>
                </a:pPr>
                <a:endParaRPr lang="en-US" b="0" dirty="0">
                  <a:latin typeface="Source Code Pro" panose="020B0509030403020204" pitchFamily="49" charset="0"/>
                  <a:ea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D8DD90F-5500-54E3-BFA2-53C01DE02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7329" y="1727135"/>
                <a:ext cx="7710900" cy="1689230"/>
              </a:xfrm>
              <a:blipFill>
                <a:blip r:embed="rId3"/>
                <a:stretch>
                  <a:fillRect b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D0DA-F22D-76E2-ECDA-26800A5B391B}"/>
              </a:ext>
            </a:extLst>
          </p:cNvPr>
          <p:cNvSpPr txBox="1">
            <a:spLocks/>
          </p:cNvSpPr>
          <p:nvPr/>
        </p:nvSpPr>
        <p:spPr>
          <a:xfrm>
            <a:off x="8621489" y="4753261"/>
            <a:ext cx="467728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11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FFF2-210E-A647-4BB9-DEBC58E6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/>
                </a:solidFill>
              </a:rPr>
              <a:t>Kleisli</a:t>
            </a:r>
            <a:r>
              <a:rPr lang="en-US" dirty="0">
                <a:solidFill>
                  <a:schemeClr val="accent4"/>
                </a:solidFill>
              </a:rPr>
              <a:t> Category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53BB1AA-7DC5-7911-5725-03824FC6EE2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34642" y="1326525"/>
                <a:ext cx="8519948" cy="3075000"/>
              </a:xfrm>
            </p:spPr>
            <p:txBody>
              <a:bodyPr/>
              <a:lstStyle/>
              <a:p>
                <a:pPr marL="139700" indent="0" algn="justLow">
                  <a:lnSpc>
                    <a:spcPct val="150000"/>
                  </a:lnSpc>
                  <a:buNone/>
                </a:pPr>
                <a:r>
                  <a:rPr lang="en-US" baseline="30000" dirty="0">
                    <a:solidFill>
                      <a:srgbClr val="2966FF"/>
                    </a:solidFill>
                    <a:hlinkClick r:id="rId2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[3]</a:t>
                </a:r>
                <a:r>
                  <a:rPr lang="en-US" dirty="0">
                    <a:solidFill>
                      <a:schemeClr val="accent3"/>
                    </a:solidFill>
                  </a:rPr>
                  <a:t>Definition.</a:t>
                </a:r>
                <a:r>
                  <a:rPr lang="en-US" dirty="0"/>
                  <a:t> For any monad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=&lt;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&gt; on ℂ, the </a:t>
                </a:r>
                <a:r>
                  <a:rPr lang="en-US" dirty="0" err="1"/>
                  <a:t>Kleisli</a:t>
                </a:r>
                <a:r>
                  <a:rPr lang="en-US" dirty="0"/>
                  <a:t> Category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as follows:</a:t>
                </a:r>
              </a:p>
              <a:p>
                <a:pPr marL="139700" indent="0" algn="justLow">
                  <a:lnSpc>
                    <a:spcPct val="150000"/>
                  </a:lnSpc>
                  <a:buNone/>
                </a:pPr>
                <a:endParaRPr lang="en-US" dirty="0"/>
              </a:p>
              <a:p>
                <a:pPr lvl="1" algn="just">
                  <a:lnSpc>
                    <a:spcPct val="150000"/>
                  </a:lnSpc>
                  <a:buClr>
                    <a:schemeClr val="tx1"/>
                  </a:buClr>
                  <a:buSzPct val="85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DCDCAA"/>
                    </a:solidFill>
                  </a:rPr>
                  <a:t>Objects: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50000"/>
                  </a:lnSpc>
                  <a:buClr>
                    <a:schemeClr val="tx1"/>
                  </a:buClr>
                  <a:buSzPct val="85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DCDCAA"/>
                    </a:solidFill>
                  </a:rPr>
                  <a:t>Morphisms: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50000"/>
                  </a:lnSpc>
                  <a:buClr>
                    <a:schemeClr val="tx1"/>
                  </a:buClr>
                  <a:buSzPct val="85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CDCAA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DCDCA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CDCA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CDCAA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CDCAA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DCDCAA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𝑇𝐴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50000"/>
                  </a:lnSpc>
                  <a:buClr>
                    <a:schemeClr val="tx1"/>
                  </a:buClr>
                  <a:buSzPct val="85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DCDCAA"/>
                    </a:solidFill>
                  </a:rPr>
                  <a:t>Composition:</a:t>
                </a:r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53BB1AA-7DC5-7911-5725-03824FC6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34642" y="1326525"/>
                <a:ext cx="8519948" cy="3075000"/>
              </a:xfrm>
              <a:blipFill>
                <a:blip r:embed="rId3"/>
                <a:stretch>
                  <a:fillRect r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5220-39E9-DE3A-DE85-E46610086355}"/>
              </a:ext>
            </a:extLst>
          </p:cNvPr>
          <p:cNvSpPr txBox="1">
            <a:spLocks/>
          </p:cNvSpPr>
          <p:nvPr/>
        </p:nvSpPr>
        <p:spPr>
          <a:xfrm>
            <a:off x="8621489" y="4753261"/>
            <a:ext cx="467728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12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6E6CA9-722F-ADA3-6337-D748203E7AC0}"/>
              </a:ext>
            </a:extLst>
          </p:cNvPr>
          <p:cNvGrpSpPr/>
          <p:nvPr/>
        </p:nvGrpSpPr>
        <p:grpSpPr>
          <a:xfrm>
            <a:off x="6021386" y="3086722"/>
            <a:ext cx="2109474" cy="1781334"/>
            <a:chOff x="6021386" y="3086722"/>
            <a:chExt cx="2109474" cy="17813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929A71-34A0-95F3-1416-48C7516A2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1386" y="3086722"/>
              <a:ext cx="2109474" cy="178133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DE8347-6A75-4063-5955-FBD7BD6B5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9148" t="53174" r="13159" b="37747"/>
            <a:stretch/>
          </p:blipFill>
          <p:spPr>
            <a:xfrm rot="10800000">
              <a:off x="7499097" y="3638937"/>
              <a:ext cx="373225" cy="1617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ECD1B7-3CA8-BCBD-8E71-0AA8814AF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5237" t="37460" r="42352" b="49969"/>
            <a:stretch/>
          </p:blipFill>
          <p:spPr>
            <a:xfrm>
              <a:off x="7513615" y="4084588"/>
              <a:ext cx="341431" cy="6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4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EDBB5-8A3E-5E64-2B62-753427B2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926B-862B-9436-BB29-701375AD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A534DEF2-EE38-B2D6-4E47-2F7FEC0B99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8343644"/>
                  </p:ext>
                </p:extLst>
              </p:nvPr>
            </p:nvGraphicFramePr>
            <p:xfrm>
              <a:off x="1660849" y="1256522"/>
              <a:ext cx="5722776" cy="37142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A534DEF2-EE38-B2D6-4E47-2F7FEC0B99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8343644"/>
                  </p:ext>
                </p:extLst>
              </p:nvPr>
            </p:nvGraphicFramePr>
            <p:xfrm>
              <a:off x="1660849" y="1256522"/>
              <a:ext cx="5722776" cy="37142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14004B5-2493-5B59-0B23-D24510D8ADD9}"/>
              </a:ext>
            </a:extLst>
          </p:cNvPr>
          <p:cNvSpPr txBox="1">
            <a:spLocks/>
          </p:cNvSpPr>
          <p:nvPr/>
        </p:nvSpPr>
        <p:spPr>
          <a:xfrm>
            <a:off x="8621489" y="4753261"/>
            <a:ext cx="467728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9982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9311-6724-B7F6-520F-A6293F52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377A9-C2DA-13CA-51DC-764037412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37" y="1379711"/>
            <a:ext cx="7978835" cy="2564028"/>
          </a:xfrm>
        </p:spPr>
        <p:txBody>
          <a:bodyPr/>
          <a:lstStyle/>
          <a:p>
            <a:pPr marL="482600" indent="-342900" algn="justLow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i="1" dirty="0" err="1"/>
              <a:t>Awodey</a:t>
            </a:r>
            <a:r>
              <a:rPr lang="en-US" i="1" dirty="0"/>
              <a:t>, Steve. “</a:t>
            </a:r>
            <a:r>
              <a:rPr lang="en-US" dirty="0"/>
              <a:t>Category </a:t>
            </a:r>
            <a:r>
              <a:rPr lang="en-US" dirty="0" err="1"/>
              <a:t>Thoery</a:t>
            </a:r>
            <a:r>
              <a:rPr lang="en-US" i="1" dirty="0"/>
              <a:t>”. 2</a:t>
            </a:r>
            <a:r>
              <a:rPr lang="en-US" i="1" baseline="30000" dirty="0"/>
              <a:t>nd</a:t>
            </a:r>
            <a:r>
              <a:rPr lang="en-US" i="1" dirty="0"/>
              <a:t> ed., Oxford University Press, 2010</a:t>
            </a:r>
          </a:p>
          <a:p>
            <a:pPr marL="482600" indent="-342900" algn="justLow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i="1" dirty="0"/>
              <a:t>All portraits and personal images in this presentation are taken from publicly available content on Wikipedia pages of the respective individuals.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E1F53-8909-75AC-7E21-273BA775B3A3}"/>
              </a:ext>
            </a:extLst>
          </p:cNvPr>
          <p:cNvSpPr txBox="1">
            <a:spLocks/>
          </p:cNvSpPr>
          <p:nvPr/>
        </p:nvSpPr>
        <p:spPr>
          <a:xfrm>
            <a:off x="8621489" y="4753261"/>
            <a:ext cx="467728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0251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DC9F-CBEE-FFE6-AFC9-BA4AE1B8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2074772"/>
            <a:ext cx="7710900" cy="1153620"/>
          </a:xfrm>
        </p:spPr>
        <p:txBody>
          <a:bodyPr/>
          <a:lstStyle/>
          <a:p>
            <a:r>
              <a:rPr lang="en-US" sz="5400" dirty="0">
                <a:solidFill>
                  <a:schemeClr val="tx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902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Table</a:t>
            </a:r>
            <a:r>
              <a:rPr lang="en" dirty="0"/>
              <a:t> </a:t>
            </a:r>
            <a:r>
              <a:rPr lang="en" dirty="0">
                <a:solidFill>
                  <a:schemeClr val="accent4"/>
                </a:solidFill>
              </a:rPr>
              <a:t>of contents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1"/>
          </p:nvPr>
        </p:nvSpPr>
        <p:spPr>
          <a:xfrm>
            <a:off x="1687627" y="148627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  <a:endParaRPr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2"/>
          </p:nvPr>
        </p:nvSpPr>
        <p:spPr>
          <a:xfrm>
            <a:off x="1687627" y="2000753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Example in Coq</a:t>
            </a:r>
            <a:endParaRPr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3"/>
          </p:nvPr>
        </p:nvSpPr>
        <p:spPr>
          <a:xfrm>
            <a:off x="1710339" y="2593647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Monads - Coq</a:t>
            </a: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1074052" y="1489385"/>
            <a:ext cx="456174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1070922" y="2009552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1073092" y="2593647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8" name="Google Shape;312;p33">
            <a:extLst>
              <a:ext uri="{FF2B5EF4-FFF2-40B4-BE49-F238E27FC236}">
                <a16:creationId xmlns:a16="http://schemas.microsoft.com/office/drawing/2014/main" id="{5858BDAF-47F2-7D8D-36E8-D291E9B56C52}"/>
              </a:ext>
            </a:extLst>
          </p:cNvPr>
          <p:cNvSpPr txBox="1">
            <a:spLocks/>
          </p:cNvSpPr>
          <p:nvPr/>
        </p:nvSpPr>
        <p:spPr>
          <a:xfrm>
            <a:off x="1070922" y="3101463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9" name="Google Shape;315;p33">
            <a:extLst>
              <a:ext uri="{FF2B5EF4-FFF2-40B4-BE49-F238E27FC236}">
                <a16:creationId xmlns:a16="http://schemas.microsoft.com/office/drawing/2014/main" id="{5CAD0843-5E88-7E32-FE14-6F10DD5CA5AA}"/>
              </a:ext>
            </a:extLst>
          </p:cNvPr>
          <p:cNvSpPr txBox="1">
            <a:spLocks/>
          </p:cNvSpPr>
          <p:nvPr/>
        </p:nvSpPr>
        <p:spPr>
          <a:xfrm>
            <a:off x="1713446" y="3100483"/>
            <a:ext cx="468149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Monads – Category Theory</a:t>
            </a:r>
          </a:p>
        </p:txBody>
      </p:sp>
      <p:sp>
        <p:nvSpPr>
          <p:cNvPr id="10" name="Google Shape;312;p33">
            <a:extLst>
              <a:ext uri="{FF2B5EF4-FFF2-40B4-BE49-F238E27FC236}">
                <a16:creationId xmlns:a16="http://schemas.microsoft.com/office/drawing/2014/main" id="{C67CD788-E0E5-F020-635D-A7756A7A40FD}"/>
              </a:ext>
            </a:extLst>
          </p:cNvPr>
          <p:cNvSpPr txBox="1">
            <a:spLocks/>
          </p:cNvSpPr>
          <p:nvPr/>
        </p:nvSpPr>
        <p:spPr>
          <a:xfrm>
            <a:off x="1077148" y="3657569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11" name="Google Shape;315;p33">
            <a:extLst>
              <a:ext uri="{FF2B5EF4-FFF2-40B4-BE49-F238E27FC236}">
                <a16:creationId xmlns:a16="http://schemas.microsoft.com/office/drawing/2014/main" id="{646A5C54-1FFC-83BD-7FC7-0BD67C7B5A23}"/>
              </a:ext>
            </a:extLst>
          </p:cNvPr>
          <p:cNvSpPr txBox="1">
            <a:spLocks/>
          </p:cNvSpPr>
          <p:nvPr/>
        </p:nvSpPr>
        <p:spPr>
          <a:xfrm>
            <a:off x="1710339" y="3622603"/>
            <a:ext cx="468149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2000">
                <a:solidFill>
                  <a:schemeClr val="accent4">
                    <a:lumMod val="40000"/>
                    <a:lumOff val="60000"/>
                  </a:schemeClr>
                </a:solidFill>
              </a:rPr>
              <a:t>Connection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01BCDE7-A459-CF0B-BF30-B73366DCE87F}"/>
              </a:ext>
            </a:extLst>
          </p:cNvPr>
          <p:cNvSpPr txBox="1">
            <a:spLocks/>
          </p:cNvSpPr>
          <p:nvPr/>
        </p:nvSpPr>
        <p:spPr>
          <a:xfrm>
            <a:off x="8706920" y="4754725"/>
            <a:ext cx="30765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2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176F-F788-267D-BC02-BFEBAAAA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F6B82-9F11-7C19-8BA5-37DBF471B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803866"/>
            <a:ext cx="5937068" cy="1654680"/>
          </a:xfrm>
        </p:spPr>
        <p:txBody>
          <a:bodyPr/>
          <a:lstStyle/>
          <a:p>
            <a:pPr>
              <a:lnSpc>
                <a:spcPct val="200000"/>
              </a:lnSpc>
              <a:buSzPct val="85000"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Born in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1967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by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Jean </a:t>
            </a:r>
            <a:r>
              <a:rPr lang="en-US" b="1" i="0" dirty="0" err="1">
                <a:solidFill>
                  <a:srgbClr val="F8FA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Bénabou</a:t>
            </a:r>
            <a:r>
              <a:rPr lang="en-US" b="1" i="0" dirty="0">
                <a:solidFill>
                  <a:srgbClr val="F8FA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- </a:t>
            </a:r>
            <a:r>
              <a:rPr lang="en-US" i="0" dirty="0">
                <a:solidFill>
                  <a:srgbClr val="F8FA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 Category Theory</a:t>
            </a:r>
          </a:p>
          <a:p>
            <a:pPr>
              <a:lnSpc>
                <a:spcPct val="200000"/>
              </a:lnSpc>
              <a:buSzPct val="85000"/>
            </a:pPr>
            <a:r>
              <a:rPr lang="en-US" dirty="0">
                <a:solidFill>
                  <a:srgbClr val="F8FA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Programming with </a:t>
            </a:r>
            <a:r>
              <a:rPr lang="en-US" b="1" dirty="0">
                <a:solidFill>
                  <a:srgbClr val="F8FA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Effects </a:t>
            </a:r>
            <a:r>
              <a:rPr lang="en-US" dirty="0">
                <a:solidFill>
                  <a:srgbClr val="F8FA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– </a:t>
            </a:r>
            <a:r>
              <a:rPr lang="en-US" b="1" i="0" dirty="0">
                <a:solidFill>
                  <a:srgbClr val="F8FA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Eugenio Moggi</a:t>
            </a:r>
          </a:p>
          <a:p>
            <a:pPr>
              <a:lnSpc>
                <a:spcPct val="200000"/>
              </a:lnSpc>
              <a:buSzPct val="85000"/>
            </a:pPr>
            <a:r>
              <a:rPr lang="en-US" dirty="0">
                <a:solidFill>
                  <a:srgbClr val="F8FA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Contributions in Haskell – </a:t>
            </a:r>
            <a:r>
              <a:rPr lang="en-US" b="1" i="0" dirty="0">
                <a:solidFill>
                  <a:srgbClr val="F8FA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Philip Wadler</a:t>
            </a:r>
            <a:endParaRPr lang="en-US" dirty="0">
              <a:solidFill>
                <a:srgbClr val="F8FAFF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F2B66A-5DF3-6855-74A7-A5E2E073C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25" y="1498829"/>
            <a:ext cx="1987408" cy="14865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3869FFB-7E59-01A7-3474-CE68F8DF5947}"/>
              </a:ext>
            </a:extLst>
          </p:cNvPr>
          <p:cNvSpPr txBox="1">
            <a:spLocks/>
          </p:cNvSpPr>
          <p:nvPr/>
        </p:nvSpPr>
        <p:spPr>
          <a:xfrm>
            <a:off x="6394268" y="3042624"/>
            <a:ext cx="2180365" cy="98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 algn="justLow">
              <a:buNone/>
            </a:pPr>
            <a:r>
              <a:rPr lang="en-US" sz="1100" b="1" dirty="0">
                <a:solidFill>
                  <a:schemeClr val="accent5"/>
                </a:solidFill>
              </a:rPr>
              <a:t>Fig1. Jean </a:t>
            </a:r>
            <a:r>
              <a:rPr lang="en-US" sz="1100" b="1" i="0" dirty="0" err="1">
                <a:solidFill>
                  <a:schemeClr val="accent5"/>
                </a:solidFill>
                <a:effectLst/>
                <a:latin typeface="DeepSeek-CJK-patch"/>
              </a:rPr>
              <a:t>Bénabou</a:t>
            </a:r>
            <a:r>
              <a:rPr lang="en-US" sz="1100" b="1" dirty="0">
                <a:solidFill>
                  <a:srgbClr val="F8FAFF"/>
                </a:solidFill>
                <a:latin typeface="DeepSeek-CJK-patch"/>
              </a:rPr>
              <a:t> </a:t>
            </a:r>
            <a:r>
              <a:rPr lang="en-US" sz="1100" b="1" i="0" dirty="0">
                <a:solidFill>
                  <a:schemeClr val="accent5"/>
                </a:solidFill>
                <a:effectLst/>
                <a:latin typeface="DeepSeek-CJK-patch"/>
              </a:rPr>
              <a:t>(1932-2022)</a:t>
            </a:r>
            <a:r>
              <a:rPr lang="en-US" sz="1100" b="1" i="0" dirty="0">
                <a:solidFill>
                  <a:srgbClr val="F8FAFF"/>
                </a:solidFill>
                <a:effectLst/>
                <a:latin typeface="DeepSeek-CJK-patch"/>
              </a:rPr>
              <a:t>, </a:t>
            </a:r>
            <a:r>
              <a:rPr lang="en-US" sz="1100" i="0" dirty="0">
                <a:solidFill>
                  <a:srgbClr val="F8FAFF"/>
                </a:solidFill>
                <a:effectLst/>
                <a:latin typeface="DeepSeek-CJK-patch"/>
              </a:rPr>
              <a:t>Jean </a:t>
            </a:r>
            <a:r>
              <a:rPr lang="en-US" sz="1100" i="0" dirty="0" err="1">
                <a:solidFill>
                  <a:srgbClr val="F8FAFF"/>
                </a:solidFill>
                <a:effectLst/>
                <a:latin typeface="DeepSeek-CJK-patch"/>
              </a:rPr>
              <a:t>Bénabou</a:t>
            </a:r>
            <a:r>
              <a:rPr lang="en-US" sz="1100" dirty="0">
                <a:solidFill>
                  <a:srgbClr val="F8FAFF"/>
                </a:solidFill>
                <a:latin typeface="DeepSeek-CJK-patch"/>
              </a:rPr>
              <a:t>, “Fibered categories and the foundations of naïve category theory”</a:t>
            </a:r>
            <a:r>
              <a:rPr lang="en-US" sz="1100" baseline="30000" dirty="0">
                <a:solidFill>
                  <a:srgbClr val="2966FF"/>
                </a:solidFill>
                <a:latin typeface="DeepSeek-CJK-patch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US" sz="1100" i="0" baseline="30000" dirty="0">
              <a:solidFill>
                <a:srgbClr val="2966FF"/>
              </a:solidFill>
              <a:effectLst/>
              <a:latin typeface="DeepSeek-CJK-patch"/>
            </a:endParaRPr>
          </a:p>
          <a:p>
            <a:pPr marL="139700" indent="0" algn="justLow">
              <a:buNone/>
            </a:pPr>
            <a:r>
              <a:rPr lang="en-US" sz="1100" b="1" dirty="0">
                <a:solidFill>
                  <a:srgbClr val="F8FAFF"/>
                </a:solidFill>
                <a:latin typeface="DeepSeek-CJK-patch"/>
              </a:rPr>
              <a:t>	</a:t>
            </a:r>
            <a:r>
              <a:rPr lang="en-US" sz="1100" b="1" dirty="0"/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FC04878-0F86-3D76-CDBA-D6938AE9A93F}"/>
              </a:ext>
            </a:extLst>
          </p:cNvPr>
          <p:cNvSpPr txBox="1">
            <a:spLocks/>
          </p:cNvSpPr>
          <p:nvPr/>
        </p:nvSpPr>
        <p:spPr>
          <a:xfrm>
            <a:off x="8706920" y="4754725"/>
            <a:ext cx="30765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3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6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Example (Coq)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1"/>
          </p:nvPr>
        </p:nvSpPr>
        <p:spPr>
          <a:xfrm>
            <a:off x="847520" y="2043833"/>
            <a:ext cx="3531200" cy="1037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en-US" b="0" i="0" u="none" strike="noStrike" dirty="0">
                <a:solidFill>
                  <a:srgbClr val="4A84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Inductive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:=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A84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nat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endParaRPr lang="en-US" b="0" dirty="0">
              <a:solidFill>
                <a:srgbClr val="4EC9B0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A84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Div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br>
              <a:rPr lang="en-US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2"/>
          </p:nvPr>
        </p:nvSpPr>
        <p:spPr>
          <a:xfrm>
            <a:off x="959785" y="1594139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Expr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502" name="Google Shape;502;p38"/>
          <p:cNvSpPr txBox="1"/>
          <p:nvPr/>
        </p:nvSpPr>
        <p:spPr>
          <a:xfrm>
            <a:off x="170751" y="132379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5603191" y="39391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Google Shape;499;p38">
            <a:extLst>
              <a:ext uri="{FF2B5EF4-FFF2-40B4-BE49-F238E27FC236}">
                <a16:creationId xmlns:a16="http://schemas.microsoft.com/office/drawing/2014/main" id="{D8F03AB9-EF8F-E52A-C38A-9CC6166DA71D}"/>
              </a:ext>
            </a:extLst>
          </p:cNvPr>
          <p:cNvSpPr txBox="1">
            <a:spLocks/>
          </p:cNvSpPr>
          <p:nvPr/>
        </p:nvSpPr>
        <p:spPr>
          <a:xfrm>
            <a:off x="847520" y="3656869"/>
            <a:ext cx="4409249" cy="97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rtl="0">
              <a:buNone/>
            </a:pP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Inductive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(A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:=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A.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br>
              <a:rPr lang="en-US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Google Shape;500;p38">
            <a:extLst>
              <a:ext uri="{FF2B5EF4-FFF2-40B4-BE49-F238E27FC236}">
                <a16:creationId xmlns:a16="http://schemas.microsoft.com/office/drawing/2014/main" id="{AA07D513-48B2-2B06-7DAF-DBDB7495B462}"/>
              </a:ext>
            </a:extLst>
          </p:cNvPr>
          <p:cNvSpPr txBox="1">
            <a:spLocks/>
          </p:cNvSpPr>
          <p:nvPr/>
        </p:nvSpPr>
        <p:spPr>
          <a:xfrm>
            <a:off x="959785" y="3207335"/>
            <a:ext cx="2789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tx1"/>
                </a:solidFill>
              </a:rPr>
              <a:t>Option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9EB27B-4C7F-6A80-3A5F-47287995A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012" y="1261928"/>
            <a:ext cx="1564147" cy="20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431417A-B3FC-17F5-3ACD-B7C32D5A8104}"/>
              </a:ext>
            </a:extLst>
          </p:cNvPr>
          <p:cNvSpPr txBox="1">
            <a:spLocks/>
          </p:cNvSpPr>
          <p:nvPr/>
        </p:nvSpPr>
        <p:spPr>
          <a:xfrm>
            <a:off x="6755051" y="3345372"/>
            <a:ext cx="2180365" cy="98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39700" indent="0" algn="justLow">
              <a:buNone/>
            </a:pPr>
            <a:r>
              <a:rPr lang="en-US" sz="1100" b="1" dirty="0">
                <a:solidFill>
                  <a:schemeClr val="accent5"/>
                </a:solidFill>
              </a:rPr>
              <a:t>Fig2. Eugenio Moggi</a:t>
            </a:r>
            <a:r>
              <a:rPr lang="en-US" sz="1100" b="1" i="0" dirty="0">
                <a:solidFill>
                  <a:srgbClr val="F8FAFF"/>
                </a:solidFill>
                <a:effectLst/>
                <a:latin typeface="DeepSeek-CJK-patch"/>
              </a:rPr>
              <a:t>, Moggi, Eugenio (1991). “Notions of Computation and Monads”</a:t>
            </a:r>
            <a:r>
              <a:rPr lang="en-US" sz="1100" b="1" i="0" baseline="30000" dirty="0">
                <a:solidFill>
                  <a:srgbClr val="2966FF"/>
                </a:solidFill>
                <a:effectLst/>
                <a:latin typeface="DeepSeek-CJK-patch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US" sz="1100" i="0" baseline="30000" dirty="0">
              <a:solidFill>
                <a:srgbClr val="2966FF"/>
              </a:solidFill>
              <a:effectLst/>
              <a:latin typeface="DeepSeek-CJK-patch"/>
            </a:endParaRPr>
          </a:p>
          <a:p>
            <a:pPr marL="139700" indent="0" algn="justLow">
              <a:buNone/>
            </a:pPr>
            <a:r>
              <a:rPr lang="en-US" sz="1100" b="1" dirty="0">
                <a:solidFill>
                  <a:srgbClr val="F8FAFF"/>
                </a:solidFill>
                <a:latin typeface="DeepSeek-CJK-patch"/>
              </a:rPr>
              <a:t>	</a:t>
            </a:r>
            <a:r>
              <a:rPr lang="en-US" sz="1100" b="1" dirty="0"/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ECABA2-4469-7633-6EEB-96EE4FA42D16}"/>
              </a:ext>
            </a:extLst>
          </p:cNvPr>
          <p:cNvSpPr txBox="1">
            <a:spLocks/>
          </p:cNvSpPr>
          <p:nvPr/>
        </p:nvSpPr>
        <p:spPr>
          <a:xfrm>
            <a:off x="8706920" y="4754725"/>
            <a:ext cx="30765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4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89C3F025-F6A4-D69D-5411-967AF047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>
            <a:extLst>
              <a:ext uri="{FF2B5EF4-FFF2-40B4-BE49-F238E27FC236}">
                <a16:creationId xmlns:a16="http://schemas.microsoft.com/office/drawing/2014/main" id="{905D6C1C-FCF7-A618-8545-8366DA6C63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Example (Cont.)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99" name="Google Shape;499;p38">
            <a:extLst>
              <a:ext uri="{FF2B5EF4-FFF2-40B4-BE49-F238E27FC236}">
                <a16:creationId xmlns:a16="http://schemas.microsoft.com/office/drawing/2014/main" id="{32691CBB-5437-1ACF-2A95-DA8025C20B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2350" y="1347493"/>
            <a:ext cx="7495625" cy="3589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Fixpoint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eval_no_monad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(e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nat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:=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match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e 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A84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A84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Div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e1 e2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match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eval_no_monad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e1 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n1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match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eval_no_monad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e2 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n2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    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n2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? </a:t>
            </a:r>
            <a:r>
              <a:rPr lang="en-US" b="0" i="0" u="none" strike="noStrike" dirty="0">
                <a:solidFill>
                  <a:srgbClr val="B5CEA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then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(n1 / n2)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   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br>
              <a:rPr lang="en-US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02" name="Google Shape;502;p38">
            <a:extLst>
              <a:ext uri="{FF2B5EF4-FFF2-40B4-BE49-F238E27FC236}">
                <a16:creationId xmlns:a16="http://schemas.microsoft.com/office/drawing/2014/main" id="{9AF49913-A67F-9684-251A-61A978963555}"/>
              </a:ext>
            </a:extLst>
          </p:cNvPr>
          <p:cNvSpPr txBox="1"/>
          <p:nvPr/>
        </p:nvSpPr>
        <p:spPr>
          <a:xfrm>
            <a:off x="367650" y="118010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>
            <a:extLst>
              <a:ext uri="{FF2B5EF4-FFF2-40B4-BE49-F238E27FC236}">
                <a16:creationId xmlns:a16="http://schemas.microsoft.com/office/drawing/2014/main" id="{B9A1A9D8-EC11-C0C9-8EFF-20159DA04C7C}"/>
              </a:ext>
            </a:extLst>
          </p:cNvPr>
          <p:cNvSpPr txBox="1"/>
          <p:nvPr/>
        </p:nvSpPr>
        <p:spPr>
          <a:xfrm>
            <a:off x="7745976" y="417798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7648D17-088F-0AD9-8C93-34297BF008C7}"/>
              </a:ext>
            </a:extLst>
          </p:cNvPr>
          <p:cNvSpPr txBox="1">
            <a:spLocks/>
          </p:cNvSpPr>
          <p:nvPr/>
        </p:nvSpPr>
        <p:spPr>
          <a:xfrm>
            <a:off x="8713140" y="4754725"/>
            <a:ext cx="30765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5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Idea of Monads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1"/>
          </p:nvPr>
        </p:nvSpPr>
        <p:spPr>
          <a:xfrm>
            <a:off x="1471191" y="1847765"/>
            <a:ext cx="6693159" cy="2477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Definition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(x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A)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:=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x.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endParaRPr lang="en-US" i="0" u="none" strike="noStrike" dirty="0">
              <a:solidFill>
                <a:srgbClr val="569CD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Definition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bind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 B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b="0" i="0" u="none" strike="noStrike" dirty="0" err="1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oa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A) (f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B)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B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:=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match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oa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a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 a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br>
              <a:rPr lang="en-US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9790A25-3D55-DC92-178B-EA939404BC86}"/>
              </a:ext>
            </a:extLst>
          </p:cNvPr>
          <p:cNvSpPr txBox="1">
            <a:spLocks/>
          </p:cNvSpPr>
          <p:nvPr/>
        </p:nvSpPr>
        <p:spPr>
          <a:xfrm>
            <a:off x="8706920" y="4754725"/>
            <a:ext cx="30765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6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Google Shape;502;p38">
            <a:extLst>
              <a:ext uri="{FF2B5EF4-FFF2-40B4-BE49-F238E27FC236}">
                <a16:creationId xmlns:a16="http://schemas.microsoft.com/office/drawing/2014/main" id="{2077E0E2-32C3-3B99-4900-4AD49E254374}"/>
              </a:ext>
            </a:extLst>
          </p:cNvPr>
          <p:cNvSpPr txBox="1"/>
          <p:nvPr/>
        </p:nvSpPr>
        <p:spPr>
          <a:xfrm>
            <a:off x="212139" y="118010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503;p38">
            <a:extLst>
              <a:ext uri="{FF2B5EF4-FFF2-40B4-BE49-F238E27FC236}">
                <a16:creationId xmlns:a16="http://schemas.microsoft.com/office/drawing/2014/main" id="{014766E5-FB1F-6455-59CD-A5729B7EFE58}"/>
              </a:ext>
            </a:extLst>
          </p:cNvPr>
          <p:cNvSpPr txBox="1"/>
          <p:nvPr/>
        </p:nvSpPr>
        <p:spPr>
          <a:xfrm>
            <a:off x="8164350" y="402690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7031ED20-0BE5-7595-157C-E2586B11E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>
            <a:extLst>
              <a:ext uri="{FF2B5EF4-FFF2-40B4-BE49-F238E27FC236}">
                <a16:creationId xmlns:a16="http://schemas.microsoft.com/office/drawing/2014/main" id="{BCBDBD8F-C440-8A53-E2DA-1A031F06AE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Monad in Coq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82" name="Google Shape;582;p40">
            <a:extLst>
              <a:ext uri="{FF2B5EF4-FFF2-40B4-BE49-F238E27FC236}">
                <a16:creationId xmlns:a16="http://schemas.microsoft.com/office/drawing/2014/main" id="{EB3AD705-D28B-CAE2-214F-D04E3DBE2C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90308" y="1784037"/>
            <a:ext cx="6054100" cy="24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Fixpoint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eval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(e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option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nat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:=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match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e 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A84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A84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Div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e1 e2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</a:t>
            </a:r>
            <a:r>
              <a:rPr lang="en-US" b="0" i="0" u="none" strike="noStrike" dirty="0">
                <a:solidFill>
                  <a:schemeClr val="accent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bind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eval</a:t>
            </a:r>
            <a:r>
              <a:rPr lang="en-US" b="0" i="0" u="none" strike="noStrike" dirty="0">
                <a:solidFill>
                  <a:srgbClr val="4A84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e1) (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fun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n1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</a:t>
            </a:r>
            <a:r>
              <a:rPr lang="en-US" b="0" i="0" u="none" strike="noStrike" dirty="0">
                <a:solidFill>
                  <a:schemeClr val="accent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bind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eval</a:t>
            </a:r>
            <a:r>
              <a:rPr lang="en-US" b="0" i="0" u="none" strike="noStrike" dirty="0">
                <a:solidFill>
                  <a:srgbClr val="4A84B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e2) (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fun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n2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=&gt;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   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n2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? </a:t>
            </a:r>
            <a:r>
              <a:rPr lang="en-US" b="0" i="0" u="none" strike="noStrike" dirty="0">
                <a:solidFill>
                  <a:srgbClr val="B5CEA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then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 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(n1 / n2)))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</a:t>
            </a:r>
            <a:r>
              <a:rPr lang="en-US" b="0" i="0" u="none" strike="noStrike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end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br>
              <a:rPr lang="en-US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C2ADB7B-C805-89D3-2259-42A8A65E6C80}"/>
              </a:ext>
            </a:extLst>
          </p:cNvPr>
          <p:cNvSpPr txBox="1">
            <a:spLocks/>
          </p:cNvSpPr>
          <p:nvPr/>
        </p:nvSpPr>
        <p:spPr>
          <a:xfrm>
            <a:off x="8706920" y="4754725"/>
            <a:ext cx="30765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7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Google Shape;502;p38">
            <a:extLst>
              <a:ext uri="{FF2B5EF4-FFF2-40B4-BE49-F238E27FC236}">
                <a16:creationId xmlns:a16="http://schemas.microsoft.com/office/drawing/2014/main" id="{5231CDE2-534D-B9E3-5C41-3AA0B12D3095}"/>
              </a:ext>
            </a:extLst>
          </p:cNvPr>
          <p:cNvSpPr txBox="1"/>
          <p:nvPr/>
        </p:nvSpPr>
        <p:spPr>
          <a:xfrm>
            <a:off x="367650" y="118010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503;p38">
            <a:extLst>
              <a:ext uri="{FF2B5EF4-FFF2-40B4-BE49-F238E27FC236}">
                <a16:creationId xmlns:a16="http://schemas.microsoft.com/office/drawing/2014/main" id="{39B45AB0-266B-DA0C-C110-F56B096EDA36}"/>
              </a:ext>
            </a:extLst>
          </p:cNvPr>
          <p:cNvSpPr txBox="1"/>
          <p:nvPr/>
        </p:nvSpPr>
        <p:spPr>
          <a:xfrm>
            <a:off x="8276240" y="405736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68095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Monad in Coq (Cont.)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831892" y="2076396"/>
            <a:ext cx="7710900" cy="173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en-US" b="0" i="0" u="none" strike="noStrike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Class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Monad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 c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(T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:=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  </a:t>
            </a:r>
            <a:r>
              <a:rPr lang="en-US" b="0" i="0" u="none" strike="noStrike" dirty="0">
                <a:solidFill>
                  <a:schemeClr val="accent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forall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dirty="0">
                <a:solidFill>
                  <a:srgbClr val="CCCCC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}}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A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</a:t>
            </a:r>
            <a:r>
              <a:rPr lang="en-US" dirty="0">
                <a:solidFill>
                  <a:srgbClr val="CCCCC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;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    </a:t>
            </a:r>
            <a:r>
              <a:rPr lang="en-US" b="0" i="0" u="none" strike="noStrike" dirty="0">
                <a:solidFill>
                  <a:schemeClr val="accent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bind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forall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dirty="0">
                <a:solidFill>
                  <a:srgbClr val="CCCCC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CCCCC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@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}}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T </a:t>
            </a:r>
            <a:r>
              <a:rPr lang="en-US" dirty="0">
                <a:solidFill>
                  <a:srgbClr val="CCCCC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dirty="0">
                <a:solidFill>
                  <a:srgbClr val="CCCCC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 </a:t>
            </a:r>
            <a:r>
              <a:rPr lang="en-US" dirty="0">
                <a:solidFill>
                  <a:srgbClr val="CCCCC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-&gt;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 </a:t>
            </a:r>
            <a:r>
              <a:rPr lang="en-US" dirty="0">
                <a:solidFill>
                  <a:srgbClr val="CCCCCC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rtl="0">
              <a:buNone/>
            </a:pPr>
            <a:r>
              <a:rPr lang="en-US" b="0" i="0" u="none" strike="noStrike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u="none" strike="noStrike" dirty="0">
                <a:solidFill>
                  <a:srgbClr val="CCCCC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buNone/>
            </a:pPr>
            <a:br>
              <a:rPr lang="en-US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1A78DA1-B68B-E123-D736-F3F62AA0804D}"/>
              </a:ext>
            </a:extLst>
          </p:cNvPr>
          <p:cNvSpPr txBox="1">
            <a:spLocks/>
          </p:cNvSpPr>
          <p:nvPr/>
        </p:nvSpPr>
        <p:spPr>
          <a:xfrm>
            <a:off x="8706920" y="4754725"/>
            <a:ext cx="307651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8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Google Shape;502;p38">
            <a:extLst>
              <a:ext uri="{FF2B5EF4-FFF2-40B4-BE49-F238E27FC236}">
                <a16:creationId xmlns:a16="http://schemas.microsoft.com/office/drawing/2014/main" id="{EE6E92F7-5960-7B48-1D32-8B7D30781A3A}"/>
              </a:ext>
            </a:extLst>
          </p:cNvPr>
          <p:cNvSpPr txBox="1"/>
          <p:nvPr/>
        </p:nvSpPr>
        <p:spPr>
          <a:xfrm>
            <a:off x="8475" y="1094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" name="Google Shape;503;p38">
            <a:extLst>
              <a:ext uri="{FF2B5EF4-FFF2-40B4-BE49-F238E27FC236}">
                <a16:creationId xmlns:a16="http://schemas.microsoft.com/office/drawing/2014/main" id="{C78EE9A6-9927-849E-0CB5-48C38DA1F956}"/>
              </a:ext>
            </a:extLst>
          </p:cNvPr>
          <p:cNvSpPr txBox="1"/>
          <p:nvPr/>
        </p:nvSpPr>
        <p:spPr>
          <a:xfrm>
            <a:off x="8171175" y="4063584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Monads</a:t>
            </a:r>
            <a:r>
              <a:rPr lang="en" dirty="0"/>
              <a:t> </a:t>
            </a:r>
            <a:r>
              <a:rPr lang="en" dirty="0">
                <a:solidFill>
                  <a:schemeClr val="accent4"/>
                </a:solidFill>
              </a:rPr>
              <a:t>- Category Theory</a:t>
            </a:r>
            <a:endParaRPr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3" name="Google Shape;433;p3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20000" y="1300055"/>
                <a:ext cx="7453616" cy="188479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Low">
                  <a:lnSpc>
                    <a:spcPct val="150000"/>
                  </a:lnSpc>
                </a:pPr>
                <a:r>
                  <a:rPr lang="en-US" baseline="30000" dirty="0">
                    <a:solidFill>
                      <a:srgbClr val="2966FF"/>
                    </a:solidFill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[1]</a:t>
                </a:r>
                <a:r>
                  <a:rPr lang="en-US" dirty="0">
                    <a:solidFill>
                      <a:schemeClr val="accent3"/>
                    </a:solidFill>
                  </a:rPr>
                  <a:t>Definition.</a:t>
                </a:r>
                <a:r>
                  <a:rPr lang="en-US" dirty="0"/>
                  <a:t> A monad on a category ℂ consists of an </a:t>
                </a:r>
                <a:r>
                  <a:rPr lang="en-US" dirty="0">
                    <a:solidFill>
                      <a:schemeClr val="tx1"/>
                    </a:solidFill>
                  </a:rPr>
                  <a:t>endofunctor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/>
                      <m:t>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/>
                      <m:t>ℂ</m:t>
                    </m:r>
                  </m:oMath>
                </a14:m>
                <a:r>
                  <a:rPr lang="en-US" dirty="0"/>
                  <a:t>, natural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:1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satisfying the two commutative diagrams below, that is:</a:t>
                </a:r>
              </a:p>
            </p:txBody>
          </p:sp>
        </mc:Choice>
        <mc:Fallback>
          <p:sp>
            <p:nvSpPr>
              <p:cNvPr id="433" name="Google Shape;433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20000" y="1300055"/>
                <a:ext cx="7453616" cy="1884793"/>
              </a:xfrm>
              <a:prstGeom prst="rect">
                <a:avLst/>
              </a:prstGeom>
              <a:blipFill>
                <a:blip r:embed="rId4"/>
                <a:stretch>
                  <a:fillRect l="-245" r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48C57547-4863-5E20-D751-4F393EFB18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90162561"/>
                  </p:ext>
                </p:extLst>
              </p:nvPr>
            </p:nvGraphicFramePr>
            <p:xfrm>
              <a:off x="2842728" y="2357535"/>
              <a:ext cx="3962399" cy="25782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5" r:lo="rId6" r:qs="rId7" r:cs="rId8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48C57547-4863-5E20-D751-4F393EFB18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90162561"/>
                  </p:ext>
                </p:extLst>
              </p:nvPr>
            </p:nvGraphicFramePr>
            <p:xfrm>
              <a:off x="2842728" y="2357535"/>
              <a:ext cx="3962399" cy="257828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F0ACE28-4648-2A3E-6632-6405EBBA18A3}"/>
              </a:ext>
            </a:extLst>
          </p:cNvPr>
          <p:cNvSpPr txBox="1">
            <a:spLocks/>
          </p:cNvSpPr>
          <p:nvPr/>
        </p:nvSpPr>
        <p:spPr>
          <a:xfrm>
            <a:off x="8621489" y="4753261"/>
            <a:ext cx="467728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E8411A-85A1-4F48-AFD5-AA72C93FE1E5}" type="slidenum">
              <a:rPr lang="en-US" smtClean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pPr/>
              <a:t>9</a:t>
            </a:fld>
            <a:endParaRPr lang="en-US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799</Words>
  <Application>Microsoft Office PowerPoint</Application>
  <PresentationFormat>On-screen Show (16:9)</PresentationFormat>
  <Paragraphs>141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Source Code Pro Medium</vt:lpstr>
      <vt:lpstr>Cambria Math</vt:lpstr>
      <vt:lpstr>Nunito Light</vt:lpstr>
      <vt:lpstr>Arial</vt:lpstr>
      <vt:lpstr>Anaheim</vt:lpstr>
      <vt:lpstr>Bebas Neue</vt:lpstr>
      <vt:lpstr>Comfortaa</vt:lpstr>
      <vt:lpstr>DeepSeek-CJK-patch</vt:lpstr>
      <vt:lpstr>Source Code Pro</vt:lpstr>
      <vt:lpstr>Introduction to Java Programming for High School by Slidesgo</vt:lpstr>
      <vt:lpstr>Monads in Coq and Categories</vt:lpstr>
      <vt:lpstr>Table of contents</vt:lpstr>
      <vt:lpstr>Introduction</vt:lpstr>
      <vt:lpstr>Example (Coq)</vt:lpstr>
      <vt:lpstr>Example (Cont.)</vt:lpstr>
      <vt:lpstr>Idea of Monads</vt:lpstr>
      <vt:lpstr>Monad in Coq</vt:lpstr>
      <vt:lpstr>Monad in Coq (Cont.)</vt:lpstr>
      <vt:lpstr>Monads - Category Theory</vt:lpstr>
      <vt:lpstr>Coproduct</vt:lpstr>
      <vt:lpstr>Example</vt:lpstr>
      <vt:lpstr>Kleisli Category</vt:lpstr>
      <vt:lpstr>Connection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amir</dc:creator>
  <cp:lastModifiedBy>Amir Faridi</cp:lastModifiedBy>
  <cp:revision>18</cp:revision>
  <dcterms:modified xsi:type="dcterms:W3CDTF">2025-05-21T06:43:38Z</dcterms:modified>
</cp:coreProperties>
</file>