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6600"/>
    <a:srgbClr val="CCCC00"/>
    <a:srgbClr val="425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3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9" indent="0" algn="ctr">
              <a:buNone/>
              <a:defRPr sz="1500"/>
            </a:lvl2pPr>
            <a:lvl3pPr marL="685738" indent="0" algn="ctr">
              <a:buNone/>
              <a:defRPr sz="1350"/>
            </a:lvl3pPr>
            <a:lvl4pPr marL="1028606" indent="0" algn="ctr">
              <a:buNone/>
              <a:defRPr sz="1200"/>
            </a:lvl4pPr>
            <a:lvl5pPr marL="1371476" indent="0" algn="ctr">
              <a:buNone/>
              <a:defRPr sz="1200"/>
            </a:lvl5pPr>
            <a:lvl6pPr marL="1714345" indent="0" algn="ctr">
              <a:buNone/>
              <a:defRPr sz="1200"/>
            </a:lvl6pPr>
            <a:lvl7pPr marL="2057214" indent="0" algn="ctr">
              <a:buNone/>
              <a:defRPr sz="1200"/>
            </a:lvl7pPr>
            <a:lvl8pPr marL="2400083" indent="0" algn="ctr">
              <a:buNone/>
              <a:defRPr sz="1200"/>
            </a:lvl8pPr>
            <a:lvl9pPr marL="274295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80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31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27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3039539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869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738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606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476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345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214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083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2951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4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8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8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16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9" indent="0">
              <a:buNone/>
              <a:defRPr sz="1500" b="1"/>
            </a:lvl2pPr>
            <a:lvl3pPr marL="685738" indent="0">
              <a:buNone/>
              <a:defRPr sz="1350" b="1"/>
            </a:lvl3pPr>
            <a:lvl4pPr marL="1028606" indent="0">
              <a:buNone/>
              <a:defRPr sz="1200" b="1"/>
            </a:lvl4pPr>
            <a:lvl5pPr marL="1371476" indent="0">
              <a:buNone/>
              <a:defRPr sz="1200" b="1"/>
            </a:lvl5pPr>
            <a:lvl6pPr marL="1714345" indent="0">
              <a:buNone/>
              <a:defRPr sz="1200" b="1"/>
            </a:lvl6pPr>
            <a:lvl7pPr marL="2057214" indent="0">
              <a:buNone/>
              <a:defRPr sz="1200" b="1"/>
            </a:lvl7pPr>
            <a:lvl8pPr marL="2400083" indent="0">
              <a:buNone/>
              <a:defRPr sz="1200" b="1"/>
            </a:lvl8pPr>
            <a:lvl9pPr marL="274295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7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9" indent="0">
              <a:buNone/>
              <a:defRPr sz="1500" b="1"/>
            </a:lvl2pPr>
            <a:lvl3pPr marL="685738" indent="0">
              <a:buNone/>
              <a:defRPr sz="1350" b="1"/>
            </a:lvl3pPr>
            <a:lvl4pPr marL="1028606" indent="0">
              <a:buNone/>
              <a:defRPr sz="1200" b="1"/>
            </a:lvl4pPr>
            <a:lvl5pPr marL="1371476" indent="0">
              <a:buNone/>
              <a:defRPr sz="1200" b="1"/>
            </a:lvl5pPr>
            <a:lvl6pPr marL="1714345" indent="0">
              <a:buNone/>
              <a:defRPr sz="1200" b="1"/>
            </a:lvl6pPr>
            <a:lvl7pPr marL="2057214" indent="0">
              <a:buNone/>
              <a:defRPr sz="1200" b="1"/>
            </a:lvl7pPr>
            <a:lvl8pPr marL="2400083" indent="0">
              <a:buNone/>
              <a:defRPr sz="1200" b="1"/>
            </a:lvl8pPr>
            <a:lvl9pPr marL="274295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7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2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00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1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1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69" indent="0">
              <a:buNone/>
              <a:defRPr sz="1050"/>
            </a:lvl2pPr>
            <a:lvl3pPr marL="685738" indent="0">
              <a:buNone/>
              <a:defRPr sz="900"/>
            </a:lvl3pPr>
            <a:lvl4pPr marL="1028606" indent="0">
              <a:buNone/>
              <a:defRPr sz="750"/>
            </a:lvl4pPr>
            <a:lvl5pPr marL="1371476" indent="0">
              <a:buNone/>
              <a:defRPr sz="750"/>
            </a:lvl5pPr>
            <a:lvl6pPr marL="1714345" indent="0">
              <a:buNone/>
              <a:defRPr sz="750"/>
            </a:lvl6pPr>
            <a:lvl7pPr marL="2057214" indent="0">
              <a:buNone/>
              <a:defRPr sz="750"/>
            </a:lvl7pPr>
            <a:lvl8pPr marL="2400083" indent="0">
              <a:buNone/>
              <a:defRPr sz="750"/>
            </a:lvl8pPr>
            <a:lvl9pPr marL="2742951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82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1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9" indent="0">
              <a:buNone/>
              <a:defRPr sz="2100"/>
            </a:lvl2pPr>
            <a:lvl3pPr marL="685738" indent="0">
              <a:buNone/>
              <a:defRPr sz="1800"/>
            </a:lvl3pPr>
            <a:lvl4pPr marL="1028606" indent="0">
              <a:buNone/>
              <a:defRPr sz="1500"/>
            </a:lvl4pPr>
            <a:lvl5pPr marL="1371476" indent="0">
              <a:buNone/>
              <a:defRPr sz="1500"/>
            </a:lvl5pPr>
            <a:lvl6pPr marL="1714345" indent="0">
              <a:buNone/>
              <a:defRPr sz="1500"/>
            </a:lvl6pPr>
            <a:lvl7pPr marL="2057214" indent="0">
              <a:buNone/>
              <a:defRPr sz="1500"/>
            </a:lvl7pPr>
            <a:lvl8pPr marL="2400083" indent="0">
              <a:buNone/>
              <a:defRPr sz="1500"/>
            </a:lvl8pPr>
            <a:lvl9pPr marL="274295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69" indent="0">
              <a:buNone/>
              <a:defRPr sz="1050"/>
            </a:lvl2pPr>
            <a:lvl3pPr marL="685738" indent="0">
              <a:buNone/>
              <a:defRPr sz="900"/>
            </a:lvl3pPr>
            <a:lvl4pPr marL="1028606" indent="0">
              <a:buNone/>
              <a:defRPr sz="750"/>
            </a:lvl4pPr>
            <a:lvl5pPr marL="1371476" indent="0">
              <a:buNone/>
              <a:defRPr sz="750"/>
            </a:lvl5pPr>
            <a:lvl6pPr marL="1714345" indent="0">
              <a:buNone/>
              <a:defRPr sz="750"/>
            </a:lvl6pPr>
            <a:lvl7pPr marL="2057214" indent="0">
              <a:buNone/>
              <a:defRPr sz="750"/>
            </a:lvl7pPr>
            <a:lvl8pPr marL="2400083" indent="0">
              <a:buNone/>
              <a:defRPr sz="750"/>
            </a:lvl8pPr>
            <a:lvl9pPr marL="2742951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3245558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2BC75-FB81-4227-AB69-0F8788822AD0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2BF29-6EA4-4287-9711-037C47CD72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5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3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5" indent="-171435" algn="l" defTabSz="68573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4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72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1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0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79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48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17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86" indent="-171435" algn="l" defTabSz="68573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9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8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06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76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45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14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83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51" algn="l" defTabSz="68573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HeavenHearth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4EEA-DE52-5A5B-1800-9E8D3345DF70}"/>
              </a:ext>
            </a:extLst>
          </p:cNvPr>
          <p:cNvSpPr/>
          <p:nvPr/>
        </p:nvSpPr>
        <p:spPr>
          <a:xfrm>
            <a:off x="-1" y="1"/>
            <a:ext cx="6858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E4EA-2E3A-6D6C-060A-3EDA717E3B6E}"/>
              </a:ext>
            </a:extLst>
          </p:cNvPr>
          <p:cNvSpPr txBox="1"/>
          <p:nvPr/>
        </p:nvSpPr>
        <p:spPr>
          <a:xfrm>
            <a:off x="1511969" y="393324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Heaven Hearth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63FCB33D-D117-57F8-561E-96B61456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12994"/>
              </p:ext>
            </p:extLst>
          </p:nvPr>
        </p:nvGraphicFramePr>
        <p:xfrm>
          <a:off x="1284890" y="2340751"/>
          <a:ext cx="4288220" cy="314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7883989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3940946290"/>
                    </a:ext>
                  </a:extLst>
                </a:gridCol>
              </a:tblGrid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40507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7878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 AM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18021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 AM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83616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 AM – 10PM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44459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12PM – 12AM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43072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12PM– 12AM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41728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12PM-12AM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583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6024628-188E-9A48-B3DA-6B07AE05358A}"/>
              </a:ext>
            </a:extLst>
          </p:cNvPr>
          <p:cNvSpPr/>
          <p:nvPr/>
        </p:nvSpPr>
        <p:spPr>
          <a:xfrm>
            <a:off x="3" y="5509364"/>
            <a:ext cx="3288323" cy="275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Photo of the interior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22091-F2F7-FC17-225B-FD4E537C9243}"/>
              </a:ext>
            </a:extLst>
          </p:cNvPr>
          <p:cNvSpPr/>
          <p:nvPr/>
        </p:nvSpPr>
        <p:spPr>
          <a:xfrm>
            <a:off x="3288327" y="5485009"/>
            <a:ext cx="3569677" cy="275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Photo of the exterior of the restaurant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FB5B3-3672-7120-2438-F38562EB3123}"/>
              </a:ext>
            </a:extLst>
          </p:cNvPr>
          <p:cNvSpPr/>
          <p:nvPr/>
        </p:nvSpPr>
        <p:spPr>
          <a:xfrm>
            <a:off x="2" y="2365106"/>
            <a:ext cx="1284888" cy="3119900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5C8D2-9AAD-5D88-D616-A3724F331BA9}"/>
              </a:ext>
            </a:extLst>
          </p:cNvPr>
          <p:cNvSpPr/>
          <p:nvPr/>
        </p:nvSpPr>
        <p:spPr>
          <a:xfrm>
            <a:off x="5573110" y="2389462"/>
            <a:ext cx="1284888" cy="3119900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2B819-7CC8-B43E-3A8F-7BD14A359B0F}"/>
              </a:ext>
            </a:extLst>
          </p:cNvPr>
          <p:cNvSpPr/>
          <p:nvPr/>
        </p:nvSpPr>
        <p:spPr>
          <a:xfrm>
            <a:off x="3" y="1556084"/>
            <a:ext cx="6858001" cy="784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C00"/>
                </a:solidFill>
              </a:rPr>
              <a:t>Home	Menu	Reservations       Contact	Entertainer    Heaven Garden Hearth	  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17F-E0F0-5E51-60FA-3738D2EED694}"/>
              </a:ext>
            </a:extLst>
          </p:cNvPr>
          <p:cNvSpPr/>
          <p:nvPr/>
        </p:nvSpPr>
        <p:spPr>
          <a:xfrm>
            <a:off x="-28645" y="8236229"/>
            <a:ext cx="6858000" cy="3955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Photo of the location of the restaurant (Montreal)</a:t>
            </a:r>
          </a:p>
        </p:txBody>
      </p:sp>
    </p:spTree>
    <p:extLst>
      <p:ext uri="{BB962C8B-B14F-4D97-AF65-F5344CB8AC3E}">
        <p14:creationId xmlns:p14="http://schemas.microsoft.com/office/powerpoint/2010/main" val="200021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4EEA-DE52-5A5B-1800-9E8D3345DF70}"/>
              </a:ext>
            </a:extLst>
          </p:cNvPr>
          <p:cNvSpPr/>
          <p:nvPr/>
        </p:nvSpPr>
        <p:spPr>
          <a:xfrm>
            <a:off x="-1" y="1"/>
            <a:ext cx="6858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E4EA-2E3A-6D6C-060A-3EDA717E3B6E}"/>
              </a:ext>
            </a:extLst>
          </p:cNvPr>
          <p:cNvSpPr txBox="1"/>
          <p:nvPr/>
        </p:nvSpPr>
        <p:spPr>
          <a:xfrm>
            <a:off x="1511969" y="393324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2B819-7CC8-B43E-3A8F-7BD14A359B0F}"/>
              </a:ext>
            </a:extLst>
          </p:cNvPr>
          <p:cNvSpPr/>
          <p:nvPr/>
        </p:nvSpPr>
        <p:spPr>
          <a:xfrm>
            <a:off x="3" y="1556084"/>
            <a:ext cx="6858001" cy="784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C00"/>
                </a:solidFill>
              </a:rPr>
              <a:t>Home	Menu	Reservations       Contact	Entertainer    Heaven Garden Hearth	  About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DA1E8-15E7-87EB-CC88-71EC752962FC}"/>
              </a:ext>
            </a:extLst>
          </p:cNvPr>
          <p:cNvSpPr txBox="1"/>
          <p:nvPr/>
        </p:nvSpPr>
        <p:spPr>
          <a:xfrm>
            <a:off x="281940" y="2521634"/>
            <a:ext cx="6537960" cy="209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About Heaven Hearth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Heaven Hearth is a cozy restaurant that provides good entertainment and food. Whether you are going to get your fill or just want a cozy atmosphere, Heaven Hearth is the place for you! Our restaurant thrives on quality food but also quality environment with many plants and a nearby garden to give the freshest food around! (more info to be added later on)</a:t>
            </a:r>
            <a:endParaRPr lang="en-CA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B18D-1BC7-FB31-2810-82656DD8E085}"/>
              </a:ext>
            </a:extLst>
          </p:cNvPr>
          <p:cNvSpPr/>
          <p:nvPr/>
        </p:nvSpPr>
        <p:spPr>
          <a:xfrm>
            <a:off x="152984" y="5524695"/>
            <a:ext cx="6537959" cy="383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Add video of reviewers</a:t>
            </a:r>
          </a:p>
        </p:txBody>
      </p:sp>
    </p:spTree>
    <p:extLst>
      <p:ext uri="{BB962C8B-B14F-4D97-AF65-F5344CB8AC3E}">
        <p14:creationId xmlns:p14="http://schemas.microsoft.com/office/powerpoint/2010/main" val="330041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4EEA-DE52-5A5B-1800-9E8D3345DF70}"/>
              </a:ext>
            </a:extLst>
          </p:cNvPr>
          <p:cNvSpPr/>
          <p:nvPr/>
        </p:nvSpPr>
        <p:spPr>
          <a:xfrm>
            <a:off x="-1" y="1"/>
            <a:ext cx="6858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E4EA-2E3A-6D6C-060A-3EDA717E3B6E}"/>
              </a:ext>
            </a:extLst>
          </p:cNvPr>
          <p:cNvSpPr txBox="1"/>
          <p:nvPr/>
        </p:nvSpPr>
        <p:spPr>
          <a:xfrm>
            <a:off x="1511969" y="393324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Contacts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2B819-7CC8-B43E-3A8F-7BD14A359B0F}"/>
              </a:ext>
            </a:extLst>
          </p:cNvPr>
          <p:cNvSpPr/>
          <p:nvPr/>
        </p:nvSpPr>
        <p:spPr>
          <a:xfrm>
            <a:off x="3" y="1556084"/>
            <a:ext cx="6858001" cy="784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C00"/>
                </a:solidFill>
              </a:rPr>
              <a:t>Home	Menu	Reservations       Contact	Entertainer    Heaven Garden Hearth	  About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72F90-1991-8420-71F9-B79CA3CBF8B7}"/>
              </a:ext>
            </a:extLst>
          </p:cNvPr>
          <p:cNvSpPr txBox="1"/>
          <p:nvPr/>
        </p:nvSpPr>
        <p:spPr>
          <a:xfrm>
            <a:off x="-4" y="2340750"/>
            <a:ext cx="68580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Contact Us!</a:t>
            </a:r>
          </a:p>
          <a:p>
            <a:pPr algn="ctr"/>
            <a:endParaRPr lang="en-CA" sz="2800" dirty="0"/>
          </a:p>
          <a:p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Email: </a:t>
            </a:r>
            <a:r>
              <a:rPr lang="en-CA" dirty="0">
                <a:hlinkClick r:id="rId2"/>
              </a:rPr>
              <a:t>HeavenHearth@gmail.com</a:t>
            </a:r>
            <a:endParaRPr lang="en-CA" dirty="0"/>
          </a:p>
          <a:p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Phone Number: </a:t>
            </a:r>
            <a:r>
              <a:rPr lang="en-CA" dirty="0"/>
              <a:t>438 – 501 -0341</a:t>
            </a:r>
          </a:p>
          <a:p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Find us at : </a:t>
            </a:r>
            <a:r>
              <a:rPr lang="en-US" dirty="0"/>
              <a:t>150 Saint-Catherine St W, Montreal, Quebec H2X 3Y2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Instagram: </a:t>
            </a:r>
            <a:r>
              <a:rPr lang="en-US" dirty="0"/>
              <a:t>@HeavenHearth</a:t>
            </a:r>
          </a:p>
          <a:p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F8407-9B73-392B-46DC-A48960C93A03}"/>
              </a:ext>
            </a:extLst>
          </p:cNvPr>
          <p:cNvSpPr/>
          <p:nvPr/>
        </p:nvSpPr>
        <p:spPr>
          <a:xfrm>
            <a:off x="0" y="5310554"/>
            <a:ext cx="6858000" cy="688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09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4EEA-DE52-5A5B-1800-9E8D3345DF70}"/>
              </a:ext>
            </a:extLst>
          </p:cNvPr>
          <p:cNvSpPr/>
          <p:nvPr/>
        </p:nvSpPr>
        <p:spPr>
          <a:xfrm>
            <a:off x="-1" y="1"/>
            <a:ext cx="6858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E4EA-2E3A-6D6C-060A-3EDA717E3B6E}"/>
              </a:ext>
            </a:extLst>
          </p:cNvPr>
          <p:cNvSpPr txBox="1"/>
          <p:nvPr/>
        </p:nvSpPr>
        <p:spPr>
          <a:xfrm>
            <a:off x="1511970" y="393325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Menu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2B819-7CC8-B43E-3A8F-7BD14A359B0F}"/>
              </a:ext>
            </a:extLst>
          </p:cNvPr>
          <p:cNvSpPr/>
          <p:nvPr/>
        </p:nvSpPr>
        <p:spPr>
          <a:xfrm>
            <a:off x="3" y="1556084"/>
            <a:ext cx="6858001" cy="784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C00"/>
                </a:solidFill>
              </a:rPr>
              <a:t>Home	Menu	Reservations       Contact   Entertainer   About 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E223D-AF5A-2DE1-09AF-BFE9F9EAEF38}"/>
              </a:ext>
            </a:extLst>
          </p:cNvPr>
          <p:cNvSpPr/>
          <p:nvPr/>
        </p:nvSpPr>
        <p:spPr>
          <a:xfrm>
            <a:off x="-2" y="2340750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BREAKFAST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EE7AA-1AF7-4B59-930D-B02627AF97E9}"/>
              </a:ext>
            </a:extLst>
          </p:cNvPr>
          <p:cNvSpPr/>
          <p:nvPr/>
        </p:nvSpPr>
        <p:spPr>
          <a:xfrm>
            <a:off x="-52758" y="3206223"/>
            <a:ext cx="6910758" cy="800947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Breakfast Sandwich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 poached eggs on an </a:t>
            </a:r>
            <a:r>
              <a:rPr lang="en-US" sz="1400" dirty="0" err="1">
                <a:solidFill>
                  <a:schemeClr val="tx1"/>
                </a:solidFill>
              </a:rPr>
              <a:t>english</a:t>
            </a:r>
            <a:r>
              <a:rPr lang="en-US" sz="1400" dirty="0">
                <a:solidFill>
                  <a:schemeClr val="tx1"/>
                </a:solidFill>
              </a:rPr>
              <a:t> muffin w/ hollandaise, choice of back bacon, spinach, cured trout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5B45E-B8DC-7C6A-A5C7-86832CDB4855}"/>
              </a:ext>
            </a:extLst>
          </p:cNvPr>
          <p:cNvSpPr/>
          <p:nvPr/>
        </p:nvSpPr>
        <p:spPr>
          <a:xfrm>
            <a:off x="-1" y="7070325"/>
            <a:ext cx="6831617" cy="113337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English Breakfast | 20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 fried eggs, hash browns, blood sausage, tomatoes, mushrooms, baked beans, toast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AE6CF-87CC-DCC9-44B1-F8B5D99A4922}"/>
              </a:ext>
            </a:extLst>
          </p:cNvPr>
          <p:cNvSpPr/>
          <p:nvPr/>
        </p:nvSpPr>
        <p:spPr>
          <a:xfrm>
            <a:off x="-26381" y="6553422"/>
            <a:ext cx="6857998" cy="496409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Lentil Stew | 16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Tomato, roasted red pepper and lentil stew w/ grilled bread.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EA787-594D-6393-DC23-FA3EEC10A678}"/>
              </a:ext>
            </a:extLst>
          </p:cNvPr>
          <p:cNvSpPr/>
          <p:nvPr/>
        </p:nvSpPr>
        <p:spPr>
          <a:xfrm>
            <a:off x="-26381" y="4021015"/>
            <a:ext cx="6884381" cy="749367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Mixture texture | 19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 eggs, bacon, 2 delicious blueberry pancakes and potatoes. All served with toast.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CA1B5-6A58-DD75-15B1-09666D31D966}"/>
              </a:ext>
            </a:extLst>
          </p:cNvPr>
          <p:cNvSpPr/>
          <p:nvPr/>
        </p:nvSpPr>
        <p:spPr>
          <a:xfrm>
            <a:off x="-52758" y="4770382"/>
            <a:ext cx="6910758" cy="855377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Pancake </a:t>
            </a:r>
            <a:r>
              <a:rPr lang="en-CA" sz="1400" dirty="0" err="1">
                <a:solidFill>
                  <a:schemeClr val="tx1"/>
                </a:solidFill>
              </a:rPr>
              <a:t>Galor</a:t>
            </a:r>
            <a:r>
              <a:rPr lang="en-CA" sz="1400" dirty="0">
                <a:solidFill>
                  <a:schemeClr val="tx1"/>
                </a:solidFill>
              </a:rPr>
              <a:t>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5 pancakes with strawberry, chocolate, bananas and blueberries.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8F27D-C855-98C8-2DD2-4EFCC7B6ED0E}"/>
              </a:ext>
            </a:extLst>
          </p:cNvPr>
          <p:cNvSpPr/>
          <p:nvPr/>
        </p:nvSpPr>
        <p:spPr>
          <a:xfrm>
            <a:off x="0" y="5653858"/>
            <a:ext cx="6857998" cy="931255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All-Star | 25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Bacon, ham, sausages, frankfurters, bologna, spinach, green onions, tomatoes, onions, red and green peppers, mushrooms and Cheddar cheese. Served with toast, potatoes and your choice of fresh fruit or tomatoes. </a:t>
            </a:r>
            <a:r>
              <a:rPr lang="en-US" sz="1200" dirty="0" err="1">
                <a:solidFill>
                  <a:schemeClr val="tx1"/>
                </a:solidFill>
              </a:rPr>
              <a:t>Omelette</a:t>
            </a:r>
            <a:r>
              <a:rPr lang="en-US" sz="1200" dirty="0">
                <a:solidFill>
                  <a:schemeClr val="tx1"/>
                </a:solidFill>
              </a:rPr>
              <a:t> also available in egg-white-only.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34812-78D1-B133-2DC8-A8F93853CDA7}"/>
              </a:ext>
            </a:extLst>
          </p:cNvPr>
          <p:cNvSpPr/>
          <p:nvPr/>
        </p:nvSpPr>
        <p:spPr>
          <a:xfrm>
            <a:off x="0" y="9948154"/>
            <a:ext cx="6858000" cy="2243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breakfast meal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5ED37-AD34-9433-0AD6-76C9F4623E32}"/>
              </a:ext>
            </a:extLst>
          </p:cNvPr>
          <p:cNvSpPr/>
          <p:nvPr/>
        </p:nvSpPr>
        <p:spPr>
          <a:xfrm>
            <a:off x="0" y="8146883"/>
            <a:ext cx="6831616" cy="180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breakfast meal 1</a:t>
            </a:r>
          </a:p>
        </p:txBody>
      </p:sp>
    </p:spTree>
    <p:extLst>
      <p:ext uri="{BB962C8B-B14F-4D97-AF65-F5344CB8AC3E}">
        <p14:creationId xmlns:p14="http://schemas.microsoft.com/office/powerpoint/2010/main" val="5924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E223D-AF5A-2DE1-09AF-BFE9F9EAEF38}"/>
              </a:ext>
            </a:extLst>
          </p:cNvPr>
          <p:cNvSpPr/>
          <p:nvPr/>
        </p:nvSpPr>
        <p:spPr>
          <a:xfrm>
            <a:off x="11" y="2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Dinner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AF2F-DC09-F150-7952-02CE46F65D6D}"/>
              </a:ext>
            </a:extLst>
          </p:cNvPr>
          <p:cNvSpPr/>
          <p:nvPr/>
        </p:nvSpPr>
        <p:spPr>
          <a:xfrm>
            <a:off x="14" y="822652"/>
            <a:ext cx="6857999" cy="7846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| 25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Crispy chicken leg, potato puree, radish salad, herbs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C2530-2FFC-4EE4-74B1-6224B74DFEC7}"/>
              </a:ext>
            </a:extLst>
          </p:cNvPr>
          <p:cNvSpPr/>
          <p:nvPr/>
        </p:nvSpPr>
        <p:spPr>
          <a:xfrm>
            <a:off x="6" y="5300744"/>
            <a:ext cx="6857994" cy="6091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Butterfly shrimp | 19.50</a:t>
            </a:r>
          </a:p>
          <a:p>
            <a:pPr algn="ctr"/>
            <a:r>
              <a:rPr lang="en-US" sz="1400" dirty="0">
                <a:solidFill>
                  <a:srgbClr val="231F20"/>
                </a:solidFill>
                <a:latin typeface="brandon"/>
              </a:rPr>
              <a:t>4 giant butterfly shrimp with garlic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361E0-609C-C818-1B3A-67B2D05A3C8A}"/>
              </a:ext>
            </a:extLst>
          </p:cNvPr>
          <p:cNvSpPr/>
          <p:nvPr/>
        </p:nvSpPr>
        <p:spPr>
          <a:xfrm>
            <a:off x="4" y="3351733"/>
            <a:ext cx="6858005" cy="558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>
                <a:solidFill>
                  <a:schemeClr val="tx1"/>
                </a:solidFill>
              </a:rPr>
              <a:t>Soulvlaki</a:t>
            </a:r>
            <a:r>
              <a:rPr lang="en-CA" sz="1400" dirty="0">
                <a:solidFill>
                  <a:schemeClr val="tx1"/>
                </a:solidFill>
              </a:rPr>
              <a:t> plate | 16.50</a:t>
            </a:r>
          </a:p>
          <a:p>
            <a:pPr algn="ctr"/>
            <a:r>
              <a:rPr lang="en-CA" sz="1400" dirty="0">
                <a:solidFill>
                  <a:srgbClr val="231F20"/>
                </a:solidFill>
                <a:latin typeface="brandon"/>
              </a:rPr>
              <a:t>1 souvlaki skewer with tzatziki.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FB7EB-5B37-4489-B568-327EB762D4FB}"/>
              </a:ext>
            </a:extLst>
          </p:cNvPr>
          <p:cNvSpPr/>
          <p:nvPr/>
        </p:nvSpPr>
        <p:spPr>
          <a:xfrm>
            <a:off x="13" y="1626877"/>
            <a:ext cx="6857998" cy="860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Fish and chips | 17.50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brandon"/>
              </a:rPr>
              <a:t>Lightly battered cod fillets with tartar sauce.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7C40C-2087-7E70-2BF2-1230441B2266}"/>
              </a:ext>
            </a:extLst>
          </p:cNvPr>
          <p:cNvSpPr/>
          <p:nvPr/>
        </p:nvSpPr>
        <p:spPr>
          <a:xfrm>
            <a:off x="18" y="5864868"/>
            <a:ext cx="6857982" cy="814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Poutine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House fries, beef brisket, charred green chili &amp; scallion, gravy, cheese curds, herbed sour cream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12CE2-6FF2-267C-4117-86E507085576}"/>
              </a:ext>
            </a:extLst>
          </p:cNvPr>
          <p:cNvSpPr/>
          <p:nvPr/>
        </p:nvSpPr>
        <p:spPr>
          <a:xfrm>
            <a:off x="0" y="4487680"/>
            <a:ext cx="6858012" cy="814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Burger | 22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Beef patties, American cheddar, white cheddar, caramelized onion, greens, mustard aioli on a house made bun.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24D24-1611-BCAD-1681-11988DDF46FF}"/>
              </a:ext>
            </a:extLst>
          </p:cNvPr>
          <p:cNvSpPr/>
          <p:nvPr/>
        </p:nvSpPr>
        <p:spPr>
          <a:xfrm>
            <a:off x="0" y="6668720"/>
            <a:ext cx="6857982" cy="7235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Trout | 26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Roasted and smoked steelhead trout, mustard, cabbage, herbs, crispy bits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5D0A42-6274-EE6C-8E2A-A5F1D941AC5A}"/>
              </a:ext>
            </a:extLst>
          </p:cNvPr>
          <p:cNvSpPr/>
          <p:nvPr/>
        </p:nvSpPr>
        <p:spPr>
          <a:xfrm>
            <a:off x="4" y="2487573"/>
            <a:ext cx="6858005" cy="860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Spicy Pork Belly | 18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Grilled pork belly, </a:t>
            </a:r>
            <a:r>
              <a:rPr lang="en-US" sz="1400" dirty="0" err="1">
                <a:solidFill>
                  <a:schemeClr val="tx1"/>
                </a:solidFill>
              </a:rPr>
              <a:t>chilli</a:t>
            </a:r>
            <a:r>
              <a:rPr lang="en-US" sz="1400" dirty="0">
                <a:solidFill>
                  <a:schemeClr val="tx1"/>
                </a:solidFill>
              </a:rPr>
              <a:t> jam, spicy pickled carrots, greens, cilantro, toasted sesame seeds on a house made bun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1D104-8BF7-7633-85D5-DB407E9B930F}"/>
              </a:ext>
            </a:extLst>
          </p:cNvPr>
          <p:cNvSpPr/>
          <p:nvPr/>
        </p:nvSpPr>
        <p:spPr>
          <a:xfrm>
            <a:off x="4" y="3880027"/>
            <a:ext cx="6858011" cy="592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Soup of the day | 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Ask your server about it!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D9DDC-B1D0-4E83-974D-C8E66A686C08}"/>
              </a:ext>
            </a:extLst>
          </p:cNvPr>
          <p:cNvSpPr/>
          <p:nvPr/>
        </p:nvSpPr>
        <p:spPr>
          <a:xfrm>
            <a:off x="0" y="8947720"/>
            <a:ext cx="6858000" cy="17437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58D72-7DE2-3E4A-B026-15563294B7CA}"/>
              </a:ext>
            </a:extLst>
          </p:cNvPr>
          <p:cNvSpPr/>
          <p:nvPr/>
        </p:nvSpPr>
        <p:spPr>
          <a:xfrm>
            <a:off x="0" y="10691446"/>
            <a:ext cx="6858000" cy="1460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D7E71E-C0EF-BF35-84FD-23ACB7439332}"/>
              </a:ext>
            </a:extLst>
          </p:cNvPr>
          <p:cNvSpPr/>
          <p:nvPr/>
        </p:nvSpPr>
        <p:spPr>
          <a:xfrm>
            <a:off x="0" y="7352770"/>
            <a:ext cx="6858000" cy="1584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dinner meal 1</a:t>
            </a:r>
          </a:p>
        </p:txBody>
      </p:sp>
    </p:spTree>
    <p:extLst>
      <p:ext uri="{BB962C8B-B14F-4D97-AF65-F5344CB8AC3E}">
        <p14:creationId xmlns:p14="http://schemas.microsoft.com/office/powerpoint/2010/main" val="422999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E223D-AF5A-2DE1-09AF-BFE9F9EAEF38}"/>
              </a:ext>
            </a:extLst>
          </p:cNvPr>
          <p:cNvSpPr/>
          <p:nvPr/>
        </p:nvSpPr>
        <p:spPr>
          <a:xfrm>
            <a:off x="11" y="2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Supper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D9DDC-B1D0-4E83-974D-C8E66A686C08}"/>
              </a:ext>
            </a:extLst>
          </p:cNvPr>
          <p:cNvSpPr/>
          <p:nvPr/>
        </p:nvSpPr>
        <p:spPr>
          <a:xfrm>
            <a:off x="-35169" y="8806570"/>
            <a:ext cx="6858000" cy="18616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58D72-7DE2-3E4A-B026-15563294B7CA}"/>
              </a:ext>
            </a:extLst>
          </p:cNvPr>
          <p:cNvSpPr/>
          <p:nvPr/>
        </p:nvSpPr>
        <p:spPr>
          <a:xfrm>
            <a:off x="0" y="10691446"/>
            <a:ext cx="6858000" cy="1460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diner meal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B8839-634F-FF46-EC65-DE20B28EF17F}"/>
              </a:ext>
            </a:extLst>
          </p:cNvPr>
          <p:cNvSpPr/>
          <p:nvPr/>
        </p:nvSpPr>
        <p:spPr>
          <a:xfrm>
            <a:off x="0" y="777953"/>
            <a:ext cx="6857990" cy="690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Stuffed Pasta | 26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Potato and ricotta agnolotti w/ fennel, caraway, crispy rye, white wine and butter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4069C-F6F5-2B0E-14A5-A92E9CDF9B90}"/>
              </a:ext>
            </a:extLst>
          </p:cNvPr>
          <p:cNvSpPr/>
          <p:nvPr/>
        </p:nvSpPr>
        <p:spPr>
          <a:xfrm>
            <a:off x="0" y="1403016"/>
            <a:ext cx="6858000" cy="779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Pork T-Bone | 42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Smoked and grilled pork </a:t>
            </a:r>
            <a:r>
              <a:rPr lang="en-US" sz="1400" dirty="0" err="1">
                <a:solidFill>
                  <a:srgbClr val="3A4D2D"/>
                </a:solidFill>
                <a:latin typeface="Public Sans"/>
              </a:rPr>
              <a:t>t-bone</a:t>
            </a:r>
            <a:r>
              <a:rPr lang="en-US" sz="1400" dirty="0">
                <a:solidFill>
                  <a:srgbClr val="3A4D2D"/>
                </a:solidFill>
                <a:latin typeface="Public Sans"/>
              </a:rPr>
              <a:t>, great fries, whiskey peppercorn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E590C-1078-620A-0CAE-E191F300582B}"/>
              </a:ext>
            </a:extLst>
          </p:cNvPr>
          <p:cNvSpPr/>
          <p:nvPr/>
        </p:nvSpPr>
        <p:spPr>
          <a:xfrm>
            <a:off x="-5" y="3444594"/>
            <a:ext cx="6857990" cy="91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Pork Belly | 32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Roasted pork belly w/ marinated navy beans, charred carrots, many green thing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1F6D7-88A3-0152-A04A-34CEC2DE89F0}"/>
              </a:ext>
            </a:extLst>
          </p:cNvPr>
          <p:cNvSpPr/>
          <p:nvPr/>
        </p:nvSpPr>
        <p:spPr>
          <a:xfrm>
            <a:off x="0" y="2169797"/>
            <a:ext cx="6858000" cy="573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Potatoes lorette | 15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Potato doughnuts w/ pea and mascarpone emulsion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951F5-CA12-27B4-DBCC-C9B7F421CADC}"/>
              </a:ext>
            </a:extLst>
          </p:cNvPr>
          <p:cNvSpPr/>
          <p:nvPr/>
        </p:nvSpPr>
        <p:spPr>
          <a:xfrm>
            <a:off x="-5" y="4285706"/>
            <a:ext cx="6858005" cy="746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Breast | 20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Cooked roasted chicken breast served with fries and rice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9FCAC-E1FF-035A-E868-68230DED7EA4}"/>
              </a:ext>
            </a:extLst>
          </p:cNvPr>
          <p:cNvSpPr/>
          <p:nvPr/>
        </p:nvSpPr>
        <p:spPr>
          <a:xfrm>
            <a:off x="-35169" y="6662621"/>
            <a:ext cx="6893169" cy="828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Spaghetti Bolognaise | 22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Spaghetti using bolognaise sauce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9FDA0-BA63-8FCA-22D7-F683B2116929}"/>
              </a:ext>
            </a:extLst>
          </p:cNvPr>
          <p:cNvSpPr/>
          <p:nvPr/>
        </p:nvSpPr>
        <p:spPr>
          <a:xfrm>
            <a:off x="0" y="5844514"/>
            <a:ext cx="6858000" cy="828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Pizza | 20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Choose up to 5 topping to your pizza. Made to be shared with 2, but a smaller version for 15$ can be done if asked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117E7-3AF9-C8CD-E5FA-98EC532C3726}"/>
              </a:ext>
            </a:extLst>
          </p:cNvPr>
          <p:cNvSpPr/>
          <p:nvPr/>
        </p:nvSpPr>
        <p:spPr>
          <a:xfrm>
            <a:off x="0" y="2703857"/>
            <a:ext cx="6858000" cy="779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Liver &amp; Onions | 16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Chicken liver pâté, onion rings, green tomato chutney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DAEEA-3E12-D114-6F92-333DEE61DF77}"/>
              </a:ext>
            </a:extLst>
          </p:cNvPr>
          <p:cNvSpPr/>
          <p:nvPr/>
        </p:nvSpPr>
        <p:spPr>
          <a:xfrm>
            <a:off x="-5" y="5005982"/>
            <a:ext cx="6858005" cy="828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Caeser Salad | 18</a:t>
            </a:r>
          </a:p>
          <a:p>
            <a:pPr algn="ctr"/>
            <a:r>
              <a:rPr lang="en-US" sz="1400" dirty="0">
                <a:solidFill>
                  <a:srgbClr val="3A4D2D"/>
                </a:solidFill>
                <a:latin typeface="Public Sans"/>
              </a:rPr>
              <a:t>Grilled chicken breast, romaine, croutons, bacon and freshly grated Parmesan.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9FE614-74CC-496F-1596-318854C404FB}"/>
              </a:ext>
            </a:extLst>
          </p:cNvPr>
          <p:cNvSpPr/>
          <p:nvPr/>
        </p:nvSpPr>
        <p:spPr>
          <a:xfrm>
            <a:off x="-35169" y="7491525"/>
            <a:ext cx="6893169" cy="12467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1</a:t>
            </a:r>
          </a:p>
        </p:txBody>
      </p:sp>
    </p:spTree>
    <p:extLst>
      <p:ext uri="{BB962C8B-B14F-4D97-AF65-F5344CB8AC3E}">
        <p14:creationId xmlns:p14="http://schemas.microsoft.com/office/powerpoint/2010/main" val="20028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E223D-AF5A-2DE1-09AF-BFE9F9EAEF38}"/>
              </a:ext>
            </a:extLst>
          </p:cNvPr>
          <p:cNvSpPr/>
          <p:nvPr/>
        </p:nvSpPr>
        <p:spPr>
          <a:xfrm>
            <a:off x="11" y="2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Drinks before 5 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69FF0-BA88-BEE3-C97B-2D6A1E0537DE}"/>
              </a:ext>
            </a:extLst>
          </p:cNvPr>
          <p:cNvSpPr/>
          <p:nvPr/>
        </p:nvSpPr>
        <p:spPr>
          <a:xfrm>
            <a:off x="0" y="842212"/>
            <a:ext cx="6858000" cy="1784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Juices: 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Orange Juice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Apple Juice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Tropical Juice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Pineapple Juice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AF09F-F1BA-045F-B9AC-CC8D7B123E1B}"/>
              </a:ext>
            </a:extLst>
          </p:cNvPr>
          <p:cNvSpPr/>
          <p:nvPr/>
        </p:nvSpPr>
        <p:spPr>
          <a:xfrm>
            <a:off x="-10" y="2592688"/>
            <a:ext cx="6858000" cy="1610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Soda: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Ice Tea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7 Up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Sprite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Pepsi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F27B2-4338-E957-1719-A542999770C2}"/>
              </a:ext>
            </a:extLst>
          </p:cNvPr>
          <p:cNvSpPr/>
          <p:nvPr/>
        </p:nvSpPr>
        <p:spPr>
          <a:xfrm>
            <a:off x="-20" y="4171235"/>
            <a:ext cx="6858000" cy="1610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Other: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Root Beer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Passiflora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Sparkling Water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7828B-24E9-F99B-BD6E-EA57B1C39B97}"/>
              </a:ext>
            </a:extLst>
          </p:cNvPr>
          <p:cNvSpPr/>
          <p:nvPr/>
        </p:nvSpPr>
        <p:spPr>
          <a:xfrm>
            <a:off x="-19" y="5781269"/>
            <a:ext cx="3429019" cy="1662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3C973-C3A4-3DF8-F5A6-2EE5BF2EE901}"/>
              </a:ext>
            </a:extLst>
          </p:cNvPr>
          <p:cNvSpPr/>
          <p:nvPr/>
        </p:nvSpPr>
        <p:spPr>
          <a:xfrm>
            <a:off x="-19" y="7442429"/>
            <a:ext cx="3429019" cy="2215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873BB-F817-E741-D0B4-A9063593E0B7}"/>
              </a:ext>
            </a:extLst>
          </p:cNvPr>
          <p:cNvSpPr/>
          <p:nvPr/>
        </p:nvSpPr>
        <p:spPr>
          <a:xfrm>
            <a:off x="-20" y="9656040"/>
            <a:ext cx="3429017" cy="2535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05940B-2B3F-8FD7-96C4-A951FA287216}"/>
              </a:ext>
            </a:extLst>
          </p:cNvPr>
          <p:cNvSpPr/>
          <p:nvPr/>
        </p:nvSpPr>
        <p:spPr>
          <a:xfrm>
            <a:off x="3428999" y="5781270"/>
            <a:ext cx="3428983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79AC7-003E-EF38-DD90-BC2393027048}"/>
              </a:ext>
            </a:extLst>
          </p:cNvPr>
          <p:cNvSpPr/>
          <p:nvPr/>
        </p:nvSpPr>
        <p:spPr>
          <a:xfrm>
            <a:off x="3428999" y="7442431"/>
            <a:ext cx="3428983" cy="2213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8A2FF2-0866-5B10-28AF-6A0C03C15200}"/>
              </a:ext>
            </a:extLst>
          </p:cNvPr>
          <p:cNvSpPr/>
          <p:nvPr/>
        </p:nvSpPr>
        <p:spPr>
          <a:xfrm>
            <a:off x="3428999" y="9656042"/>
            <a:ext cx="3428981" cy="2535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Supper meal 3</a:t>
            </a:r>
          </a:p>
        </p:txBody>
      </p:sp>
    </p:spTree>
    <p:extLst>
      <p:ext uri="{BB962C8B-B14F-4D97-AF65-F5344CB8AC3E}">
        <p14:creationId xmlns:p14="http://schemas.microsoft.com/office/powerpoint/2010/main" val="136189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E223D-AF5A-2DE1-09AF-BFE9F9EAEF38}"/>
              </a:ext>
            </a:extLst>
          </p:cNvPr>
          <p:cNvSpPr/>
          <p:nvPr/>
        </p:nvSpPr>
        <p:spPr>
          <a:xfrm>
            <a:off x="11" y="2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Drinks after 5 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69FF0-BA88-BEE3-C97B-2D6A1E0537DE}"/>
              </a:ext>
            </a:extLst>
          </p:cNvPr>
          <p:cNvSpPr/>
          <p:nvPr/>
        </p:nvSpPr>
        <p:spPr>
          <a:xfrm>
            <a:off x="0" y="842211"/>
            <a:ext cx="6858000" cy="12466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Juices: 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Orange Juice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Apple Juice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Tropical Juice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Pineapple Juice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AF09F-F1BA-045F-B9AC-CC8D7B123E1B}"/>
              </a:ext>
            </a:extLst>
          </p:cNvPr>
          <p:cNvSpPr/>
          <p:nvPr/>
        </p:nvSpPr>
        <p:spPr>
          <a:xfrm>
            <a:off x="0" y="2116697"/>
            <a:ext cx="6858000" cy="1516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Soda: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Ice Tea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7 Up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Sprite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Pepsi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F27B2-4338-E957-1719-A542999770C2}"/>
              </a:ext>
            </a:extLst>
          </p:cNvPr>
          <p:cNvSpPr/>
          <p:nvPr/>
        </p:nvSpPr>
        <p:spPr>
          <a:xfrm>
            <a:off x="0" y="3661304"/>
            <a:ext cx="6858000" cy="1113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Other: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Root Beer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Passiflora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Sparkling Water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63DE7-C4BD-EF12-FAA1-2B0AA49497DC}"/>
              </a:ext>
            </a:extLst>
          </p:cNvPr>
          <p:cNvSpPr/>
          <p:nvPr/>
        </p:nvSpPr>
        <p:spPr>
          <a:xfrm>
            <a:off x="3428949" y="7765008"/>
            <a:ext cx="3429002" cy="15619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C9E16-667A-C76D-F16D-A67705A08A18}"/>
              </a:ext>
            </a:extLst>
          </p:cNvPr>
          <p:cNvSpPr/>
          <p:nvPr/>
        </p:nvSpPr>
        <p:spPr>
          <a:xfrm>
            <a:off x="0" y="9310293"/>
            <a:ext cx="3429029" cy="14069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52204-EC90-4EFF-D6BE-2956AE8430B3}"/>
              </a:ext>
            </a:extLst>
          </p:cNvPr>
          <p:cNvSpPr/>
          <p:nvPr/>
        </p:nvSpPr>
        <p:spPr>
          <a:xfrm>
            <a:off x="-30" y="10733908"/>
            <a:ext cx="3429027" cy="14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98DEC-912C-B978-66F4-8ECC0BC3E5D5}"/>
              </a:ext>
            </a:extLst>
          </p:cNvPr>
          <p:cNvSpPr/>
          <p:nvPr/>
        </p:nvSpPr>
        <p:spPr>
          <a:xfrm>
            <a:off x="0" y="7763681"/>
            <a:ext cx="3429002" cy="1579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201F1-6C21-F1FB-77C9-F33238AFF3E6}"/>
              </a:ext>
            </a:extLst>
          </p:cNvPr>
          <p:cNvSpPr/>
          <p:nvPr/>
        </p:nvSpPr>
        <p:spPr>
          <a:xfrm>
            <a:off x="3429048" y="9326926"/>
            <a:ext cx="3429002" cy="14069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E337A-FC6C-B670-8207-CC50095C9B37}"/>
              </a:ext>
            </a:extLst>
          </p:cNvPr>
          <p:cNvSpPr/>
          <p:nvPr/>
        </p:nvSpPr>
        <p:spPr>
          <a:xfrm>
            <a:off x="3428998" y="10705474"/>
            <a:ext cx="3429000" cy="1486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drink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4E687-F129-EB6F-483E-77E38A929054}"/>
              </a:ext>
            </a:extLst>
          </p:cNvPr>
          <p:cNvSpPr/>
          <p:nvPr/>
        </p:nvSpPr>
        <p:spPr>
          <a:xfrm>
            <a:off x="-49" y="4788629"/>
            <a:ext cx="6858000" cy="1516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Cocktail: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Strawberry Cocktail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Cocktail Grounded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 err="1">
                <a:solidFill>
                  <a:schemeClr val="tx1"/>
                </a:solidFill>
              </a:rPr>
              <a:t>Cockedoodle</a:t>
            </a:r>
            <a:endParaRPr lang="en-CA" sz="1400" dirty="0">
              <a:solidFill>
                <a:schemeClr val="tx1"/>
              </a:solidFill>
            </a:endParaRP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Rooting Cocktail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0F340-766B-31BB-2570-D893814E1EF8}"/>
              </a:ext>
            </a:extLst>
          </p:cNvPr>
          <p:cNvSpPr/>
          <p:nvPr/>
        </p:nvSpPr>
        <p:spPr>
          <a:xfrm>
            <a:off x="-50" y="6319686"/>
            <a:ext cx="6858050" cy="14580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Wine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White Wine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Red Wine</a:t>
            </a:r>
          </a:p>
          <a:p>
            <a:pPr marL="285724" indent="-285724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Rose Wine</a:t>
            </a:r>
          </a:p>
        </p:txBody>
      </p:sp>
    </p:spTree>
    <p:extLst>
      <p:ext uri="{BB962C8B-B14F-4D97-AF65-F5344CB8AC3E}">
        <p14:creationId xmlns:p14="http://schemas.microsoft.com/office/powerpoint/2010/main" val="12638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E223D-AF5A-2DE1-09AF-BFE9F9EAEF38}"/>
              </a:ext>
            </a:extLst>
          </p:cNvPr>
          <p:cNvSpPr/>
          <p:nvPr/>
        </p:nvSpPr>
        <p:spPr>
          <a:xfrm>
            <a:off x="11" y="2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Kids 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89C3E-5B2D-1DF0-0113-9E04CB06AC2F}"/>
              </a:ext>
            </a:extLst>
          </p:cNvPr>
          <p:cNvSpPr/>
          <p:nvPr/>
        </p:nvSpPr>
        <p:spPr>
          <a:xfrm>
            <a:off x="0" y="865475"/>
            <a:ext cx="6858000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or Pork </a:t>
            </a:r>
            <a:r>
              <a:rPr lang="en-CA" sz="1400" dirty="0" err="1">
                <a:solidFill>
                  <a:schemeClr val="tx1"/>
                </a:solidFill>
              </a:rPr>
              <a:t>Soulvlaki</a:t>
            </a:r>
            <a:r>
              <a:rPr lang="en-CA" sz="1400" dirty="0">
                <a:solidFill>
                  <a:schemeClr val="tx1"/>
                </a:solidFill>
              </a:rPr>
              <a:t> | 8.95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0965C-0139-5491-9ABC-ECEA41237526}"/>
              </a:ext>
            </a:extLst>
          </p:cNvPr>
          <p:cNvSpPr/>
          <p:nvPr/>
        </p:nvSpPr>
        <p:spPr>
          <a:xfrm>
            <a:off x="-1" y="2004866"/>
            <a:ext cx="6858001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Chicken Tenders | 8.95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9340F-79A9-6E9F-87DA-63D271286C0E}"/>
              </a:ext>
            </a:extLst>
          </p:cNvPr>
          <p:cNvSpPr/>
          <p:nvPr/>
        </p:nvSpPr>
        <p:spPr>
          <a:xfrm>
            <a:off x="0" y="3120995"/>
            <a:ext cx="6858000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Spaghetti with meat sauce | 8.95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ADECE7-1B5F-E45D-CBF5-65D2DB237FDB}"/>
              </a:ext>
            </a:extLst>
          </p:cNvPr>
          <p:cNvSpPr/>
          <p:nvPr/>
        </p:nvSpPr>
        <p:spPr>
          <a:xfrm>
            <a:off x="0" y="4237124"/>
            <a:ext cx="2215662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29357E-8C4A-AC4C-937D-44E88E07638D}"/>
              </a:ext>
            </a:extLst>
          </p:cNvPr>
          <p:cNvSpPr/>
          <p:nvPr/>
        </p:nvSpPr>
        <p:spPr>
          <a:xfrm>
            <a:off x="2215662" y="4194957"/>
            <a:ext cx="2356336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4CF83C-71C8-EA7D-C8B7-880E55C36BC4}"/>
              </a:ext>
            </a:extLst>
          </p:cNvPr>
          <p:cNvSpPr/>
          <p:nvPr/>
        </p:nvSpPr>
        <p:spPr>
          <a:xfrm>
            <a:off x="4571998" y="4237124"/>
            <a:ext cx="2215662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A2DD8-BFCC-BF3D-F8AB-01B9EB149E1B}"/>
              </a:ext>
            </a:extLst>
          </p:cNvPr>
          <p:cNvSpPr/>
          <p:nvPr/>
        </p:nvSpPr>
        <p:spPr>
          <a:xfrm>
            <a:off x="0" y="5856117"/>
            <a:ext cx="6858000" cy="842211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rgbClr val="7030A0"/>
                </a:solidFill>
              </a:rPr>
              <a:t>Dessert Menu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D4969-CA9A-71D8-4226-65AE4E6684DB}"/>
              </a:ext>
            </a:extLst>
          </p:cNvPr>
          <p:cNvSpPr/>
          <p:nvPr/>
        </p:nvSpPr>
        <p:spPr>
          <a:xfrm>
            <a:off x="0" y="6706846"/>
            <a:ext cx="6858000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Pie | 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Made fresh daily. Limited quantities available. Ask your server for today’s selection.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BDDFF2-FFE9-1801-5FFB-14CCD266CAB0}"/>
              </a:ext>
            </a:extLst>
          </p:cNvPr>
          <p:cNvSpPr/>
          <p:nvPr/>
        </p:nvSpPr>
        <p:spPr>
          <a:xfrm>
            <a:off x="-1" y="7846237"/>
            <a:ext cx="6858001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Chocolate Truffles | 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Two rich salted dark chocolate truffles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0A6F3-26F4-1C72-3AC7-E749D92A3E7E}"/>
              </a:ext>
            </a:extLst>
          </p:cNvPr>
          <p:cNvSpPr/>
          <p:nvPr/>
        </p:nvSpPr>
        <p:spPr>
          <a:xfrm>
            <a:off x="0" y="8962366"/>
            <a:ext cx="6858000" cy="1116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Ice Cream | 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Choose 3 ice cream flavours!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88112C-3BB8-7674-7D07-9F2184767502}"/>
              </a:ext>
            </a:extLst>
          </p:cNvPr>
          <p:cNvSpPr/>
          <p:nvPr/>
        </p:nvSpPr>
        <p:spPr>
          <a:xfrm>
            <a:off x="0" y="10130388"/>
            <a:ext cx="2215662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C090B4-1935-6428-18DC-34CABFEBEFAC}"/>
              </a:ext>
            </a:extLst>
          </p:cNvPr>
          <p:cNvSpPr/>
          <p:nvPr/>
        </p:nvSpPr>
        <p:spPr>
          <a:xfrm>
            <a:off x="2215662" y="10088221"/>
            <a:ext cx="2356336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B0AED-32C7-6972-CCC4-6E56DBEC39AC}"/>
              </a:ext>
            </a:extLst>
          </p:cNvPr>
          <p:cNvSpPr/>
          <p:nvPr/>
        </p:nvSpPr>
        <p:spPr>
          <a:xfrm>
            <a:off x="4571998" y="10130388"/>
            <a:ext cx="2215662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Photo of kids menu meal 1</a:t>
            </a:r>
          </a:p>
        </p:txBody>
      </p:sp>
    </p:spTree>
    <p:extLst>
      <p:ext uri="{BB962C8B-B14F-4D97-AF65-F5344CB8AC3E}">
        <p14:creationId xmlns:p14="http://schemas.microsoft.com/office/powerpoint/2010/main" val="21788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4EEA-DE52-5A5B-1800-9E8D3345DF70}"/>
              </a:ext>
            </a:extLst>
          </p:cNvPr>
          <p:cNvSpPr/>
          <p:nvPr/>
        </p:nvSpPr>
        <p:spPr>
          <a:xfrm>
            <a:off x="-1" y="1"/>
            <a:ext cx="6858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E4EA-2E3A-6D6C-060A-3EDA717E3B6E}"/>
              </a:ext>
            </a:extLst>
          </p:cNvPr>
          <p:cNvSpPr txBox="1"/>
          <p:nvPr/>
        </p:nvSpPr>
        <p:spPr>
          <a:xfrm>
            <a:off x="1511969" y="393324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Reservations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2B819-7CC8-B43E-3A8F-7BD14A359B0F}"/>
              </a:ext>
            </a:extLst>
          </p:cNvPr>
          <p:cNvSpPr/>
          <p:nvPr/>
        </p:nvSpPr>
        <p:spPr>
          <a:xfrm>
            <a:off x="3" y="1556084"/>
            <a:ext cx="6858001" cy="784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C00"/>
                </a:solidFill>
              </a:rPr>
              <a:t>Home	Menu	Reservations       Contact	Entertainer    Heaven Garden Hearth	  About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BA7D1-772E-BC53-1A3C-54D06294E976}"/>
              </a:ext>
            </a:extLst>
          </p:cNvPr>
          <p:cNvSpPr txBox="1"/>
          <p:nvPr/>
        </p:nvSpPr>
        <p:spPr>
          <a:xfrm>
            <a:off x="882868" y="2530366"/>
            <a:ext cx="5092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Reservation Prices: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B6D4BAA-9E87-A859-8917-60F44573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74984"/>
              </p:ext>
            </p:extLst>
          </p:nvPr>
        </p:nvGraphicFramePr>
        <p:xfrm>
          <a:off x="0" y="3489422"/>
          <a:ext cx="6858000" cy="285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3349986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04990214"/>
                    </a:ext>
                  </a:extLst>
                </a:gridCol>
              </a:tblGrid>
              <a:tr h="571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Number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81289"/>
                  </a:ext>
                </a:extLst>
              </a:tr>
              <a:tr h="571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1-2 people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15$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52184"/>
                  </a:ext>
                </a:extLst>
              </a:tr>
              <a:tr h="571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3-5 people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20$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03745"/>
                  </a:ext>
                </a:extLst>
              </a:tr>
              <a:tr h="571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6-10 people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45$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27354"/>
                  </a:ext>
                </a:extLst>
              </a:tr>
              <a:tr h="571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11+ people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65$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509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4BEEBC-E305-D1D0-71A2-8FFE67A2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97288"/>
              </p:ext>
            </p:extLst>
          </p:nvPr>
        </p:nvGraphicFramePr>
        <p:xfrm>
          <a:off x="-1" y="6348046"/>
          <a:ext cx="6858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3349986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0499021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 of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8128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5218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Benches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37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F39264-439A-0146-E248-14CE0E613197}"/>
              </a:ext>
            </a:extLst>
          </p:cNvPr>
          <p:cNvSpPr txBox="1"/>
          <p:nvPr/>
        </p:nvSpPr>
        <p:spPr>
          <a:xfrm>
            <a:off x="-2" y="8405445"/>
            <a:ext cx="3429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  <a:p>
            <a:r>
              <a:rPr lang="en-US" dirty="0"/>
              <a:t>How many people: (Insert Combo Box that shows the options)</a:t>
            </a:r>
          </a:p>
          <a:p>
            <a:r>
              <a:rPr lang="en-US" dirty="0"/>
              <a:t>Benches Included: (Checkbox )</a:t>
            </a:r>
          </a:p>
          <a:p>
            <a:r>
              <a:rPr lang="en-US" dirty="0"/>
              <a:t>Date: (use Input date)</a:t>
            </a:r>
          </a:p>
          <a:p>
            <a:r>
              <a:rPr lang="en-US" dirty="0"/>
              <a:t>Occasion: (text input)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6BC2A-BC02-5C5A-681F-B6F0B8051041}"/>
              </a:ext>
            </a:extLst>
          </p:cNvPr>
          <p:cNvSpPr txBox="1"/>
          <p:nvPr/>
        </p:nvSpPr>
        <p:spPr>
          <a:xfrm>
            <a:off x="3534102" y="8405445"/>
            <a:ext cx="3323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RECEIPT</a:t>
            </a:r>
          </a:p>
          <a:p>
            <a:r>
              <a:rPr lang="en-US" dirty="0"/>
              <a:t>Reservation at :</a:t>
            </a:r>
          </a:p>
          <a:p>
            <a:r>
              <a:rPr lang="en-US" dirty="0"/>
              <a:t>For x people</a:t>
            </a:r>
          </a:p>
          <a:p>
            <a:r>
              <a:rPr lang="en-US" dirty="0"/>
              <a:t>Benches included: yes or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4EEA-DE52-5A5B-1800-9E8D3345DF70}"/>
              </a:ext>
            </a:extLst>
          </p:cNvPr>
          <p:cNvSpPr/>
          <p:nvPr/>
        </p:nvSpPr>
        <p:spPr>
          <a:xfrm>
            <a:off x="-1" y="1"/>
            <a:ext cx="6858001" cy="1556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E4EA-2E3A-6D6C-060A-3EDA717E3B6E}"/>
              </a:ext>
            </a:extLst>
          </p:cNvPr>
          <p:cNvSpPr txBox="1"/>
          <p:nvPr/>
        </p:nvSpPr>
        <p:spPr>
          <a:xfrm>
            <a:off x="1511969" y="393324"/>
            <a:ext cx="3834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Entertainers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2B819-7CC8-B43E-3A8F-7BD14A359B0F}"/>
              </a:ext>
            </a:extLst>
          </p:cNvPr>
          <p:cNvSpPr/>
          <p:nvPr/>
        </p:nvSpPr>
        <p:spPr>
          <a:xfrm>
            <a:off x="3" y="1556084"/>
            <a:ext cx="6858001" cy="784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CC00"/>
                </a:solidFill>
              </a:rPr>
              <a:t>Home	Menu	Reservations       Contact	Entertainer    Heaven Garden Hearth	  About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D6E59-E7F9-56B1-4D98-44D268E87581}"/>
              </a:ext>
            </a:extLst>
          </p:cNvPr>
          <p:cNvSpPr txBox="1"/>
          <p:nvPr/>
        </p:nvSpPr>
        <p:spPr>
          <a:xfrm>
            <a:off x="-1" y="2340750"/>
            <a:ext cx="671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7030A0"/>
                </a:solidFill>
              </a:rPr>
              <a:t>Meet the entertainers!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A5763-DE32-82A1-B9B8-D172934DCBF5}"/>
              </a:ext>
            </a:extLst>
          </p:cNvPr>
          <p:cNvSpPr/>
          <p:nvPr/>
        </p:nvSpPr>
        <p:spPr>
          <a:xfrm>
            <a:off x="0" y="3012358"/>
            <a:ext cx="6858001" cy="253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dirty="0">
                <a:solidFill>
                  <a:srgbClr val="7030A0"/>
                </a:solidFill>
              </a:rPr>
              <a:t>Schedule of this entertainer</a:t>
            </a:r>
          </a:p>
          <a:p>
            <a:pPr algn="r"/>
            <a:r>
              <a:rPr lang="en-CA" dirty="0">
                <a:solidFill>
                  <a:srgbClr val="7030A0"/>
                </a:solidFill>
              </a:rPr>
              <a:t>Short description of his music or 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7610A-2431-3733-68F4-F4FD5E543447}"/>
              </a:ext>
            </a:extLst>
          </p:cNvPr>
          <p:cNvSpPr txBox="1"/>
          <p:nvPr/>
        </p:nvSpPr>
        <p:spPr>
          <a:xfrm>
            <a:off x="0" y="3587080"/>
            <a:ext cx="322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Photo of the entertainer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F6A0C-16B5-9B5B-7912-38EE2995EC49}"/>
              </a:ext>
            </a:extLst>
          </p:cNvPr>
          <p:cNvSpPr/>
          <p:nvPr/>
        </p:nvSpPr>
        <p:spPr>
          <a:xfrm>
            <a:off x="0" y="5548736"/>
            <a:ext cx="6858001" cy="253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dirty="0">
                <a:solidFill>
                  <a:srgbClr val="7030A0"/>
                </a:solidFill>
              </a:rPr>
              <a:t>Schedule of this entertainer</a:t>
            </a:r>
          </a:p>
          <a:p>
            <a:pPr algn="r"/>
            <a:r>
              <a:rPr lang="en-CA" dirty="0">
                <a:solidFill>
                  <a:srgbClr val="7030A0"/>
                </a:solidFill>
              </a:rPr>
              <a:t>Short description of his music or 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5C211-2FCE-D20E-D2BE-1FF5D23F57A4}"/>
              </a:ext>
            </a:extLst>
          </p:cNvPr>
          <p:cNvSpPr txBox="1"/>
          <p:nvPr/>
        </p:nvSpPr>
        <p:spPr>
          <a:xfrm>
            <a:off x="0" y="6123458"/>
            <a:ext cx="322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Photo of the entertainer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DC542-9027-DA36-9EA5-AAFA7C392401}"/>
              </a:ext>
            </a:extLst>
          </p:cNvPr>
          <p:cNvSpPr/>
          <p:nvPr/>
        </p:nvSpPr>
        <p:spPr>
          <a:xfrm>
            <a:off x="0" y="8085114"/>
            <a:ext cx="6858001" cy="253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dirty="0">
                <a:solidFill>
                  <a:srgbClr val="7030A0"/>
                </a:solidFill>
              </a:rPr>
              <a:t>Schedule of this entertainer</a:t>
            </a:r>
          </a:p>
          <a:p>
            <a:pPr algn="r"/>
            <a:r>
              <a:rPr lang="en-CA" dirty="0">
                <a:solidFill>
                  <a:srgbClr val="7030A0"/>
                </a:solidFill>
              </a:rPr>
              <a:t>Short description of his music or 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242EF-2747-6A57-7A46-2DF1141EEFD5}"/>
              </a:ext>
            </a:extLst>
          </p:cNvPr>
          <p:cNvSpPr txBox="1"/>
          <p:nvPr/>
        </p:nvSpPr>
        <p:spPr>
          <a:xfrm>
            <a:off x="0" y="8659836"/>
            <a:ext cx="322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Photo of the entertainer</a:t>
            </a:r>
          </a:p>
        </p:txBody>
      </p:sp>
    </p:spTree>
    <p:extLst>
      <p:ext uri="{BB962C8B-B14F-4D97-AF65-F5344CB8AC3E}">
        <p14:creationId xmlns:p14="http://schemas.microsoft.com/office/powerpoint/2010/main" val="169301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1108</Words>
  <Application>Microsoft Office PowerPoint</Application>
  <PresentationFormat>Widescreen</PresentationFormat>
  <Paragraphs>209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brandon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Amir-Georges Haya</dc:creator>
  <cp:lastModifiedBy>Amir-Georges Haya</cp:lastModifiedBy>
  <cp:revision>7</cp:revision>
  <dcterms:created xsi:type="dcterms:W3CDTF">2024-04-08T23:48:59Z</dcterms:created>
  <dcterms:modified xsi:type="dcterms:W3CDTF">2024-04-09T00:26:35Z</dcterms:modified>
</cp:coreProperties>
</file>