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58" r:id="rId3"/>
    <p:sldId id="259" r:id="rId4"/>
    <p:sldId id="260" r:id="rId5"/>
    <p:sldId id="265" r:id="rId6"/>
    <p:sldId id="261" r:id="rId7"/>
    <p:sldId id="266" r:id="rId8"/>
    <p:sldId id="262" r:id="rId9"/>
    <p:sldId id="267" r:id="rId10"/>
    <p:sldId id="264"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D7"/>
    <a:srgbClr val="4682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53"/>
    <p:restoredTop sz="94694"/>
  </p:normalViewPr>
  <p:slideViewPr>
    <p:cSldViewPr snapToGrid="0">
      <p:cViewPr varScale="1">
        <p:scale>
          <a:sx n="106" d="100"/>
          <a:sy n="106" d="100"/>
        </p:scale>
        <p:origin x="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B9BDF8-F8B3-46BB-9512-A71E4BB5760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B7CFABB-0BB7-4D58-821E-83FE6B95FB03}">
      <dgm:prSet/>
      <dgm:spPr/>
      <dgm:t>
        <a:bodyPr/>
        <a:lstStyle/>
        <a:p>
          <a:pPr>
            <a:lnSpc>
              <a:spcPct val="100000"/>
            </a:lnSpc>
          </a:pPr>
          <a:r>
            <a:rPr lang="en-US" dirty="0"/>
            <a:t>Amir: Project Proposal, Designing the forms, SQL commands, Designing the database and its relations, Globalization.</a:t>
          </a:r>
        </a:p>
      </dgm:t>
    </dgm:pt>
    <dgm:pt modelId="{DD7A95C6-42DC-42D7-B6E2-02C976703DB7}" type="parTrans" cxnId="{7A58BC3A-B4F6-4A29-BB70-BFD7FECFED4E}">
      <dgm:prSet/>
      <dgm:spPr/>
      <dgm:t>
        <a:bodyPr/>
        <a:lstStyle/>
        <a:p>
          <a:endParaRPr lang="en-US"/>
        </a:p>
      </dgm:t>
    </dgm:pt>
    <dgm:pt modelId="{A51477FF-6BF5-4C85-AF98-50B4996B83F1}" type="sibTrans" cxnId="{7A58BC3A-B4F6-4A29-BB70-BFD7FECFED4E}">
      <dgm:prSet/>
      <dgm:spPr/>
      <dgm:t>
        <a:bodyPr/>
        <a:lstStyle/>
        <a:p>
          <a:endParaRPr lang="en-US"/>
        </a:p>
      </dgm:t>
    </dgm:pt>
    <dgm:pt modelId="{A1E1FE32-E9A6-41A5-B49D-7DDF60965E88}">
      <dgm:prSet/>
      <dgm:spPr/>
      <dgm:t>
        <a:bodyPr/>
        <a:lstStyle/>
        <a:p>
          <a:pPr>
            <a:lnSpc>
              <a:spcPct val="100000"/>
            </a:lnSpc>
          </a:pPr>
          <a:r>
            <a:rPr lang="en-US"/>
            <a:t>Sen: Project Proposal, Designing the forms, PowerPoint, User Guide, Globalization.</a:t>
          </a:r>
        </a:p>
      </dgm:t>
    </dgm:pt>
    <dgm:pt modelId="{5E92D633-9729-442F-A9C6-E40E54298A04}" type="parTrans" cxnId="{E6905651-5822-4A04-94AB-2C130FA24A37}">
      <dgm:prSet/>
      <dgm:spPr/>
      <dgm:t>
        <a:bodyPr/>
        <a:lstStyle/>
        <a:p>
          <a:endParaRPr lang="en-US"/>
        </a:p>
      </dgm:t>
    </dgm:pt>
    <dgm:pt modelId="{43902169-867B-4421-B805-A9F474652C2D}" type="sibTrans" cxnId="{E6905651-5822-4A04-94AB-2C130FA24A37}">
      <dgm:prSet/>
      <dgm:spPr/>
      <dgm:t>
        <a:bodyPr/>
        <a:lstStyle/>
        <a:p>
          <a:endParaRPr lang="en-US"/>
        </a:p>
      </dgm:t>
    </dgm:pt>
    <dgm:pt modelId="{AA8A5864-7CAB-411C-9CCA-3B645168D7DB}">
      <dgm:prSet/>
      <dgm:spPr/>
      <dgm:t>
        <a:bodyPr/>
        <a:lstStyle/>
        <a:p>
          <a:pPr>
            <a:lnSpc>
              <a:spcPct val="100000"/>
            </a:lnSpc>
          </a:pPr>
          <a:r>
            <a:rPr lang="en-US"/>
            <a:t>Gennaro: Designing the forms, Designing the database and its relations, PowerPoint, User Guide.</a:t>
          </a:r>
        </a:p>
      </dgm:t>
    </dgm:pt>
    <dgm:pt modelId="{D3279E0B-F7E4-4411-87B1-25B235384708}" type="parTrans" cxnId="{FE17DB2A-CE1E-4E30-9461-D8D16EC3B323}">
      <dgm:prSet/>
      <dgm:spPr/>
      <dgm:t>
        <a:bodyPr/>
        <a:lstStyle/>
        <a:p>
          <a:endParaRPr lang="en-US"/>
        </a:p>
      </dgm:t>
    </dgm:pt>
    <dgm:pt modelId="{3413514B-C21F-4895-9288-F57680CA8C50}" type="sibTrans" cxnId="{FE17DB2A-CE1E-4E30-9461-D8D16EC3B323}">
      <dgm:prSet/>
      <dgm:spPr/>
      <dgm:t>
        <a:bodyPr/>
        <a:lstStyle/>
        <a:p>
          <a:endParaRPr lang="en-US"/>
        </a:p>
      </dgm:t>
    </dgm:pt>
    <dgm:pt modelId="{CD602AF3-2DEC-4DB0-B393-1976C5D9048A}" type="pres">
      <dgm:prSet presAssocID="{33B9BDF8-F8B3-46BB-9512-A71E4BB57604}" presName="root" presStyleCnt="0">
        <dgm:presLayoutVars>
          <dgm:dir/>
          <dgm:resizeHandles val="exact"/>
        </dgm:presLayoutVars>
      </dgm:prSet>
      <dgm:spPr/>
    </dgm:pt>
    <dgm:pt modelId="{0A3753B8-B88C-43E8-A3F0-731C111C13AB}" type="pres">
      <dgm:prSet presAssocID="{6B7CFABB-0BB7-4D58-821E-83FE6B95FB03}" presName="compNode" presStyleCnt="0"/>
      <dgm:spPr/>
    </dgm:pt>
    <dgm:pt modelId="{F001DBBD-5D1A-481C-AC61-866B1FE9F0B6}" type="pres">
      <dgm:prSet presAssocID="{6B7CFABB-0BB7-4D58-821E-83FE6B95FB03}" presName="bgRect" presStyleLbl="bgShp" presStyleIdx="0" presStyleCnt="3"/>
      <dgm:spPr/>
    </dgm:pt>
    <dgm:pt modelId="{DF9A4B9A-C9E7-42CB-8BF6-8B1809371182}" type="pres">
      <dgm:prSet presAssocID="{6B7CFABB-0BB7-4D58-821E-83FE6B95FB03}" presName="iconRect" presStyleLbl="node1" presStyleIdx="0" presStyleCnt="3"/>
      <dgm:spPr>
        <a:blipFill>
          <a:blip xmlns:r="http://schemas.openxmlformats.org/officeDocument/2006/relationships" r:embed="rId1"/>
          <a:stretch>
            <a:fillRect/>
          </a:stretch>
        </a:blipFill>
      </dgm:spPr>
      <dgm:extLst>
        <a:ext uri="{E40237B7-FDA0-4F09-8148-C483321AD2D9}">
          <dgm14:cNvPr xmlns:dgm14="http://schemas.microsoft.com/office/drawing/2010/diagram" id="0" name="" descr="Programmer"/>
        </a:ext>
      </dgm:extLst>
    </dgm:pt>
    <dgm:pt modelId="{7315DA79-C9C0-4ED7-8C83-5A5F2600624E}" type="pres">
      <dgm:prSet presAssocID="{6B7CFABB-0BB7-4D58-821E-83FE6B95FB03}" presName="spaceRect" presStyleCnt="0"/>
      <dgm:spPr/>
    </dgm:pt>
    <dgm:pt modelId="{D3E42B58-2970-47B4-89B1-7DDD90211682}" type="pres">
      <dgm:prSet presAssocID="{6B7CFABB-0BB7-4D58-821E-83FE6B95FB03}" presName="parTx" presStyleLbl="revTx" presStyleIdx="0" presStyleCnt="3">
        <dgm:presLayoutVars>
          <dgm:chMax val="0"/>
          <dgm:chPref val="0"/>
        </dgm:presLayoutVars>
      </dgm:prSet>
      <dgm:spPr/>
    </dgm:pt>
    <dgm:pt modelId="{1A1205A9-F9C3-43EF-9EA7-FDCC07563D7A}" type="pres">
      <dgm:prSet presAssocID="{A51477FF-6BF5-4C85-AF98-50B4996B83F1}" presName="sibTrans" presStyleCnt="0"/>
      <dgm:spPr/>
    </dgm:pt>
    <dgm:pt modelId="{2B70D070-67BD-404C-81E9-C909D424BD19}" type="pres">
      <dgm:prSet presAssocID="{A1E1FE32-E9A6-41A5-B49D-7DDF60965E88}" presName="compNode" presStyleCnt="0"/>
      <dgm:spPr/>
    </dgm:pt>
    <dgm:pt modelId="{6D7E0A28-375B-4994-BC56-952611603608}" type="pres">
      <dgm:prSet presAssocID="{A1E1FE32-E9A6-41A5-B49D-7DDF60965E88}" presName="bgRect" presStyleLbl="bgShp" presStyleIdx="1" presStyleCnt="3"/>
      <dgm:spPr/>
    </dgm:pt>
    <dgm:pt modelId="{18149924-AEBB-4BCA-BBC2-F8070FAF1BC3}" type="pres">
      <dgm:prSet presAssocID="{A1E1FE32-E9A6-41A5-B49D-7DDF60965E88}" presName="iconRect" presStyleLbl="node1" presStyleIdx="1" presStyleCnt="3"/>
      <dgm:spPr>
        <a:blipFill>
          <a:blip xmlns:r="http://schemas.openxmlformats.org/officeDocument/2006/relationships" r:embed="rId2"/>
          <a:stretch>
            <a:fillRect/>
          </a:stretch>
        </a:blipFill>
      </dgm:spPr>
      <dgm:extLst>
        <a:ext uri="{E40237B7-FDA0-4F09-8148-C483321AD2D9}">
          <dgm14:cNvPr xmlns:dgm14="http://schemas.microsoft.com/office/drawing/2010/diagram" id="0" name="" descr="Group"/>
        </a:ext>
      </dgm:extLst>
    </dgm:pt>
    <dgm:pt modelId="{C7261FBB-310B-48BB-8198-81C2F855E23C}" type="pres">
      <dgm:prSet presAssocID="{A1E1FE32-E9A6-41A5-B49D-7DDF60965E88}" presName="spaceRect" presStyleCnt="0"/>
      <dgm:spPr/>
    </dgm:pt>
    <dgm:pt modelId="{A9534FF3-B5AB-45CB-AC04-E839342BC8E1}" type="pres">
      <dgm:prSet presAssocID="{A1E1FE32-E9A6-41A5-B49D-7DDF60965E88}" presName="parTx" presStyleLbl="revTx" presStyleIdx="1" presStyleCnt="3">
        <dgm:presLayoutVars>
          <dgm:chMax val="0"/>
          <dgm:chPref val="0"/>
        </dgm:presLayoutVars>
      </dgm:prSet>
      <dgm:spPr/>
    </dgm:pt>
    <dgm:pt modelId="{81877332-DBF5-432B-ACA4-12435669ECCC}" type="pres">
      <dgm:prSet presAssocID="{43902169-867B-4421-B805-A9F474652C2D}" presName="sibTrans" presStyleCnt="0"/>
      <dgm:spPr/>
    </dgm:pt>
    <dgm:pt modelId="{9309C0C2-3564-4F63-B299-10FCA9470A4E}" type="pres">
      <dgm:prSet presAssocID="{AA8A5864-7CAB-411C-9CCA-3B645168D7DB}" presName="compNode" presStyleCnt="0"/>
      <dgm:spPr/>
    </dgm:pt>
    <dgm:pt modelId="{871ABFF2-8F90-4A76-8FD8-77340B51D24B}" type="pres">
      <dgm:prSet presAssocID="{AA8A5864-7CAB-411C-9CCA-3B645168D7DB}" presName="bgRect" presStyleLbl="bgShp" presStyleIdx="2" presStyleCnt="3"/>
      <dgm:spPr/>
    </dgm:pt>
    <dgm:pt modelId="{3256B028-2243-402F-BDAE-2CC7CB6B28D4}" type="pres">
      <dgm:prSet presAssocID="{AA8A5864-7CAB-411C-9CCA-3B645168D7DB}" presName="iconRect" presStyleLbl="node1" presStyleIdx="2" presStyleCnt="3"/>
      <dgm:spPr>
        <a:blipFill>
          <a:blip xmlns:r="http://schemas.openxmlformats.org/officeDocument/2006/relationships" r:embed="rId3"/>
          <a:stretch>
            <a:fillRect/>
          </a:stretch>
        </a:blipFill>
      </dgm:spPr>
      <dgm:extLst>
        <a:ext uri="{E40237B7-FDA0-4F09-8148-C483321AD2D9}">
          <dgm14:cNvPr xmlns:dgm14="http://schemas.microsoft.com/office/drawing/2010/diagram" id="0" name="" descr="Flowchart"/>
        </a:ext>
      </dgm:extLst>
    </dgm:pt>
    <dgm:pt modelId="{40EC83E6-69C4-4E8B-85DE-01D342B592FB}" type="pres">
      <dgm:prSet presAssocID="{AA8A5864-7CAB-411C-9CCA-3B645168D7DB}" presName="spaceRect" presStyleCnt="0"/>
      <dgm:spPr/>
    </dgm:pt>
    <dgm:pt modelId="{7686A281-66D4-4C69-91E4-FD401D5EDFC1}" type="pres">
      <dgm:prSet presAssocID="{AA8A5864-7CAB-411C-9CCA-3B645168D7DB}" presName="parTx" presStyleLbl="revTx" presStyleIdx="2" presStyleCnt="3">
        <dgm:presLayoutVars>
          <dgm:chMax val="0"/>
          <dgm:chPref val="0"/>
        </dgm:presLayoutVars>
      </dgm:prSet>
      <dgm:spPr/>
    </dgm:pt>
  </dgm:ptLst>
  <dgm:cxnLst>
    <dgm:cxn modelId="{FE17DB2A-CE1E-4E30-9461-D8D16EC3B323}" srcId="{33B9BDF8-F8B3-46BB-9512-A71E4BB57604}" destId="{AA8A5864-7CAB-411C-9CCA-3B645168D7DB}" srcOrd="2" destOrd="0" parTransId="{D3279E0B-F7E4-4411-87B1-25B235384708}" sibTransId="{3413514B-C21F-4895-9288-F57680CA8C50}"/>
    <dgm:cxn modelId="{7A58BC3A-B4F6-4A29-BB70-BFD7FECFED4E}" srcId="{33B9BDF8-F8B3-46BB-9512-A71E4BB57604}" destId="{6B7CFABB-0BB7-4D58-821E-83FE6B95FB03}" srcOrd="0" destOrd="0" parTransId="{DD7A95C6-42DC-42D7-B6E2-02C976703DB7}" sibTransId="{A51477FF-6BF5-4C85-AF98-50B4996B83F1}"/>
    <dgm:cxn modelId="{E6905651-5822-4A04-94AB-2C130FA24A37}" srcId="{33B9BDF8-F8B3-46BB-9512-A71E4BB57604}" destId="{A1E1FE32-E9A6-41A5-B49D-7DDF60965E88}" srcOrd="1" destOrd="0" parTransId="{5E92D633-9729-442F-A9C6-E40E54298A04}" sibTransId="{43902169-867B-4421-B805-A9F474652C2D}"/>
    <dgm:cxn modelId="{90F07272-2CAF-40BB-965E-5020FDAA4BDC}" type="presOf" srcId="{AA8A5864-7CAB-411C-9CCA-3B645168D7DB}" destId="{7686A281-66D4-4C69-91E4-FD401D5EDFC1}" srcOrd="0" destOrd="0" presId="urn:microsoft.com/office/officeart/2018/2/layout/IconVerticalSolidList"/>
    <dgm:cxn modelId="{8243E480-1D3B-470F-8F60-D4965D611D0E}" type="presOf" srcId="{6B7CFABB-0BB7-4D58-821E-83FE6B95FB03}" destId="{D3E42B58-2970-47B4-89B1-7DDD90211682}" srcOrd="0" destOrd="0" presId="urn:microsoft.com/office/officeart/2018/2/layout/IconVerticalSolidList"/>
    <dgm:cxn modelId="{A39C3BC6-4625-4A85-AD45-0E39609BEC22}" type="presOf" srcId="{33B9BDF8-F8B3-46BB-9512-A71E4BB57604}" destId="{CD602AF3-2DEC-4DB0-B393-1976C5D9048A}" srcOrd="0" destOrd="0" presId="urn:microsoft.com/office/officeart/2018/2/layout/IconVerticalSolidList"/>
    <dgm:cxn modelId="{52D903F9-CE06-495C-83B8-849F69BECA8A}" type="presOf" srcId="{A1E1FE32-E9A6-41A5-B49D-7DDF60965E88}" destId="{A9534FF3-B5AB-45CB-AC04-E839342BC8E1}" srcOrd="0" destOrd="0" presId="urn:microsoft.com/office/officeart/2018/2/layout/IconVerticalSolidList"/>
    <dgm:cxn modelId="{B6B61FBC-4EC9-4D2F-8F9C-D3DC493F3B7C}" type="presParOf" srcId="{CD602AF3-2DEC-4DB0-B393-1976C5D9048A}" destId="{0A3753B8-B88C-43E8-A3F0-731C111C13AB}" srcOrd="0" destOrd="0" presId="urn:microsoft.com/office/officeart/2018/2/layout/IconVerticalSolidList"/>
    <dgm:cxn modelId="{721550B6-7B35-4D2A-8FE0-2E1B2A1F912F}" type="presParOf" srcId="{0A3753B8-B88C-43E8-A3F0-731C111C13AB}" destId="{F001DBBD-5D1A-481C-AC61-866B1FE9F0B6}" srcOrd="0" destOrd="0" presId="urn:microsoft.com/office/officeart/2018/2/layout/IconVerticalSolidList"/>
    <dgm:cxn modelId="{F8AD4592-6F57-4EC7-B295-3E54F7E87152}" type="presParOf" srcId="{0A3753B8-B88C-43E8-A3F0-731C111C13AB}" destId="{DF9A4B9A-C9E7-42CB-8BF6-8B1809371182}" srcOrd="1" destOrd="0" presId="urn:microsoft.com/office/officeart/2018/2/layout/IconVerticalSolidList"/>
    <dgm:cxn modelId="{FB41DFA5-A9CE-4B09-A54B-F22E20915DC9}" type="presParOf" srcId="{0A3753B8-B88C-43E8-A3F0-731C111C13AB}" destId="{7315DA79-C9C0-4ED7-8C83-5A5F2600624E}" srcOrd="2" destOrd="0" presId="urn:microsoft.com/office/officeart/2018/2/layout/IconVerticalSolidList"/>
    <dgm:cxn modelId="{D70C38BA-21E0-4170-AD7B-CE83E7BC3B7F}" type="presParOf" srcId="{0A3753B8-B88C-43E8-A3F0-731C111C13AB}" destId="{D3E42B58-2970-47B4-89B1-7DDD90211682}" srcOrd="3" destOrd="0" presId="urn:microsoft.com/office/officeart/2018/2/layout/IconVerticalSolidList"/>
    <dgm:cxn modelId="{C6DD5B59-4956-4B0C-BE49-924E07889E93}" type="presParOf" srcId="{CD602AF3-2DEC-4DB0-B393-1976C5D9048A}" destId="{1A1205A9-F9C3-43EF-9EA7-FDCC07563D7A}" srcOrd="1" destOrd="0" presId="urn:microsoft.com/office/officeart/2018/2/layout/IconVerticalSolidList"/>
    <dgm:cxn modelId="{5EA9C382-6844-48AB-91F3-F005065AEE6E}" type="presParOf" srcId="{CD602AF3-2DEC-4DB0-B393-1976C5D9048A}" destId="{2B70D070-67BD-404C-81E9-C909D424BD19}" srcOrd="2" destOrd="0" presId="urn:microsoft.com/office/officeart/2018/2/layout/IconVerticalSolidList"/>
    <dgm:cxn modelId="{70E380F5-01B6-4305-8E03-A7EAA4496CA9}" type="presParOf" srcId="{2B70D070-67BD-404C-81E9-C909D424BD19}" destId="{6D7E0A28-375B-4994-BC56-952611603608}" srcOrd="0" destOrd="0" presId="urn:microsoft.com/office/officeart/2018/2/layout/IconVerticalSolidList"/>
    <dgm:cxn modelId="{3F2DE608-428A-43EF-8C50-3FC0C4DC6111}" type="presParOf" srcId="{2B70D070-67BD-404C-81E9-C909D424BD19}" destId="{18149924-AEBB-4BCA-BBC2-F8070FAF1BC3}" srcOrd="1" destOrd="0" presId="urn:microsoft.com/office/officeart/2018/2/layout/IconVerticalSolidList"/>
    <dgm:cxn modelId="{12494308-EE36-4FD2-907B-F1E98C8F32D9}" type="presParOf" srcId="{2B70D070-67BD-404C-81E9-C909D424BD19}" destId="{C7261FBB-310B-48BB-8198-81C2F855E23C}" srcOrd="2" destOrd="0" presId="urn:microsoft.com/office/officeart/2018/2/layout/IconVerticalSolidList"/>
    <dgm:cxn modelId="{EBA9C75F-6B46-463D-BD8B-E531BD409AA0}" type="presParOf" srcId="{2B70D070-67BD-404C-81E9-C909D424BD19}" destId="{A9534FF3-B5AB-45CB-AC04-E839342BC8E1}" srcOrd="3" destOrd="0" presId="urn:microsoft.com/office/officeart/2018/2/layout/IconVerticalSolidList"/>
    <dgm:cxn modelId="{368F8F30-C3EC-440A-8A02-A2B3487EED3D}" type="presParOf" srcId="{CD602AF3-2DEC-4DB0-B393-1976C5D9048A}" destId="{81877332-DBF5-432B-ACA4-12435669ECCC}" srcOrd="3" destOrd="0" presId="urn:microsoft.com/office/officeart/2018/2/layout/IconVerticalSolidList"/>
    <dgm:cxn modelId="{B131890D-52F7-42F7-AAE6-430BBF2D59A6}" type="presParOf" srcId="{CD602AF3-2DEC-4DB0-B393-1976C5D9048A}" destId="{9309C0C2-3564-4F63-B299-10FCA9470A4E}" srcOrd="4" destOrd="0" presId="urn:microsoft.com/office/officeart/2018/2/layout/IconVerticalSolidList"/>
    <dgm:cxn modelId="{2A8FCA0A-4E2E-4BB2-A5B8-1EC39CD793FC}" type="presParOf" srcId="{9309C0C2-3564-4F63-B299-10FCA9470A4E}" destId="{871ABFF2-8F90-4A76-8FD8-77340B51D24B}" srcOrd="0" destOrd="0" presId="urn:microsoft.com/office/officeart/2018/2/layout/IconVerticalSolidList"/>
    <dgm:cxn modelId="{2AF116DC-3987-493D-9ABC-9309235A4DDF}" type="presParOf" srcId="{9309C0C2-3564-4F63-B299-10FCA9470A4E}" destId="{3256B028-2243-402F-BDAE-2CC7CB6B28D4}" srcOrd="1" destOrd="0" presId="urn:microsoft.com/office/officeart/2018/2/layout/IconVerticalSolidList"/>
    <dgm:cxn modelId="{E4940B3E-5FEE-4D4A-9842-07D4D4D1D3AD}" type="presParOf" srcId="{9309C0C2-3564-4F63-B299-10FCA9470A4E}" destId="{40EC83E6-69C4-4E8B-85DE-01D342B592FB}" srcOrd="2" destOrd="0" presId="urn:microsoft.com/office/officeart/2018/2/layout/IconVerticalSolidList"/>
    <dgm:cxn modelId="{BA62D9BF-0289-42FF-99CD-3464D337D64E}" type="presParOf" srcId="{9309C0C2-3564-4F63-B299-10FCA9470A4E}" destId="{7686A281-66D4-4C69-91E4-FD401D5EDFC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1DBBD-5D1A-481C-AC61-866B1FE9F0B6}">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9A4B9A-C9E7-42CB-8BF6-8B1809371182}">
      <dsp:nvSpPr>
        <dsp:cNvPr id="0" name=""/>
        <dsp:cNvSpPr/>
      </dsp:nvSpPr>
      <dsp:spPr>
        <a:xfrm>
          <a:off x="375988" y="280191"/>
          <a:ext cx="683614" cy="683614"/>
        </a:xfrm>
        <a:prstGeom prst="rect">
          <a:avLst/>
        </a:prstGeom>
        <a:blipFill>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E42B58-2970-47B4-89B1-7DDD90211682}">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Amir: Project Proposal, Designing the forms, SQL commands, Designing the database and its relations, Globalization.</a:t>
          </a:r>
        </a:p>
      </dsp:txBody>
      <dsp:txXfrm>
        <a:off x="1435590" y="531"/>
        <a:ext cx="9080009" cy="1242935"/>
      </dsp:txXfrm>
    </dsp:sp>
    <dsp:sp modelId="{6D7E0A28-375B-4994-BC56-952611603608}">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149924-AEBB-4BCA-BBC2-F8070FAF1BC3}">
      <dsp:nvSpPr>
        <dsp:cNvPr id="0" name=""/>
        <dsp:cNvSpPr/>
      </dsp:nvSpPr>
      <dsp:spPr>
        <a:xfrm>
          <a:off x="375988" y="1833861"/>
          <a:ext cx="683614" cy="683614"/>
        </a:xfrm>
        <a:prstGeom prst="rect">
          <a:avLst/>
        </a:prstGeom>
        <a:blipFill>
          <a:blip xmlns:r="http://schemas.openxmlformats.org/officeDocument/2006/relationships" r:embed="rId2"/>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534FF3-B5AB-45CB-AC04-E839342BC8E1}">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Sen: Project Proposal, Designing the forms, PowerPoint, User Guide, Globalization.</a:t>
          </a:r>
        </a:p>
      </dsp:txBody>
      <dsp:txXfrm>
        <a:off x="1435590" y="1554201"/>
        <a:ext cx="9080009" cy="1242935"/>
      </dsp:txXfrm>
    </dsp:sp>
    <dsp:sp modelId="{871ABFF2-8F90-4A76-8FD8-77340B51D24B}">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56B028-2243-402F-BDAE-2CC7CB6B28D4}">
      <dsp:nvSpPr>
        <dsp:cNvPr id="0" name=""/>
        <dsp:cNvSpPr/>
      </dsp:nvSpPr>
      <dsp:spPr>
        <a:xfrm>
          <a:off x="375988" y="3387531"/>
          <a:ext cx="683614" cy="683614"/>
        </a:xfrm>
        <a:prstGeom prst="rect">
          <a:avLst/>
        </a:prstGeom>
        <a:blipFill>
          <a:blip xmlns:r="http://schemas.openxmlformats.org/officeDocument/2006/relationships" r:embed="rId3"/>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86A281-66D4-4C69-91E4-FD401D5EDFC1}">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Gennaro: Designing the forms, Designing the database and its relations, PowerPoint, User Guide.</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6BC492-91BA-1F4C-8EE2-CA8FEBA8DFA5}"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544902-5F32-2941-A931-FF1A40C969B2}" type="slidenum">
              <a:rPr lang="en-US" smtClean="0"/>
              <a:t>‹#›</a:t>
            </a:fld>
            <a:endParaRPr lang="en-US"/>
          </a:p>
        </p:txBody>
      </p:sp>
    </p:spTree>
    <p:extLst>
      <p:ext uri="{BB962C8B-B14F-4D97-AF65-F5344CB8AC3E}">
        <p14:creationId xmlns:p14="http://schemas.microsoft.com/office/powerpoint/2010/main" val="2084260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544902-5F32-2941-A931-FF1A40C969B2}" type="slidenum">
              <a:rPr lang="en-US" smtClean="0"/>
              <a:t>1</a:t>
            </a:fld>
            <a:endParaRPr lang="en-US"/>
          </a:p>
        </p:txBody>
      </p:sp>
    </p:spTree>
    <p:extLst>
      <p:ext uri="{BB962C8B-B14F-4D97-AF65-F5344CB8AC3E}">
        <p14:creationId xmlns:p14="http://schemas.microsoft.com/office/powerpoint/2010/main" val="2795789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544902-5F32-2941-A931-FF1A40C969B2}" type="slidenum">
              <a:rPr lang="en-US" smtClean="0"/>
              <a:t>10</a:t>
            </a:fld>
            <a:endParaRPr lang="en-US"/>
          </a:p>
        </p:txBody>
      </p:sp>
    </p:spTree>
    <p:extLst>
      <p:ext uri="{BB962C8B-B14F-4D97-AF65-F5344CB8AC3E}">
        <p14:creationId xmlns:p14="http://schemas.microsoft.com/office/powerpoint/2010/main" val="357644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544902-5F32-2941-A931-FF1A40C969B2}" type="slidenum">
              <a:rPr lang="en-US" smtClean="0"/>
              <a:t>11</a:t>
            </a:fld>
            <a:endParaRPr lang="en-US"/>
          </a:p>
        </p:txBody>
      </p:sp>
    </p:spTree>
    <p:extLst>
      <p:ext uri="{BB962C8B-B14F-4D97-AF65-F5344CB8AC3E}">
        <p14:creationId xmlns:p14="http://schemas.microsoft.com/office/powerpoint/2010/main" val="3383891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544902-5F32-2941-A931-FF1A40C969B2}" type="slidenum">
              <a:rPr lang="en-US" smtClean="0"/>
              <a:t>2</a:t>
            </a:fld>
            <a:endParaRPr lang="en-US"/>
          </a:p>
        </p:txBody>
      </p:sp>
    </p:spTree>
    <p:extLst>
      <p:ext uri="{BB962C8B-B14F-4D97-AF65-F5344CB8AC3E}">
        <p14:creationId xmlns:p14="http://schemas.microsoft.com/office/powerpoint/2010/main" val="1720798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544902-5F32-2941-A931-FF1A40C969B2}" type="slidenum">
              <a:rPr lang="en-US" smtClean="0"/>
              <a:t>3</a:t>
            </a:fld>
            <a:endParaRPr lang="en-US"/>
          </a:p>
        </p:txBody>
      </p:sp>
    </p:spTree>
    <p:extLst>
      <p:ext uri="{BB962C8B-B14F-4D97-AF65-F5344CB8AC3E}">
        <p14:creationId xmlns:p14="http://schemas.microsoft.com/office/powerpoint/2010/main" val="4012161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544902-5F32-2941-A931-FF1A40C969B2}" type="slidenum">
              <a:rPr lang="en-US" smtClean="0"/>
              <a:t>4</a:t>
            </a:fld>
            <a:endParaRPr lang="en-US"/>
          </a:p>
        </p:txBody>
      </p:sp>
    </p:spTree>
    <p:extLst>
      <p:ext uri="{BB962C8B-B14F-4D97-AF65-F5344CB8AC3E}">
        <p14:creationId xmlns:p14="http://schemas.microsoft.com/office/powerpoint/2010/main" val="443213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544902-5F32-2941-A931-FF1A40C969B2}" type="slidenum">
              <a:rPr lang="en-US" smtClean="0"/>
              <a:t>5</a:t>
            </a:fld>
            <a:endParaRPr lang="en-US"/>
          </a:p>
        </p:txBody>
      </p:sp>
    </p:spTree>
    <p:extLst>
      <p:ext uri="{BB962C8B-B14F-4D97-AF65-F5344CB8AC3E}">
        <p14:creationId xmlns:p14="http://schemas.microsoft.com/office/powerpoint/2010/main" val="233482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544902-5F32-2941-A931-FF1A40C969B2}" type="slidenum">
              <a:rPr lang="en-US" smtClean="0"/>
              <a:t>6</a:t>
            </a:fld>
            <a:endParaRPr lang="en-US"/>
          </a:p>
        </p:txBody>
      </p:sp>
    </p:spTree>
    <p:extLst>
      <p:ext uri="{BB962C8B-B14F-4D97-AF65-F5344CB8AC3E}">
        <p14:creationId xmlns:p14="http://schemas.microsoft.com/office/powerpoint/2010/main" val="144124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544902-5F32-2941-A931-FF1A40C969B2}" type="slidenum">
              <a:rPr lang="en-US" smtClean="0"/>
              <a:t>7</a:t>
            </a:fld>
            <a:endParaRPr lang="en-US"/>
          </a:p>
        </p:txBody>
      </p:sp>
    </p:spTree>
    <p:extLst>
      <p:ext uri="{BB962C8B-B14F-4D97-AF65-F5344CB8AC3E}">
        <p14:creationId xmlns:p14="http://schemas.microsoft.com/office/powerpoint/2010/main" val="1981028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544902-5F32-2941-A931-FF1A40C969B2}" type="slidenum">
              <a:rPr lang="en-US" smtClean="0"/>
              <a:t>8</a:t>
            </a:fld>
            <a:endParaRPr lang="en-US"/>
          </a:p>
        </p:txBody>
      </p:sp>
    </p:spTree>
    <p:extLst>
      <p:ext uri="{BB962C8B-B14F-4D97-AF65-F5344CB8AC3E}">
        <p14:creationId xmlns:p14="http://schemas.microsoft.com/office/powerpoint/2010/main" val="1092904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544902-5F32-2941-A931-FF1A40C969B2}" type="slidenum">
              <a:rPr lang="en-US" smtClean="0"/>
              <a:t>9</a:t>
            </a:fld>
            <a:endParaRPr lang="en-US"/>
          </a:p>
        </p:txBody>
      </p:sp>
    </p:spTree>
    <p:extLst>
      <p:ext uri="{BB962C8B-B14F-4D97-AF65-F5344CB8AC3E}">
        <p14:creationId xmlns:p14="http://schemas.microsoft.com/office/powerpoint/2010/main" val="1941528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F409-3895-8770-DE50-7B71EA8DB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EF2CB4-C616-F004-B83F-2713A79878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DED771-861E-B520-5F41-40C305307BB1}"/>
              </a:ext>
            </a:extLst>
          </p:cNvPr>
          <p:cNvSpPr>
            <a:spLocks noGrp="1"/>
          </p:cNvSpPr>
          <p:nvPr>
            <p:ph type="dt" sz="half" idx="10"/>
          </p:nvPr>
        </p:nvSpPr>
        <p:spPr/>
        <p:txBody>
          <a:bodyPr/>
          <a:lstStyle/>
          <a:p>
            <a:fld id="{39D9E8B0-9D49-2943-8ACB-E83CC69779D2}" type="datetimeFigureOut">
              <a:rPr lang="en-US" smtClean="0"/>
              <a:t>5/16/2024</a:t>
            </a:fld>
            <a:endParaRPr lang="en-US"/>
          </a:p>
        </p:txBody>
      </p:sp>
      <p:sp>
        <p:nvSpPr>
          <p:cNvPr id="5" name="Footer Placeholder 4">
            <a:extLst>
              <a:ext uri="{FF2B5EF4-FFF2-40B4-BE49-F238E27FC236}">
                <a16:creationId xmlns:a16="http://schemas.microsoft.com/office/drawing/2014/main" id="{39139970-6438-812C-477B-F30D65B1B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2A5D17-FBFB-9CC8-711A-937C159ECE39}"/>
              </a:ext>
            </a:extLst>
          </p:cNvPr>
          <p:cNvSpPr>
            <a:spLocks noGrp="1"/>
          </p:cNvSpPr>
          <p:nvPr>
            <p:ph type="sldNum" sz="quarter" idx="12"/>
          </p:nvPr>
        </p:nvSpPr>
        <p:spPr/>
        <p:txBody>
          <a:bodyPr/>
          <a:lstStyle/>
          <a:p>
            <a:fld id="{F1EB7C02-C01A-1D4F-92B6-774B0C985C8F}" type="slidenum">
              <a:rPr lang="en-US" smtClean="0"/>
              <a:t>‹#›</a:t>
            </a:fld>
            <a:endParaRPr lang="en-US"/>
          </a:p>
        </p:txBody>
      </p:sp>
    </p:spTree>
    <p:extLst>
      <p:ext uri="{BB962C8B-B14F-4D97-AF65-F5344CB8AC3E}">
        <p14:creationId xmlns:p14="http://schemas.microsoft.com/office/powerpoint/2010/main" val="4095515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9EB9-B9C3-EA77-26DF-09BC934A0C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E15340-8511-C7C7-6E9B-941E8A46E6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0E7E8-4D51-33C4-F4CB-9C5933B05572}"/>
              </a:ext>
            </a:extLst>
          </p:cNvPr>
          <p:cNvSpPr>
            <a:spLocks noGrp="1"/>
          </p:cNvSpPr>
          <p:nvPr>
            <p:ph type="dt" sz="half" idx="10"/>
          </p:nvPr>
        </p:nvSpPr>
        <p:spPr/>
        <p:txBody>
          <a:bodyPr/>
          <a:lstStyle/>
          <a:p>
            <a:fld id="{39D9E8B0-9D49-2943-8ACB-E83CC69779D2}" type="datetimeFigureOut">
              <a:rPr lang="en-US" smtClean="0"/>
              <a:t>5/16/2024</a:t>
            </a:fld>
            <a:endParaRPr lang="en-US"/>
          </a:p>
        </p:txBody>
      </p:sp>
      <p:sp>
        <p:nvSpPr>
          <p:cNvPr id="5" name="Footer Placeholder 4">
            <a:extLst>
              <a:ext uri="{FF2B5EF4-FFF2-40B4-BE49-F238E27FC236}">
                <a16:creationId xmlns:a16="http://schemas.microsoft.com/office/drawing/2014/main" id="{D0633BE3-FE24-D13D-B4AB-2D2507186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4083C-A459-5892-AF75-2B6CDB85EB13}"/>
              </a:ext>
            </a:extLst>
          </p:cNvPr>
          <p:cNvSpPr>
            <a:spLocks noGrp="1"/>
          </p:cNvSpPr>
          <p:nvPr>
            <p:ph type="sldNum" sz="quarter" idx="12"/>
          </p:nvPr>
        </p:nvSpPr>
        <p:spPr/>
        <p:txBody>
          <a:bodyPr/>
          <a:lstStyle/>
          <a:p>
            <a:fld id="{F1EB7C02-C01A-1D4F-92B6-774B0C985C8F}" type="slidenum">
              <a:rPr lang="en-US" smtClean="0"/>
              <a:t>‹#›</a:t>
            </a:fld>
            <a:endParaRPr lang="en-US"/>
          </a:p>
        </p:txBody>
      </p:sp>
    </p:spTree>
    <p:extLst>
      <p:ext uri="{BB962C8B-B14F-4D97-AF65-F5344CB8AC3E}">
        <p14:creationId xmlns:p14="http://schemas.microsoft.com/office/powerpoint/2010/main" val="2854595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D55598-FAF2-DAE0-8581-2750C28393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0A874D-789B-4918-DFF3-6CC8EF07B1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DA25E9-AD76-D346-863D-A4975746A988}"/>
              </a:ext>
            </a:extLst>
          </p:cNvPr>
          <p:cNvSpPr>
            <a:spLocks noGrp="1"/>
          </p:cNvSpPr>
          <p:nvPr>
            <p:ph type="dt" sz="half" idx="10"/>
          </p:nvPr>
        </p:nvSpPr>
        <p:spPr/>
        <p:txBody>
          <a:bodyPr/>
          <a:lstStyle/>
          <a:p>
            <a:fld id="{39D9E8B0-9D49-2943-8ACB-E83CC69779D2}" type="datetimeFigureOut">
              <a:rPr lang="en-US" smtClean="0"/>
              <a:t>5/16/2024</a:t>
            </a:fld>
            <a:endParaRPr lang="en-US"/>
          </a:p>
        </p:txBody>
      </p:sp>
      <p:sp>
        <p:nvSpPr>
          <p:cNvPr id="5" name="Footer Placeholder 4">
            <a:extLst>
              <a:ext uri="{FF2B5EF4-FFF2-40B4-BE49-F238E27FC236}">
                <a16:creationId xmlns:a16="http://schemas.microsoft.com/office/drawing/2014/main" id="{C47BF7EB-8730-C5CB-D3F5-622FBC906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08185-1CAB-42B2-4055-03DA9971F881}"/>
              </a:ext>
            </a:extLst>
          </p:cNvPr>
          <p:cNvSpPr>
            <a:spLocks noGrp="1"/>
          </p:cNvSpPr>
          <p:nvPr>
            <p:ph type="sldNum" sz="quarter" idx="12"/>
          </p:nvPr>
        </p:nvSpPr>
        <p:spPr/>
        <p:txBody>
          <a:bodyPr/>
          <a:lstStyle/>
          <a:p>
            <a:fld id="{F1EB7C02-C01A-1D4F-92B6-774B0C985C8F}" type="slidenum">
              <a:rPr lang="en-US" smtClean="0"/>
              <a:t>‹#›</a:t>
            </a:fld>
            <a:endParaRPr lang="en-US"/>
          </a:p>
        </p:txBody>
      </p:sp>
    </p:spTree>
    <p:extLst>
      <p:ext uri="{BB962C8B-B14F-4D97-AF65-F5344CB8AC3E}">
        <p14:creationId xmlns:p14="http://schemas.microsoft.com/office/powerpoint/2010/main" val="2485033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A1620-DAE0-149E-438B-265AE4E8D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96BAA-3517-85AF-8F5D-B1BCB92C6F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FD2F4B-05A9-BAA1-6134-216822D32CE7}"/>
              </a:ext>
            </a:extLst>
          </p:cNvPr>
          <p:cNvSpPr>
            <a:spLocks noGrp="1"/>
          </p:cNvSpPr>
          <p:nvPr>
            <p:ph type="dt" sz="half" idx="10"/>
          </p:nvPr>
        </p:nvSpPr>
        <p:spPr/>
        <p:txBody>
          <a:bodyPr/>
          <a:lstStyle/>
          <a:p>
            <a:fld id="{39D9E8B0-9D49-2943-8ACB-E83CC69779D2}" type="datetimeFigureOut">
              <a:rPr lang="en-US" smtClean="0"/>
              <a:t>5/16/2024</a:t>
            </a:fld>
            <a:endParaRPr lang="en-US"/>
          </a:p>
        </p:txBody>
      </p:sp>
      <p:sp>
        <p:nvSpPr>
          <p:cNvPr id="5" name="Footer Placeholder 4">
            <a:extLst>
              <a:ext uri="{FF2B5EF4-FFF2-40B4-BE49-F238E27FC236}">
                <a16:creationId xmlns:a16="http://schemas.microsoft.com/office/drawing/2014/main" id="{97B469F8-053E-7C91-4E70-7131A8621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94A07-7152-881C-EAB8-4EAA64D5C80E}"/>
              </a:ext>
            </a:extLst>
          </p:cNvPr>
          <p:cNvSpPr>
            <a:spLocks noGrp="1"/>
          </p:cNvSpPr>
          <p:nvPr>
            <p:ph type="sldNum" sz="quarter" idx="12"/>
          </p:nvPr>
        </p:nvSpPr>
        <p:spPr/>
        <p:txBody>
          <a:bodyPr/>
          <a:lstStyle/>
          <a:p>
            <a:fld id="{F1EB7C02-C01A-1D4F-92B6-774B0C985C8F}" type="slidenum">
              <a:rPr lang="en-US" smtClean="0"/>
              <a:t>‹#›</a:t>
            </a:fld>
            <a:endParaRPr lang="en-US"/>
          </a:p>
        </p:txBody>
      </p:sp>
    </p:spTree>
    <p:extLst>
      <p:ext uri="{BB962C8B-B14F-4D97-AF65-F5344CB8AC3E}">
        <p14:creationId xmlns:p14="http://schemas.microsoft.com/office/powerpoint/2010/main" val="419303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C31B0-F34D-50E1-F8BF-7E3632C26C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0591E6-EABD-20B1-3118-C40C72D349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C668A2-8EB1-E9EC-DF53-202EE3E661A3}"/>
              </a:ext>
            </a:extLst>
          </p:cNvPr>
          <p:cNvSpPr>
            <a:spLocks noGrp="1"/>
          </p:cNvSpPr>
          <p:nvPr>
            <p:ph type="dt" sz="half" idx="10"/>
          </p:nvPr>
        </p:nvSpPr>
        <p:spPr/>
        <p:txBody>
          <a:bodyPr/>
          <a:lstStyle/>
          <a:p>
            <a:fld id="{39D9E8B0-9D49-2943-8ACB-E83CC69779D2}" type="datetimeFigureOut">
              <a:rPr lang="en-US" smtClean="0"/>
              <a:t>5/16/2024</a:t>
            </a:fld>
            <a:endParaRPr lang="en-US"/>
          </a:p>
        </p:txBody>
      </p:sp>
      <p:sp>
        <p:nvSpPr>
          <p:cNvPr id="5" name="Footer Placeholder 4">
            <a:extLst>
              <a:ext uri="{FF2B5EF4-FFF2-40B4-BE49-F238E27FC236}">
                <a16:creationId xmlns:a16="http://schemas.microsoft.com/office/drawing/2014/main" id="{AEE42FF2-52EF-06A2-5248-394C12A7A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15FCF-3B6D-83C9-BB74-E5C56C32A605}"/>
              </a:ext>
            </a:extLst>
          </p:cNvPr>
          <p:cNvSpPr>
            <a:spLocks noGrp="1"/>
          </p:cNvSpPr>
          <p:nvPr>
            <p:ph type="sldNum" sz="quarter" idx="12"/>
          </p:nvPr>
        </p:nvSpPr>
        <p:spPr/>
        <p:txBody>
          <a:bodyPr/>
          <a:lstStyle/>
          <a:p>
            <a:fld id="{F1EB7C02-C01A-1D4F-92B6-774B0C985C8F}" type="slidenum">
              <a:rPr lang="en-US" smtClean="0"/>
              <a:t>‹#›</a:t>
            </a:fld>
            <a:endParaRPr lang="en-US"/>
          </a:p>
        </p:txBody>
      </p:sp>
    </p:spTree>
    <p:extLst>
      <p:ext uri="{BB962C8B-B14F-4D97-AF65-F5344CB8AC3E}">
        <p14:creationId xmlns:p14="http://schemas.microsoft.com/office/powerpoint/2010/main" val="3909658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713C-180B-8255-5C81-D93F77D624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6E26BF-410C-6411-FC59-4EED31FC2E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2B87E0-DD26-8A0F-92E6-5F2C9B3C22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D9BBA3-DE13-A759-D787-B7F5E5CE1608}"/>
              </a:ext>
            </a:extLst>
          </p:cNvPr>
          <p:cNvSpPr>
            <a:spLocks noGrp="1"/>
          </p:cNvSpPr>
          <p:nvPr>
            <p:ph type="dt" sz="half" idx="10"/>
          </p:nvPr>
        </p:nvSpPr>
        <p:spPr/>
        <p:txBody>
          <a:bodyPr/>
          <a:lstStyle/>
          <a:p>
            <a:fld id="{39D9E8B0-9D49-2943-8ACB-E83CC69779D2}" type="datetimeFigureOut">
              <a:rPr lang="en-US" smtClean="0"/>
              <a:t>5/16/2024</a:t>
            </a:fld>
            <a:endParaRPr lang="en-US"/>
          </a:p>
        </p:txBody>
      </p:sp>
      <p:sp>
        <p:nvSpPr>
          <p:cNvPr id="6" name="Footer Placeholder 5">
            <a:extLst>
              <a:ext uri="{FF2B5EF4-FFF2-40B4-BE49-F238E27FC236}">
                <a16:creationId xmlns:a16="http://schemas.microsoft.com/office/drawing/2014/main" id="{E5CECFBF-DF03-7747-98A7-FC5D30265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8F5B27-9B2C-E12D-1240-2ACB527745D2}"/>
              </a:ext>
            </a:extLst>
          </p:cNvPr>
          <p:cNvSpPr>
            <a:spLocks noGrp="1"/>
          </p:cNvSpPr>
          <p:nvPr>
            <p:ph type="sldNum" sz="quarter" idx="12"/>
          </p:nvPr>
        </p:nvSpPr>
        <p:spPr/>
        <p:txBody>
          <a:bodyPr/>
          <a:lstStyle/>
          <a:p>
            <a:fld id="{F1EB7C02-C01A-1D4F-92B6-774B0C985C8F}" type="slidenum">
              <a:rPr lang="en-US" smtClean="0"/>
              <a:t>‹#›</a:t>
            </a:fld>
            <a:endParaRPr lang="en-US"/>
          </a:p>
        </p:txBody>
      </p:sp>
    </p:spTree>
    <p:extLst>
      <p:ext uri="{BB962C8B-B14F-4D97-AF65-F5344CB8AC3E}">
        <p14:creationId xmlns:p14="http://schemas.microsoft.com/office/powerpoint/2010/main" val="446231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580EF-CA71-D8CF-2016-2B7EFAAFE8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1467C8-B30B-0593-B5B2-560FA9314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F52BBC-96B8-47F3-2C12-C52E9D898A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6757CB-1391-E787-F36B-9BC3A343A1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6ABD8A-FAC1-1A9C-ED4D-4802509842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06C3DE-27DC-74F6-F28C-A31298803B5E}"/>
              </a:ext>
            </a:extLst>
          </p:cNvPr>
          <p:cNvSpPr>
            <a:spLocks noGrp="1"/>
          </p:cNvSpPr>
          <p:nvPr>
            <p:ph type="dt" sz="half" idx="10"/>
          </p:nvPr>
        </p:nvSpPr>
        <p:spPr/>
        <p:txBody>
          <a:bodyPr/>
          <a:lstStyle/>
          <a:p>
            <a:fld id="{39D9E8B0-9D49-2943-8ACB-E83CC69779D2}" type="datetimeFigureOut">
              <a:rPr lang="en-US" smtClean="0"/>
              <a:t>5/16/2024</a:t>
            </a:fld>
            <a:endParaRPr lang="en-US"/>
          </a:p>
        </p:txBody>
      </p:sp>
      <p:sp>
        <p:nvSpPr>
          <p:cNvPr id="8" name="Footer Placeholder 7">
            <a:extLst>
              <a:ext uri="{FF2B5EF4-FFF2-40B4-BE49-F238E27FC236}">
                <a16:creationId xmlns:a16="http://schemas.microsoft.com/office/drawing/2014/main" id="{B3AF7C6B-D72B-F372-E4F5-819C788F20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B2FA92-10C1-D780-57D0-12A2D49AAB1A}"/>
              </a:ext>
            </a:extLst>
          </p:cNvPr>
          <p:cNvSpPr>
            <a:spLocks noGrp="1"/>
          </p:cNvSpPr>
          <p:nvPr>
            <p:ph type="sldNum" sz="quarter" idx="12"/>
          </p:nvPr>
        </p:nvSpPr>
        <p:spPr/>
        <p:txBody>
          <a:bodyPr/>
          <a:lstStyle/>
          <a:p>
            <a:fld id="{F1EB7C02-C01A-1D4F-92B6-774B0C985C8F}" type="slidenum">
              <a:rPr lang="en-US" smtClean="0"/>
              <a:t>‹#›</a:t>
            </a:fld>
            <a:endParaRPr lang="en-US"/>
          </a:p>
        </p:txBody>
      </p:sp>
    </p:spTree>
    <p:extLst>
      <p:ext uri="{BB962C8B-B14F-4D97-AF65-F5344CB8AC3E}">
        <p14:creationId xmlns:p14="http://schemas.microsoft.com/office/powerpoint/2010/main" val="2232810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3FD59-6DCF-3617-46BE-6C786888DD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56792E-2814-67CD-CA08-ABA7FCE32541}"/>
              </a:ext>
            </a:extLst>
          </p:cNvPr>
          <p:cNvSpPr>
            <a:spLocks noGrp="1"/>
          </p:cNvSpPr>
          <p:nvPr>
            <p:ph type="dt" sz="half" idx="10"/>
          </p:nvPr>
        </p:nvSpPr>
        <p:spPr/>
        <p:txBody>
          <a:bodyPr/>
          <a:lstStyle/>
          <a:p>
            <a:fld id="{39D9E8B0-9D49-2943-8ACB-E83CC69779D2}" type="datetimeFigureOut">
              <a:rPr lang="en-US" smtClean="0"/>
              <a:t>5/16/2024</a:t>
            </a:fld>
            <a:endParaRPr lang="en-US"/>
          </a:p>
        </p:txBody>
      </p:sp>
      <p:sp>
        <p:nvSpPr>
          <p:cNvPr id="4" name="Footer Placeholder 3">
            <a:extLst>
              <a:ext uri="{FF2B5EF4-FFF2-40B4-BE49-F238E27FC236}">
                <a16:creationId xmlns:a16="http://schemas.microsoft.com/office/drawing/2014/main" id="{595AC83E-5EF1-F22D-BACD-31A5472613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DE8751-17C4-F5DC-D446-0CFFCF292C5B}"/>
              </a:ext>
            </a:extLst>
          </p:cNvPr>
          <p:cNvSpPr>
            <a:spLocks noGrp="1"/>
          </p:cNvSpPr>
          <p:nvPr>
            <p:ph type="sldNum" sz="quarter" idx="12"/>
          </p:nvPr>
        </p:nvSpPr>
        <p:spPr/>
        <p:txBody>
          <a:bodyPr/>
          <a:lstStyle/>
          <a:p>
            <a:fld id="{F1EB7C02-C01A-1D4F-92B6-774B0C985C8F}" type="slidenum">
              <a:rPr lang="en-US" smtClean="0"/>
              <a:t>‹#›</a:t>
            </a:fld>
            <a:endParaRPr lang="en-US"/>
          </a:p>
        </p:txBody>
      </p:sp>
    </p:spTree>
    <p:extLst>
      <p:ext uri="{BB962C8B-B14F-4D97-AF65-F5344CB8AC3E}">
        <p14:creationId xmlns:p14="http://schemas.microsoft.com/office/powerpoint/2010/main" val="265765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6C6F3E-49B0-9F45-A6BC-A9C838E077DD}"/>
              </a:ext>
            </a:extLst>
          </p:cNvPr>
          <p:cNvSpPr>
            <a:spLocks noGrp="1"/>
          </p:cNvSpPr>
          <p:nvPr>
            <p:ph type="dt" sz="half" idx="10"/>
          </p:nvPr>
        </p:nvSpPr>
        <p:spPr/>
        <p:txBody>
          <a:bodyPr/>
          <a:lstStyle/>
          <a:p>
            <a:fld id="{39D9E8B0-9D49-2943-8ACB-E83CC69779D2}" type="datetimeFigureOut">
              <a:rPr lang="en-US" smtClean="0"/>
              <a:t>5/16/2024</a:t>
            </a:fld>
            <a:endParaRPr lang="en-US"/>
          </a:p>
        </p:txBody>
      </p:sp>
      <p:sp>
        <p:nvSpPr>
          <p:cNvPr id="3" name="Footer Placeholder 2">
            <a:extLst>
              <a:ext uri="{FF2B5EF4-FFF2-40B4-BE49-F238E27FC236}">
                <a16:creationId xmlns:a16="http://schemas.microsoft.com/office/drawing/2014/main" id="{10796C63-8C8F-98F2-FC27-E194515FFD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F0620F-C01C-2C4D-66E7-8BBFADCAF11A}"/>
              </a:ext>
            </a:extLst>
          </p:cNvPr>
          <p:cNvSpPr>
            <a:spLocks noGrp="1"/>
          </p:cNvSpPr>
          <p:nvPr>
            <p:ph type="sldNum" sz="quarter" idx="12"/>
          </p:nvPr>
        </p:nvSpPr>
        <p:spPr/>
        <p:txBody>
          <a:bodyPr/>
          <a:lstStyle/>
          <a:p>
            <a:fld id="{F1EB7C02-C01A-1D4F-92B6-774B0C985C8F}" type="slidenum">
              <a:rPr lang="en-US" smtClean="0"/>
              <a:t>‹#›</a:t>
            </a:fld>
            <a:endParaRPr lang="en-US"/>
          </a:p>
        </p:txBody>
      </p:sp>
    </p:spTree>
    <p:extLst>
      <p:ext uri="{BB962C8B-B14F-4D97-AF65-F5344CB8AC3E}">
        <p14:creationId xmlns:p14="http://schemas.microsoft.com/office/powerpoint/2010/main" val="1718505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96879-7B6D-D8A8-16D3-D8FCBAE6A8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1214E6-00EA-01B4-7D08-DFC3C39CA8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884FAF-FA01-F774-C2EE-4D1FECCE1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BDFB7F-ADF1-AE9B-FFD3-A8A6633E212E}"/>
              </a:ext>
            </a:extLst>
          </p:cNvPr>
          <p:cNvSpPr>
            <a:spLocks noGrp="1"/>
          </p:cNvSpPr>
          <p:nvPr>
            <p:ph type="dt" sz="half" idx="10"/>
          </p:nvPr>
        </p:nvSpPr>
        <p:spPr/>
        <p:txBody>
          <a:bodyPr/>
          <a:lstStyle/>
          <a:p>
            <a:fld id="{39D9E8B0-9D49-2943-8ACB-E83CC69779D2}" type="datetimeFigureOut">
              <a:rPr lang="en-US" smtClean="0"/>
              <a:t>5/16/2024</a:t>
            </a:fld>
            <a:endParaRPr lang="en-US"/>
          </a:p>
        </p:txBody>
      </p:sp>
      <p:sp>
        <p:nvSpPr>
          <p:cNvPr id="6" name="Footer Placeholder 5">
            <a:extLst>
              <a:ext uri="{FF2B5EF4-FFF2-40B4-BE49-F238E27FC236}">
                <a16:creationId xmlns:a16="http://schemas.microsoft.com/office/drawing/2014/main" id="{0747ABD7-17AA-61CD-0680-B25173DB1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F74BB9-2931-7207-C25A-3FD4D70B55FE}"/>
              </a:ext>
            </a:extLst>
          </p:cNvPr>
          <p:cNvSpPr>
            <a:spLocks noGrp="1"/>
          </p:cNvSpPr>
          <p:nvPr>
            <p:ph type="sldNum" sz="quarter" idx="12"/>
          </p:nvPr>
        </p:nvSpPr>
        <p:spPr/>
        <p:txBody>
          <a:bodyPr/>
          <a:lstStyle/>
          <a:p>
            <a:fld id="{F1EB7C02-C01A-1D4F-92B6-774B0C985C8F}" type="slidenum">
              <a:rPr lang="en-US" smtClean="0"/>
              <a:t>‹#›</a:t>
            </a:fld>
            <a:endParaRPr lang="en-US"/>
          </a:p>
        </p:txBody>
      </p:sp>
    </p:spTree>
    <p:extLst>
      <p:ext uri="{BB962C8B-B14F-4D97-AF65-F5344CB8AC3E}">
        <p14:creationId xmlns:p14="http://schemas.microsoft.com/office/powerpoint/2010/main" val="12155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92E1-E783-394F-6B70-2CE65C5792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351043-296C-379F-2B74-D7F11805D5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649D7D-B9F6-DBC9-7DC4-293CF28F7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05ECE9-17CB-3AD8-62D5-502A9802FB8D}"/>
              </a:ext>
            </a:extLst>
          </p:cNvPr>
          <p:cNvSpPr>
            <a:spLocks noGrp="1"/>
          </p:cNvSpPr>
          <p:nvPr>
            <p:ph type="dt" sz="half" idx="10"/>
          </p:nvPr>
        </p:nvSpPr>
        <p:spPr/>
        <p:txBody>
          <a:bodyPr/>
          <a:lstStyle/>
          <a:p>
            <a:fld id="{39D9E8B0-9D49-2943-8ACB-E83CC69779D2}" type="datetimeFigureOut">
              <a:rPr lang="en-US" smtClean="0"/>
              <a:t>5/16/2024</a:t>
            </a:fld>
            <a:endParaRPr lang="en-US"/>
          </a:p>
        </p:txBody>
      </p:sp>
      <p:sp>
        <p:nvSpPr>
          <p:cNvPr id="6" name="Footer Placeholder 5">
            <a:extLst>
              <a:ext uri="{FF2B5EF4-FFF2-40B4-BE49-F238E27FC236}">
                <a16:creationId xmlns:a16="http://schemas.microsoft.com/office/drawing/2014/main" id="{3A9CD379-2E66-C7EC-2A4B-B3151AB81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23BD77-C0F9-84CF-71CE-2CB13346DA9A}"/>
              </a:ext>
            </a:extLst>
          </p:cNvPr>
          <p:cNvSpPr>
            <a:spLocks noGrp="1"/>
          </p:cNvSpPr>
          <p:nvPr>
            <p:ph type="sldNum" sz="quarter" idx="12"/>
          </p:nvPr>
        </p:nvSpPr>
        <p:spPr/>
        <p:txBody>
          <a:bodyPr/>
          <a:lstStyle/>
          <a:p>
            <a:fld id="{F1EB7C02-C01A-1D4F-92B6-774B0C985C8F}" type="slidenum">
              <a:rPr lang="en-US" smtClean="0"/>
              <a:t>‹#›</a:t>
            </a:fld>
            <a:endParaRPr lang="en-US"/>
          </a:p>
        </p:txBody>
      </p:sp>
    </p:spTree>
    <p:extLst>
      <p:ext uri="{BB962C8B-B14F-4D97-AF65-F5344CB8AC3E}">
        <p14:creationId xmlns:p14="http://schemas.microsoft.com/office/powerpoint/2010/main" val="345193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D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C95B60-5365-CABE-D874-CB14ACC13C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B1B7E1-D25F-7523-B501-523D2E9B6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10F7F5-FD06-3888-AA81-C2A8B1E0A6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D9E8B0-9D49-2943-8ACB-E83CC69779D2}" type="datetimeFigureOut">
              <a:rPr lang="en-US" smtClean="0"/>
              <a:t>5/16/2024</a:t>
            </a:fld>
            <a:endParaRPr lang="en-US"/>
          </a:p>
        </p:txBody>
      </p:sp>
      <p:sp>
        <p:nvSpPr>
          <p:cNvPr id="5" name="Footer Placeholder 4">
            <a:extLst>
              <a:ext uri="{FF2B5EF4-FFF2-40B4-BE49-F238E27FC236}">
                <a16:creationId xmlns:a16="http://schemas.microsoft.com/office/drawing/2014/main" id="{82FD0546-4115-B2E4-7DF6-646655CD41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C5BBAF3-8CD7-6C31-7358-EA04436B61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1EB7C02-C01A-1D4F-92B6-774B0C985C8F}" type="slidenum">
              <a:rPr lang="en-US" smtClean="0"/>
              <a:t>‹#›</a:t>
            </a:fld>
            <a:endParaRPr lang="en-US"/>
          </a:p>
        </p:txBody>
      </p:sp>
    </p:spTree>
    <p:extLst>
      <p:ext uri="{BB962C8B-B14F-4D97-AF65-F5344CB8AC3E}">
        <p14:creationId xmlns:p14="http://schemas.microsoft.com/office/powerpoint/2010/main" val="1583617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083354-4918-AFA2-4479-0358E2B3CCF8}"/>
              </a:ext>
            </a:extLst>
          </p:cNvPr>
          <p:cNvSpPr>
            <a:spLocks noGrp="1" noRot="1" noMove="1" noResize="1" noEditPoints="1" noAdjustHandles="1" noChangeArrowheads="1" noChangeShapeType="1"/>
          </p:cNvSpPr>
          <p:nvPr/>
        </p:nvSpPr>
        <p:spPr>
          <a:xfrm>
            <a:off x="0" y="-1"/>
            <a:ext cx="12192000" cy="1800225"/>
          </a:xfrm>
          <a:prstGeom prst="rect">
            <a:avLst/>
          </a:prstGeom>
          <a:solidFill>
            <a:srgbClr val="4682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ABA5C077-13C1-4CDE-EFC1-79852414E573}"/>
              </a:ext>
            </a:extLst>
          </p:cNvPr>
          <p:cNvSpPr>
            <a:spLocks noChangeAspect="1"/>
          </p:cNvSpPr>
          <p:nvPr/>
        </p:nvSpPr>
        <p:spPr>
          <a:xfrm>
            <a:off x="12281261" y="10398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1</a:t>
            </a:r>
          </a:p>
        </p:txBody>
      </p:sp>
      <p:sp>
        <p:nvSpPr>
          <p:cNvPr id="11" name="Title 10">
            <a:extLst>
              <a:ext uri="{FF2B5EF4-FFF2-40B4-BE49-F238E27FC236}">
                <a16:creationId xmlns:a16="http://schemas.microsoft.com/office/drawing/2014/main" id="{056B44EA-D124-016B-9C23-3FDC6C86F5DA}"/>
              </a:ext>
            </a:extLst>
          </p:cNvPr>
          <p:cNvSpPr>
            <a:spLocks noGrp="1"/>
          </p:cNvSpPr>
          <p:nvPr>
            <p:ph type="ctrTitle"/>
          </p:nvPr>
        </p:nvSpPr>
        <p:spPr/>
        <p:txBody>
          <a:bodyPr/>
          <a:lstStyle/>
          <a:p>
            <a:r>
              <a:rPr lang="en-US" dirty="0"/>
              <a:t>Recipes Holder</a:t>
            </a:r>
          </a:p>
        </p:txBody>
      </p:sp>
      <p:sp>
        <p:nvSpPr>
          <p:cNvPr id="12" name="Subtitle 11">
            <a:extLst>
              <a:ext uri="{FF2B5EF4-FFF2-40B4-BE49-F238E27FC236}">
                <a16:creationId xmlns:a16="http://schemas.microsoft.com/office/drawing/2014/main" id="{434CF6F7-20B4-3E5C-5779-3FC0AA4D75C2}"/>
              </a:ext>
            </a:extLst>
          </p:cNvPr>
          <p:cNvSpPr>
            <a:spLocks noGrp="1"/>
          </p:cNvSpPr>
          <p:nvPr>
            <p:ph type="subTitle" idx="1"/>
          </p:nvPr>
        </p:nvSpPr>
        <p:spPr>
          <a:xfrm>
            <a:off x="1524000" y="3602038"/>
            <a:ext cx="9144000" cy="1655762"/>
          </a:xfrm>
        </p:spPr>
        <p:txBody>
          <a:bodyPr/>
          <a:lstStyle/>
          <a:p>
            <a:r>
              <a:rPr lang="en-US" dirty="0"/>
              <a:t>Presented By:</a:t>
            </a:r>
          </a:p>
          <a:p>
            <a:r>
              <a:rPr lang="en-US" dirty="0"/>
              <a:t>Gennaro Finelli, Amir-Georges Haya, Sen Bellotiny Donissint</a:t>
            </a:r>
          </a:p>
          <a:p>
            <a:endParaRPr lang="en-US" dirty="0"/>
          </a:p>
        </p:txBody>
      </p:sp>
    </p:spTree>
    <p:extLst>
      <p:ext uri="{BB962C8B-B14F-4D97-AF65-F5344CB8AC3E}">
        <p14:creationId xmlns:p14="http://schemas.microsoft.com/office/powerpoint/2010/main" val="466515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083354-4918-AFA2-4479-0358E2B3CCF8}"/>
              </a:ext>
            </a:extLst>
          </p:cNvPr>
          <p:cNvSpPr>
            <a:spLocks noGrp="1" noRot="1" noMove="1" noResize="1" noEditPoints="1" noAdjustHandles="1" noChangeArrowheads="1" noChangeShapeType="1"/>
          </p:cNvSpPr>
          <p:nvPr/>
        </p:nvSpPr>
        <p:spPr>
          <a:xfrm>
            <a:off x="0" y="-1"/>
            <a:ext cx="12192000" cy="1800225"/>
          </a:xfrm>
          <a:prstGeom prst="rect">
            <a:avLst/>
          </a:prstGeom>
          <a:solidFill>
            <a:srgbClr val="4682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5E36F6A-669A-DB5C-A53E-5C7A69FF1977}"/>
              </a:ext>
            </a:extLst>
          </p:cNvPr>
          <p:cNvSpPr>
            <a:spLocks noChangeAspect="1"/>
          </p:cNvSpPr>
          <p:nvPr/>
        </p:nvSpPr>
        <p:spPr>
          <a:xfrm>
            <a:off x="10924382" y="10398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6</a:t>
            </a:r>
          </a:p>
        </p:txBody>
      </p:sp>
      <p:sp>
        <p:nvSpPr>
          <p:cNvPr id="6" name="Oval 5">
            <a:extLst>
              <a:ext uri="{FF2B5EF4-FFF2-40B4-BE49-F238E27FC236}">
                <a16:creationId xmlns:a16="http://schemas.microsoft.com/office/drawing/2014/main" id="{D3058680-B302-BB24-1FD6-8AC7C1E53E56}"/>
              </a:ext>
            </a:extLst>
          </p:cNvPr>
          <p:cNvSpPr>
            <a:spLocks noChangeAspect="1"/>
          </p:cNvSpPr>
          <p:nvPr/>
        </p:nvSpPr>
        <p:spPr>
          <a:xfrm>
            <a:off x="10924382" y="-525150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5</a:t>
            </a:r>
          </a:p>
        </p:txBody>
      </p:sp>
      <p:sp>
        <p:nvSpPr>
          <p:cNvPr id="8" name="Oval 7">
            <a:extLst>
              <a:ext uri="{FF2B5EF4-FFF2-40B4-BE49-F238E27FC236}">
                <a16:creationId xmlns:a16="http://schemas.microsoft.com/office/drawing/2014/main" id="{59D067AF-2888-6C65-7621-621738F59D3B}"/>
              </a:ext>
            </a:extLst>
          </p:cNvPr>
          <p:cNvSpPr>
            <a:spLocks noChangeAspect="1"/>
          </p:cNvSpPr>
          <p:nvPr/>
        </p:nvSpPr>
        <p:spPr>
          <a:xfrm>
            <a:off x="12281261" y="10398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7</a:t>
            </a:r>
          </a:p>
        </p:txBody>
      </p:sp>
      <p:sp>
        <p:nvSpPr>
          <p:cNvPr id="2" name="Title 11">
            <a:extLst>
              <a:ext uri="{FF2B5EF4-FFF2-40B4-BE49-F238E27FC236}">
                <a16:creationId xmlns:a16="http://schemas.microsoft.com/office/drawing/2014/main" id="{5B7FFF04-E42F-9337-721D-D78DACD5A8FD}"/>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Future Enhancements</a:t>
            </a:r>
          </a:p>
        </p:txBody>
      </p:sp>
      <p:sp>
        <p:nvSpPr>
          <p:cNvPr id="3" name="Content Placeholder 12">
            <a:extLst>
              <a:ext uri="{FF2B5EF4-FFF2-40B4-BE49-F238E27FC236}">
                <a16:creationId xmlns:a16="http://schemas.microsoft.com/office/drawing/2014/main" id="{2AD4ABB4-E6C6-047E-CF7F-F9C73E229AF9}"/>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l"/>
            <a:endParaRPr lang="en-US" dirty="0"/>
          </a:p>
        </p:txBody>
      </p:sp>
      <p:sp>
        <p:nvSpPr>
          <p:cNvPr id="10" name="Content Placeholder 9">
            <a:extLst>
              <a:ext uri="{FF2B5EF4-FFF2-40B4-BE49-F238E27FC236}">
                <a16:creationId xmlns:a16="http://schemas.microsoft.com/office/drawing/2014/main" id="{7063A3F4-403A-88CE-DFA4-225447372F29}"/>
              </a:ext>
            </a:extLst>
          </p:cNvPr>
          <p:cNvSpPr>
            <a:spLocks noGrp="1"/>
          </p:cNvSpPr>
          <p:nvPr>
            <p:ph idx="1"/>
          </p:nvPr>
        </p:nvSpPr>
        <p:spPr/>
        <p:txBody>
          <a:bodyPr/>
          <a:lstStyle/>
          <a:p>
            <a:r>
              <a:rPr lang="en-US" dirty="0"/>
              <a:t>Some future enhancements are:</a:t>
            </a:r>
          </a:p>
          <a:p>
            <a:pPr lvl="1"/>
            <a:r>
              <a:rPr lang="en-US" dirty="0"/>
              <a:t>Allowing the user to sort the databases.</a:t>
            </a:r>
          </a:p>
          <a:p>
            <a:pPr lvl="1"/>
            <a:r>
              <a:rPr lang="en-US" dirty="0"/>
              <a:t>Make it so that when the user deletes a middle ground step, the rest of the steps auto reorder the order of the steps.</a:t>
            </a:r>
          </a:p>
          <a:p>
            <a:pPr lvl="1"/>
            <a:r>
              <a:rPr lang="en-US" dirty="0"/>
              <a:t>Add background music to the project, to bring more atmosphere.</a:t>
            </a:r>
          </a:p>
          <a:p>
            <a:pPr lvl="1"/>
            <a:r>
              <a:rPr lang="en-US" dirty="0"/>
              <a:t>Add more language compatibility.</a:t>
            </a:r>
          </a:p>
          <a:p>
            <a:pPr lvl="1"/>
            <a:r>
              <a:rPr lang="en-US" dirty="0"/>
              <a:t>Add data grid view compatibility with other languages.</a:t>
            </a:r>
          </a:p>
          <a:p>
            <a:pPr lvl="1"/>
            <a:r>
              <a:rPr lang="en-US" dirty="0"/>
              <a:t>Allow the user to modify the cook time and recipe name.</a:t>
            </a:r>
          </a:p>
          <a:p>
            <a:pPr lvl="1"/>
            <a:r>
              <a:rPr lang="en-US" dirty="0"/>
              <a:t>User Database automatically links correctly to prevent </a:t>
            </a:r>
            <a:r>
              <a:rPr lang="en-US"/>
              <a:t>loss data</a:t>
            </a:r>
            <a:endParaRPr lang="en-US" dirty="0"/>
          </a:p>
        </p:txBody>
      </p:sp>
    </p:spTree>
    <p:extLst>
      <p:ext uri="{BB962C8B-B14F-4D97-AF65-F5344CB8AC3E}">
        <p14:creationId xmlns:p14="http://schemas.microsoft.com/office/powerpoint/2010/main" val="417335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083354-4918-AFA2-4479-0358E2B3CCF8}"/>
              </a:ext>
            </a:extLst>
          </p:cNvPr>
          <p:cNvSpPr>
            <a:spLocks noGrp="1" noRot="1" noMove="1" noResize="1" noEditPoints="1" noAdjustHandles="1" noChangeArrowheads="1" noChangeShapeType="1"/>
          </p:cNvSpPr>
          <p:nvPr/>
        </p:nvSpPr>
        <p:spPr>
          <a:xfrm>
            <a:off x="0" y="-1"/>
            <a:ext cx="12192000" cy="1800225"/>
          </a:xfrm>
          <a:prstGeom prst="rect">
            <a:avLst/>
          </a:prstGeom>
          <a:solidFill>
            <a:srgbClr val="4682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5E36F6A-669A-DB5C-A53E-5C7A69FF1977}"/>
              </a:ext>
            </a:extLst>
          </p:cNvPr>
          <p:cNvSpPr>
            <a:spLocks noChangeAspect="1"/>
          </p:cNvSpPr>
          <p:nvPr/>
        </p:nvSpPr>
        <p:spPr>
          <a:xfrm>
            <a:off x="10924382" y="10398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7</a:t>
            </a:r>
          </a:p>
        </p:txBody>
      </p:sp>
      <p:sp>
        <p:nvSpPr>
          <p:cNvPr id="6" name="Oval 5">
            <a:extLst>
              <a:ext uri="{FF2B5EF4-FFF2-40B4-BE49-F238E27FC236}">
                <a16:creationId xmlns:a16="http://schemas.microsoft.com/office/drawing/2014/main" id="{D3058680-B302-BB24-1FD6-8AC7C1E53E56}"/>
              </a:ext>
            </a:extLst>
          </p:cNvPr>
          <p:cNvSpPr>
            <a:spLocks noChangeAspect="1"/>
          </p:cNvSpPr>
          <p:nvPr/>
        </p:nvSpPr>
        <p:spPr>
          <a:xfrm>
            <a:off x="10924382" y="-525150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6</a:t>
            </a:r>
          </a:p>
        </p:txBody>
      </p:sp>
      <p:sp>
        <p:nvSpPr>
          <p:cNvPr id="8" name="Oval 7">
            <a:extLst>
              <a:ext uri="{FF2B5EF4-FFF2-40B4-BE49-F238E27FC236}">
                <a16:creationId xmlns:a16="http://schemas.microsoft.com/office/drawing/2014/main" id="{59D067AF-2888-6C65-7621-621738F59D3B}"/>
              </a:ext>
            </a:extLst>
          </p:cNvPr>
          <p:cNvSpPr>
            <a:spLocks noChangeAspect="1"/>
          </p:cNvSpPr>
          <p:nvPr/>
        </p:nvSpPr>
        <p:spPr>
          <a:xfrm>
            <a:off x="12281261" y="10398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8</a:t>
            </a:r>
          </a:p>
        </p:txBody>
      </p:sp>
      <p:sp>
        <p:nvSpPr>
          <p:cNvPr id="2" name="Title 11">
            <a:extLst>
              <a:ext uri="{FF2B5EF4-FFF2-40B4-BE49-F238E27FC236}">
                <a16:creationId xmlns:a16="http://schemas.microsoft.com/office/drawing/2014/main" id="{5B7FFF04-E42F-9337-721D-D78DACD5A8FD}"/>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Project Contribution</a:t>
            </a:r>
          </a:p>
        </p:txBody>
      </p:sp>
      <p:sp>
        <p:nvSpPr>
          <p:cNvPr id="3" name="Content Placeholder 12">
            <a:extLst>
              <a:ext uri="{FF2B5EF4-FFF2-40B4-BE49-F238E27FC236}">
                <a16:creationId xmlns:a16="http://schemas.microsoft.com/office/drawing/2014/main" id="{2AD4ABB4-E6C6-047E-CF7F-F9C73E229AF9}"/>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l"/>
            <a:endParaRPr lang="en-US" dirty="0"/>
          </a:p>
        </p:txBody>
      </p:sp>
      <p:graphicFrame>
        <p:nvGraphicFramePr>
          <p:cNvPr id="12" name="Content Placeholder 9">
            <a:extLst>
              <a:ext uri="{FF2B5EF4-FFF2-40B4-BE49-F238E27FC236}">
                <a16:creationId xmlns:a16="http://schemas.microsoft.com/office/drawing/2014/main" id="{79CB680B-0331-7BEF-8078-0880A2FC666B}"/>
              </a:ext>
            </a:extLst>
          </p:cNvPr>
          <p:cNvGraphicFramePr>
            <a:graphicFrameLocks noGrp="1"/>
          </p:cNvGraphicFramePr>
          <p:nvPr>
            <p:ph idx="1"/>
            <p:extLst>
              <p:ext uri="{D42A27DB-BD31-4B8C-83A1-F6EECF244321}">
                <p14:modId xmlns:p14="http://schemas.microsoft.com/office/powerpoint/2010/main" val="1859833498"/>
              </p:ext>
            </p:extLst>
          </p:nvPr>
        </p:nvGraphicFramePr>
        <p:xfrm>
          <a:off x="838200" y="2055814"/>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2263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083354-4918-AFA2-4479-0358E2B3CCF8}"/>
              </a:ext>
            </a:extLst>
          </p:cNvPr>
          <p:cNvSpPr>
            <a:spLocks noGrp="1" noRot="1" noMove="1" noResize="1" noEditPoints="1" noAdjustHandles="1" noChangeArrowheads="1" noChangeShapeType="1"/>
          </p:cNvSpPr>
          <p:nvPr/>
        </p:nvSpPr>
        <p:spPr>
          <a:xfrm>
            <a:off x="0" y="-1"/>
            <a:ext cx="12192000" cy="1800225"/>
          </a:xfrm>
          <a:prstGeom prst="rect">
            <a:avLst/>
          </a:prstGeom>
          <a:solidFill>
            <a:srgbClr val="4682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3058680-B302-BB24-1FD6-8AC7C1E53E56}"/>
              </a:ext>
            </a:extLst>
          </p:cNvPr>
          <p:cNvSpPr>
            <a:spLocks noChangeAspect="1"/>
          </p:cNvSpPr>
          <p:nvPr/>
        </p:nvSpPr>
        <p:spPr>
          <a:xfrm>
            <a:off x="10924382" y="10398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1</a:t>
            </a:r>
          </a:p>
        </p:txBody>
      </p:sp>
      <p:sp>
        <p:nvSpPr>
          <p:cNvPr id="7" name="Oval 6">
            <a:extLst>
              <a:ext uri="{FF2B5EF4-FFF2-40B4-BE49-F238E27FC236}">
                <a16:creationId xmlns:a16="http://schemas.microsoft.com/office/drawing/2014/main" id="{05E36F6A-669A-DB5C-A53E-5C7A69FF1977}"/>
              </a:ext>
            </a:extLst>
          </p:cNvPr>
          <p:cNvSpPr>
            <a:spLocks noChangeAspect="1"/>
          </p:cNvSpPr>
          <p:nvPr/>
        </p:nvSpPr>
        <p:spPr>
          <a:xfrm>
            <a:off x="12281261" y="10398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2</a:t>
            </a:r>
          </a:p>
        </p:txBody>
      </p:sp>
      <p:sp>
        <p:nvSpPr>
          <p:cNvPr id="12" name="Title 11">
            <a:extLst>
              <a:ext uri="{FF2B5EF4-FFF2-40B4-BE49-F238E27FC236}">
                <a16:creationId xmlns:a16="http://schemas.microsoft.com/office/drawing/2014/main" id="{64FBA508-82BE-F1D1-C6E2-67F81C26449B}"/>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4271EE76-DFEE-E3DC-95C6-BFAC69F98414}"/>
              </a:ext>
            </a:extLst>
          </p:cNvPr>
          <p:cNvSpPr>
            <a:spLocks noGrp="1"/>
          </p:cNvSpPr>
          <p:nvPr>
            <p:ph idx="1"/>
          </p:nvPr>
        </p:nvSpPr>
        <p:spPr/>
        <p:txBody>
          <a:bodyPr/>
          <a:lstStyle/>
          <a:p>
            <a:r>
              <a:rPr lang="en-US" b="1" dirty="0"/>
              <a:t>Recipe Holder </a:t>
            </a:r>
            <a:r>
              <a:rPr lang="en-US" dirty="0"/>
              <a:t>is an application designed to store recipes and view, modify and add any recipes in the application. This program provides features such as the ability to select a recipe and view all ingredients and steps that go with that recipe. As well as the ability which allows the user to add recipes. Finally, the ability to modify any recipe of the user’s choice, they can add or delete an ingredient as well as add or delete a step.</a:t>
            </a:r>
          </a:p>
        </p:txBody>
      </p:sp>
    </p:spTree>
    <p:extLst>
      <p:ext uri="{BB962C8B-B14F-4D97-AF65-F5344CB8AC3E}">
        <p14:creationId xmlns:p14="http://schemas.microsoft.com/office/powerpoint/2010/main" val="1901184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083354-4918-AFA2-4479-0358E2B3CCF8}"/>
              </a:ext>
            </a:extLst>
          </p:cNvPr>
          <p:cNvSpPr>
            <a:spLocks noGrp="1" noRot="1" noMove="1" noResize="1" noEditPoints="1" noAdjustHandles="1" noChangeArrowheads="1" noChangeShapeType="1"/>
          </p:cNvSpPr>
          <p:nvPr/>
        </p:nvSpPr>
        <p:spPr>
          <a:xfrm>
            <a:off x="0" y="-1"/>
            <a:ext cx="12192000" cy="1800225"/>
          </a:xfrm>
          <a:prstGeom prst="rect">
            <a:avLst/>
          </a:prstGeom>
          <a:solidFill>
            <a:srgbClr val="4682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5E36F6A-669A-DB5C-A53E-5C7A69FF1977}"/>
              </a:ext>
            </a:extLst>
          </p:cNvPr>
          <p:cNvSpPr>
            <a:spLocks noChangeAspect="1"/>
          </p:cNvSpPr>
          <p:nvPr/>
        </p:nvSpPr>
        <p:spPr>
          <a:xfrm>
            <a:off x="10924382" y="10398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2</a:t>
            </a:r>
          </a:p>
        </p:txBody>
      </p:sp>
      <p:sp>
        <p:nvSpPr>
          <p:cNvPr id="6" name="Oval 5">
            <a:extLst>
              <a:ext uri="{FF2B5EF4-FFF2-40B4-BE49-F238E27FC236}">
                <a16:creationId xmlns:a16="http://schemas.microsoft.com/office/drawing/2014/main" id="{D3058680-B302-BB24-1FD6-8AC7C1E53E56}"/>
              </a:ext>
            </a:extLst>
          </p:cNvPr>
          <p:cNvSpPr>
            <a:spLocks noChangeAspect="1"/>
          </p:cNvSpPr>
          <p:nvPr/>
        </p:nvSpPr>
        <p:spPr>
          <a:xfrm>
            <a:off x="10924382" y="-525150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1</a:t>
            </a:r>
          </a:p>
        </p:txBody>
      </p:sp>
      <p:sp>
        <p:nvSpPr>
          <p:cNvPr id="8" name="Oval 7">
            <a:extLst>
              <a:ext uri="{FF2B5EF4-FFF2-40B4-BE49-F238E27FC236}">
                <a16:creationId xmlns:a16="http://schemas.microsoft.com/office/drawing/2014/main" id="{59D067AF-2888-6C65-7621-621738F59D3B}"/>
              </a:ext>
            </a:extLst>
          </p:cNvPr>
          <p:cNvSpPr>
            <a:spLocks noChangeAspect="1"/>
          </p:cNvSpPr>
          <p:nvPr/>
        </p:nvSpPr>
        <p:spPr>
          <a:xfrm>
            <a:off x="12281261" y="10398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3</a:t>
            </a:r>
          </a:p>
        </p:txBody>
      </p:sp>
      <p:sp>
        <p:nvSpPr>
          <p:cNvPr id="2" name="Title 11">
            <a:extLst>
              <a:ext uri="{FF2B5EF4-FFF2-40B4-BE49-F238E27FC236}">
                <a16:creationId xmlns:a16="http://schemas.microsoft.com/office/drawing/2014/main" id="{5B7FFF04-E42F-9337-721D-D78DACD5A8FD}"/>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Features</a:t>
            </a:r>
          </a:p>
        </p:txBody>
      </p:sp>
      <p:sp>
        <p:nvSpPr>
          <p:cNvPr id="3" name="Content Placeholder 12">
            <a:extLst>
              <a:ext uri="{FF2B5EF4-FFF2-40B4-BE49-F238E27FC236}">
                <a16:creationId xmlns:a16="http://schemas.microsoft.com/office/drawing/2014/main" id="{2AD4ABB4-E6C6-047E-CF7F-F9C73E229AF9}"/>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t>We have a total of 4 forms, each of which has multiple features.</a:t>
            </a:r>
          </a:p>
          <a:p>
            <a:pPr marL="342900" indent="-342900" algn="l">
              <a:buFont typeface="Arial" panose="020B0604020202020204" pitchFamily="34" charset="0"/>
              <a:buChar char="•"/>
            </a:pPr>
            <a:r>
              <a:rPr lang="en-US" dirty="0"/>
              <a:t>The home page has access to the other three forms.</a:t>
            </a:r>
          </a:p>
          <a:p>
            <a:pPr marL="342900" indent="-342900" algn="l">
              <a:buFont typeface="Arial" panose="020B0604020202020204" pitchFamily="34" charset="0"/>
              <a:buChar char="•"/>
            </a:pPr>
            <a:r>
              <a:rPr lang="en-US" dirty="0"/>
              <a:t>The home page allows the user to select the language.</a:t>
            </a:r>
          </a:p>
          <a:p>
            <a:pPr marL="342900" indent="-342900" algn="l">
              <a:buFont typeface="Arial" panose="020B0604020202020204" pitchFamily="34" charset="0"/>
              <a:buChar char="•"/>
            </a:pPr>
            <a:r>
              <a:rPr lang="en-US" dirty="0"/>
              <a:t>The other forms allow the user to:</a:t>
            </a:r>
          </a:p>
          <a:p>
            <a:pPr marL="800100" lvl="1" indent="-342900" algn="l">
              <a:buFont typeface="Arial" panose="020B0604020202020204" pitchFamily="34" charset="0"/>
              <a:buChar char="•"/>
            </a:pPr>
            <a:r>
              <a:rPr lang="en-US" dirty="0"/>
              <a:t>View the recipes</a:t>
            </a:r>
          </a:p>
          <a:p>
            <a:pPr marL="800100" lvl="1" indent="-342900" algn="l">
              <a:buFont typeface="Arial" panose="020B0604020202020204" pitchFamily="34" charset="0"/>
              <a:buChar char="•"/>
            </a:pPr>
            <a:r>
              <a:rPr lang="en-US" dirty="0"/>
              <a:t>Create recipes</a:t>
            </a:r>
          </a:p>
          <a:p>
            <a:pPr marL="800100" lvl="1" indent="-342900" algn="l">
              <a:buFont typeface="Arial" panose="020B0604020202020204" pitchFamily="34" charset="0"/>
              <a:buChar char="•"/>
            </a:pPr>
            <a:r>
              <a:rPr lang="en-US" dirty="0"/>
              <a:t>Modify recipes</a:t>
            </a:r>
          </a:p>
        </p:txBody>
      </p:sp>
    </p:spTree>
    <p:extLst>
      <p:ext uri="{BB962C8B-B14F-4D97-AF65-F5344CB8AC3E}">
        <p14:creationId xmlns:p14="http://schemas.microsoft.com/office/powerpoint/2010/main" val="1674955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083354-4918-AFA2-4479-0358E2B3CCF8}"/>
              </a:ext>
            </a:extLst>
          </p:cNvPr>
          <p:cNvSpPr>
            <a:spLocks noGrp="1" noRot="1" noMove="1" noResize="1" noEditPoints="1" noAdjustHandles="1" noChangeArrowheads="1" noChangeShapeType="1"/>
          </p:cNvSpPr>
          <p:nvPr/>
        </p:nvSpPr>
        <p:spPr>
          <a:xfrm>
            <a:off x="0" y="-1"/>
            <a:ext cx="12192000" cy="1800225"/>
          </a:xfrm>
          <a:prstGeom prst="rect">
            <a:avLst/>
          </a:prstGeom>
          <a:solidFill>
            <a:srgbClr val="4682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5E36F6A-669A-DB5C-A53E-5C7A69FF1977}"/>
              </a:ext>
            </a:extLst>
          </p:cNvPr>
          <p:cNvSpPr>
            <a:spLocks noChangeAspect="1"/>
          </p:cNvSpPr>
          <p:nvPr/>
        </p:nvSpPr>
        <p:spPr>
          <a:xfrm>
            <a:off x="10924382" y="10398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3</a:t>
            </a:r>
          </a:p>
        </p:txBody>
      </p:sp>
      <p:sp>
        <p:nvSpPr>
          <p:cNvPr id="6" name="Oval 5">
            <a:extLst>
              <a:ext uri="{FF2B5EF4-FFF2-40B4-BE49-F238E27FC236}">
                <a16:creationId xmlns:a16="http://schemas.microsoft.com/office/drawing/2014/main" id="{D3058680-B302-BB24-1FD6-8AC7C1E53E56}"/>
              </a:ext>
            </a:extLst>
          </p:cNvPr>
          <p:cNvSpPr>
            <a:spLocks noChangeAspect="1"/>
          </p:cNvSpPr>
          <p:nvPr/>
        </p:nvSpPr>
        <p:spPr>
          <a:xfrm>
            <a:off x="10924382" y="-525150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2</a:t>
            </a:r>
          </a:p>
        </p:txBody>
      </p:sp>
      <p:sp>
        <p:nvSpPr>
          <p:cNvPr id="8" name="Oval 7">
            <a:extLst>
              <a:ext uri="{FF2B5EF4-FFF2-40B4-BE49-F238E27FC236}">
                <a16:creationId xmlns:a16="http://schemas.microsoft.com/office/drawing/2014/main" id="{59D067AF-2888-6C65-7621-621738F59D3B}"/>
              </a:ext>
            </a:extLst>
          </p:cNvPr>
          <p:cNvSpPr>
            <a:spLocks noChangeAspect="1"/>
          </p:cNvSpPr>
          <p:nvPr/>
        </p:nvSpPr>
        <p:spPr>
          <a:xfrm>
            <a:off x="12281261" y="10398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4</a:t>
            </a:r>
          </a:p>
        </p:txBody>
      </p:sp>
      <p:sp>
        <p:nvSpPr>
          <p:cNvPr id="2" name="Title 11">
            <a:extLst>
              <a:ext uri="{FF2B5EF4-FFF2-40B4-BE49-F238E27FC236}">
                <a16:creationId xmlns:a16="http://schemas.microsoft.com/office/drawing/2014/main" id="{5B7FFF04-E42F-9337-721D-D78DACD5A8FD}"/>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View Form Features</a:t>
            </a:r>
          </a:p>
        </p:txBody>
      </p:sp>
      <p:sp>
        <p:nvSpPr>
          <p:cNvPr id="3" name="Content Placeholder 12">
            <a:extLst>
              <a:ext uri="{FF2B5EF4-FFF2-40B4-BE49-F238E27FC236}">
                <a16:creationId xmlns:a16="http://schemas.microsoft.com/office/drawing/2014/main" id="{2AD4ABB4-E6C6-047E-CF7F-F9C73E229AF9}"/>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l"/>
            <a:endParaRPr lang="en-US" dirty="0"/>
          </a:p>
        </p:txBody>
      </p:sp>
      <p:sp>
        <p:nvSpPr>
          <p:cNvPr id="10" name="Content Placeholder 9">
            <a:extLst>
              <a:ext uri="{FF2B5EF4-FFF2-40B4-BE49-F238E27FC236}">
                <a16:creationId xmlns:a16="http://schemas.microsoft.com/office/drawing/2014/main" id="{7063A3F4-403A-88CE-DFA4-225447372F29}"/>
              </a:ext>
            </a:extLst>
          </p:cNvPr>
          <p:cNvSpPr>
            <a:spLocks noGrp="1"/>
          </p:cNvSpPr>
          <p:nvPr>
            <p:ph idx="1"/>
          </p:nvPr>
        </p:nvSpPr>
        <p:spPr/>
        <p:txBody>
          <a:bodyPr/>
          <a:lstStyle/>
          <a:p>
            <a:r>
              <a:rPr lang="en-US" dirty="0"/>
              <a:t>The view form has a ListBox with a list of recipe names that are saved into a database. When the user selects a recipe from the ListBox two text boxes get filled, one with the ingredients and another with the steps for that recipe.</a:t>
            </a:r>
          </a:p>
          <a:p>
            <a:endParaRPr lang="en-US" dirty="0"/>
          </a:p>
          <a:p>
            <a:r>
              <a:rPr lang="en-US" dirty="0"/>
              <a:t>The view form also has a timer that allows the user to keep track of the time they’ve been cooking. As an example, if the recipe requires eggs to be cooked for 15 minutes, the user can keep track of the 15 minutes using the timer provided by the application.</a:t>
            </a:r>
          </a:p>
        </p:txBody>
      </p:sp>
    </p:spTree>
    <p:extLst>
      <p:ext uri="{BB962C8B-B14F-4D97-AF65-F5344CB8AC3E}">
        <p14:creationId xmlns:p14="http://schemas.microsoft.com/office/powerpoint/2010/main" val="481347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083354-4918-AFA2-4479-0358E2B3CCF8}"/>
              </a:ext>
            </a:extLst>
          </p:cNvPr>
          <p:cNvSpPr>
            <a:spLocks noGrp="1" noRot="1" noMove="1" noResize="1" noEditPoints="1" noAdjustHandles="1" noChangeArrowheads="1" noChangeShapeType="1"/>
          </p:cNvSpPr>
          <p:nvPr/>
        </p:nvSpPr>
        <p:spPr>
          <a:xfrm>
            <a:off x="0" y="-1"/>
            <a:ext cx="12192000" cy="1800225"/>
          </a:xfrm>
          <a:prstGeom prst="rect">
            <a:avLst/>
          </a:prstGeom>
          <a:solidFill>
            <a:srgbClr val="4682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5E36F6A-669A-DB5C-A53E-5C7A69FF1977}"/>
              </a:ext>
            </a:extLst>
          </p:cNvPr>
          <p:cNvSpPr>
            <a:spLocks noChangeAspect="1"/>
          </p:cNvSpPr>
          <p:nvPr/>
        </p:nvSpPr>
        <p:spPr>
          <a:xfrm>
            <a:off x="10924382" y="10398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3</a:t>
            </a:r>
          </a:p>
        </p:txBody>
      </p:sp>
      <p:sp>
        <p:nvSpPr>
          <p:cNvPr id="6" name="Oval 5">
            <a:extLst>
              <a:ext uri="{FF2B5EF4-FFF2-40B4-BE49-F238E27FC236}">
                <a16:creationId xmlns:a16="http://schemas.microsoft.com/office/drawing/2014/main" id="{D3058680-B302-BB24-1FD6-8AC7C1E53E56}"/>
              </a:ext>
            </a:extLst>
          </p:cNvPr>
          <p:cNvSpPr>
            <a:spLocks noChangeAspect="1"/>
          </p:cNvSpPr>
          <p:nvPr/>
        </p:nvSpPr>
        <p:spPr>
          <a:xfrm>
            <a:off x="10924382" y="-525150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2</a:t>
            </a:r>
          </a:p>
        </p:txBody>
      </p:sp>
      <p:sp>
        <p:nvSpPr>
          <p:cNvPr id="8" name="Oval 7">
            <a:extLst>
              <a:ext uri="{FF2B5EF4-FFF2-40B4-BE49-F238E27FC236}">
                <a16:creationId xmlns:a16="http://schemas.microsoft.com/office/drawing/2014/main" id="{59D067AF-2888-6C65-7621-621738F59D3B}"/>
              </a:ext>
            </a:extLst>
          </p:cNvPr>
          <p:cNvSpPr>
            <a:spLocks noChangeAspect="1"/>
          </p:cNvSpPr>
          <p:nvPr/>
        </p:nvSpPr>
        <p:spPr>
          <a:xfrm>
            <a:off x="12281261" y="10398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4</a:t>
            </a:r>
          </a:p>
        </p:txBody>
      </p:sp>
      <p:sp>
        <p:nvSpPr>
          <p:cNvPr id="2" name="Title 11">
            <a:extLst>
              <a:ext uri="{FF2B5EF4-FFF2-40B4-BE49-F238E27FC236}">
                <a16:creationId xmlns:a16="http://schemas.microsoft.com/office/drawing/2014/main" id="{5B7FFF04-E42F-9337-721D-D78DACD5A8FD}"/>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View Form Features</a:t>
            </a:r>
          </a:p>
        </p:txBody>
      </p:sp>
      <p:sp>
        <p:nvSpPr>
          <p:cNvPr id="3" name="Content Placeholder 12">
            <a:extLst>
              <a:ext uri="{FF2B5EF4-FFF2-40B4-BE49-F238E27FC236}">
                <a16:creationId xmlns:a16="http://schemas.microsoft.com/office/drawing/2014/main" id="{2AD4ABB4-E6C6-047E-CF7F-F9C73E229AF9}"/>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l"/>
            <a:endParaRPr lang="en-US" dirty="0"/>
          </a:p>
        </p:txBody>
      </p:sp>
      <p:pic>
        <p:nvPicPr>
          <p:cNvPr id="9" name="Picture 8" descr="A screenshot of a recipe&#10;&#10;Description automatically generated">
            <a:extLst>
              <a:ext uri="{FF2B5EF4-FFF2-40B4-BE49-F238E27FC236}">
                <a16:creationId xmlns:a16="http://schemas.microsoft.com/office/drawing/2014/main" id="{42BAB2E0-3F1B-4A47-8361-91A3D11D1536}"/>
              </a:ext>
            </a:extLst>
          </p:cNvPr>
          <p:cNvPicPr/>
          <p:nvPr/>
        </p:nvPicPr>
        <p:blipFill>
          <a:blip r:embed="rId3">
            <a:extLst>
              <a:ext uri="{28A0092B-C50C-407E-A947-70E740481C1C}">
                <a14:useLocalDpi xmlns:a14="http://schemas.microsoft.com/office/drawing/2010/main" val="0"/>
              </a:ext>
            </a:extLst>
          </a:blip>
          <a:stretch>
            <a:fillRect/>
          </a:stretch>
        </p:blipFill>
        <p:spPr>
          <a:xfrm>
            <a:off x="0" y="2539225"/>
            <a:ext cx="6096000" cy="4351338"/>
          </a:xfrm>
          <a:prstGeom prst="rect">
            <a:avLst/>
          </a:prstGeom>
        </p:spPr>
      </p:pic>
      <p:pic>
        <p:nvPicPr>
          <p:cNvPr id="11" name="Picture 10">
            <a:extLst>
              <a:ext uri="{FF2B5EF4-FFF2-40B4-BE49-F238E27FC236}">
                <a16:creationId xmlns:a16="http://schemas.microsoft.com/office/drawing/2014/main" id="{234330D0-8DA4-4915-B3C1-380580EEC86B}"/>
              </a:ext>
            </a:extLst>
          </p:cNvPr>
          <p:cNvPicPr>
            <a:picLocks noChangeAspect="1"/>
          </p:cNvPicPr>
          <p:nvPr/>
        </p:nvPicPr>
        <p:blipFill>
          <a:blip r:embed="rId4"/>
          <a:stretch>
            <a:fillRect/>
          </a:stretch>
        </p:blipFill>
        <p:spPr>
          <a:xfrm>
            <a:off x="6581869" y="1800224"/>
            <a:ext cx="5610131" cy="5074258"/>
          </a:xfrm>
          <a:prstGeom prst="rect">
            <a:avLst/>
          </a:prstGeom>
        </p:spPr>
      </p:pic>
    </p:spTree>
    <p:extLst>
      <p:ext uri="{BB962C8B-B14F-4D97-AF65-F5344CB8AC3E}">
        <p14:creationId xmlns:p14="http://schemas.microsoft.com/office/powerpoint/2010/main" val="33866326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083354-4918-AFA2-4479-0358E2B3CCF8}"/>
              </a:ext>
            </a:extLst>
          </p:cNvPr>
          <p:cNvSpPr>
            <a:spLocks noGrp="1" noRot="1" noMove="1" noResize="1" noEditPoints="1" noAdjustHandles="1" noChangeArrowheads="1" noChangeShapeType="1"/>
          </p:cNvSpPr>
          <p:nvPr/>
        </p:nvSpPr>
        <p:spPr>
          <a:xfrm>
            <a:off x="0" y="-1"/>
            <a:ext cx="12192000" cy="1800225"/>
          </a:xfrm>
          <a:prstGeom prst="rect">
            <a:avLst/>
          </a:prstGeom>
          <a:solidFill>
            <a:srgbClr val="4682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5E36F6A-669A-DB5C-A53E-5C7A69FF1977}"/>
              </a:ext>
            </a:extLst>
          </p:cNvPr>
          <p:cNvSpPr>
            <a:spLocks noChangeAspect="1"/>
          </p:cNvSpPr>
          <p:nvPr/>
        </p:nvSpPr>
        <p:spPr>
          <a:xfrm>
            <a:off x="10924382" y="10398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4</a:t>
            </a:r>
          </a:p>
        </p:txBody>
      </p:sp>
      <p:sp>
        <p:nvSpPr>
          <p:cNvPr id="6" name="Oval 5">
            <a:extLst>
              <a:ext uri="{FF2B5EF4-FFF2-40B4-BE49-F238E27FC236}">
                <a16:creationId xmlns:a16="http://schemas.microsoft.com/office/drawing/2014/main" id="{D3058680-B302-BB24-1FD6-8AC7C1E53E56}"/>
              </a:ext>
            </a:extLst>
          </p:cNvPr>
          <p:cNvSpPr>
            <a:spLocks noChangeAspect="1"/>
          </p:cNvSpPr>
          <p:nvPr/>
        </p:nvSpPr>
        <p:spPr>
          <a:xfrm>
            <a:off x="10924382" y="-525150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3</a:t>
            </a:r>
          </a:p>
        </p:txBody>
      </p:sp>
      <p:sp>
        <p:nvSpPr>
          <p:cNvPr id="8" name="Oval 7">
            <a:extLst>
              <a:ext uri="{FF2B5EF4-FFF2-40B4-BE49-F238E27FC236}">
                <a16:creationId xmlns:a16="http://schemas.microsoft.com/office/drawing/2014/main" id="{59D067AF-2888-6C65-7621-621738F59D3B}"/>
              </a:ext>
            </a:extLst>
          </p:cNvPr>
          <p:cNvSpPr>
            <a:spLocks noChangeAspect="1"/>
          </p:cNvSpPr>
          <p:nvPr/>
        </p:nvSpPr>
        <p:spPr>
          <a:xfrm>
            <a:off x="12281261" y="10398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5</a:t>
            </a:r>
          </a:p>
        </p:txBody>
      </p:sp>
      <p:sp>
        <p:nvSpPr>
          <p:cNvPr id="2" name="Title 11">
            <a:extLst>
              <a:ext uri="{FF2B5EF4-FFF2-40B4-BE49-F238E27FC236}">
                <a16:creationId xmlns:a16="http://schemas.microsoft.com/office/drawing/2014/main" id="{5B7FFF04-E42F-9337-721D-D78DACD5A8FD}"/>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Create Form Features</a:t>
            </a:r>
          </a:p>
        </p:txBody>
      </p:sp>
      <p:sp>
        <p:nvSpPr>
          <p:cNvPr id="3" name="Content Placeholder 12">
            <a:extLst>
              <a:ext uri="{FF2B5EF4-FFF2-40B4-BE49-F238E27FC236}">
                <a16:creationId xmlns:a16="http://schemas.microsoft.com/office/drawing/2014/main" id="{2AD4ABB4-E6C6-047E-CF7F-F9C73E229AF9}"/>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l"/>
            <a:endParaRPr lang="en-US" dirty="0"/>
          </a:p>
        </p:txBody>
      </p:sp>
      <p:sp>
        <p:nvSpPr>
          <p:cNvPr id="10" name="Content Placeholder 9">
            <a:extLst>
              <a:ext uri="{FF2B5EF4-FFF2-40B4-BE49-F238E27FC236}">
                <a16:creationId xmlns:a16="http://schemas.microsoft.com/office/drawing/2014/main" id="{7063A3F4-403A-88CE-DFA4-225447372F29}"/>
              </a:ext>
            </a:extLst>
          </p:cNvPr>
          <p:cNvSpPr>
            <a:spLocks noGrp="1"/>
          </p:cNvSpPr>
          <p:nvPr>
            <p:ph idx="1"/>
          </p:nvPr>
        </p:nvSpPr>
        <p:spPr/>
        <p:txBody>
          <a:bodyPr/>
          <a:lstStyle/>
          <a:p>
            <a:r>
              <a:rPr lang="en-US" dirty="0"/>
              <a:t>The create form has two TextBoxes one that allows the user to enter the recipe name and the other allows the user cook time.</a:t>
            </a:r>
          </a:p>
          <a:p>
            <a:endParaRPr lang="en-US" dirty="0"/>
          </a:p>
          <a:p>
            <a:endParaRPr lang="en-US" dirty="0"/>
          </a:p>
          <a:p>
            <a:r>
              <a:rPr lang="en-US" dirty="0"/>
              <a:t>The create form also has two different data grid views, one data grid view allows the user to input the step order and the step description. The other data grid view allows the user to input the ingredient as well as the quantity and units.</a:t>
            </a:r>
          </a:p>
        </p:txBody>
      </p:sp>
    </p:spTree>
    <p:extLst>
      <p:ext uri="{BB962C8B-B14F-4D97-AF65-F5344CB8AC3E}">
        <p14:creationId xmlns:p14="http://schemas.microsoft.com/office/powerpoint/2010/main" val="3231654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083354-4918-AFA2-4479-0358E2B3CCF8}"/>
              </a:ext>
            </a:extLst>
          </p:cNvPr>
          <p:cNvSpPr>
            <a:spLocks noGrp="1" noRot="1" noMove="1" noResize="1" noEditPoints="1" noAdjustHandles="1" noChangeArrowheads="1" noChangeShapeType="1"/>
          </p:cNvSpPr>
          <p:nvPr/>
        </p:nvSpPr>
        <p:spPr>
          <a:xfrm>
            <a:off x="0" y="-1"/>
            <a:ext cx="12192000" cy="1800225"/>
          </a:xfrm>
          <a:prstGeom prst="rect">
            <a:avLst/>
          </a:prstGeom>
          <a:solidFill>
            <a:srgbClr val="4682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5E36F6A-669A-DB5C-A53E-5C7A69FF1977}"/>
              </a:ext>
            </a:extLst>
          </p:cNvPr>
          <p:cNvSpPr>
            <a:spLocks noChangeAspect="1"/>
          </p:cNvSpPr>
          <p:nvPr/>
        </p:nvSpPr>
        <p:spPr>
          <a:xfrm>
            <a:off x="10924382" y="10398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4</a:t>
            </a:r>
          </a:p>
        </p:txBody>
      </p:sp>
      <p:sp>
        <p:nvSpPr>
          <p:cNvPr id="6" name="Oval 5">
            <a:extLst>
              <a:ext uri="{FF2B5EF4-FFF2-40B4-BE49-F238E27FC236}">
                <a16:creationId xmlns:a16="http://schemas.microsoft.com/office/drawing/2014/main" id="{D3058680-B302-BB24-1FD6-8AC7C1E53E56}"/>
              </a:ext>
            </a:extLst>
          </p:cNvPr>
          <p:cNvSpPr>
            <a:spLocks noChangeAspect="1"/>
          </p:cNvSpPr>
          <p:nvPr/>
        </p:nvSpPr>
        <p:spPr>
          <a:xfrm>
            <a:off x="10924382" y="-525150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3</a:t>
            </a:r>
          </a:p>
        </p:txBody>
      </p:sp>
      <p:sp>
        <p:nvSpPr>
          <p:cNvPr id="8" name="Oval 7">
            <a:extLst>
              <a:ext uri="{FF2B5EF4-FFF2-40B4-BE49-F238E27FC236}">
                <a16:creationId xmlns:a16="http://schemas.microsoft.com/office/drawing/2014/main" id="{59D067AF-2888-6C65-7621-621738F59D3B}"/>
              </a:ext>
            </a:extLst>
          </p:cNvPr>
          <p:cNvSpPr>
            <a:spLocks noChangeAspect="1"/>
          </p:cNvSpPr>
          <p:nvPr/>
        </p:nvSpPr>
        <p:spPr>
          <a:xfrm>
            <a:off x="12281261" y="10398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5</a:t>
            </a:r>
          </a:p>
        </p:txBody>
      </p:sp>
      <p:sp>
        <p:nvSpPr>
          <p:cNvPr id="2" name="Title 11">
            <a:extLst>
              <a:ext uri="{FF2B5EF4-FFF2-40B4-BE49-F238E27FC236}">
                <a16:creationId xmlns:a16="http://schemas.microsoft.com/office/drawing/2014/main" id="{5B7FFF04-E42F-9337-721D-D78DACD5A8FD}"/>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Create Form Features</a:t>
            </a:r>
          </a:p>
        </p:txBody>
      </p:sp>
      <p:sp>
        <p:nvSpPr>
          <p:cNvPr id="3" name="Content Placeholder 12">
            <a:extLst>
              <a:ext uri="{FF2B5EF4-FFF2-40B4-BE49-F238E27FC236}">
                <a16:creationId xmlns:a16="http://schemas.microsoft.com/office/drawing/2014/main" id="{2AD4ABB4-E6C6-047E-CF7F-F9C73E229AF9}"/>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l"/>
            <a:endParaRPr lang="en-US" dirty="0"/>
          </a:p>
        </p:txBody>
      </p:sp>
      <p:pic>
        <p:nvPicPr>
          <p:cNvPr id="9" name="Picture 8" descr="A screenshot of a computer&#10;&#10;Description automatically generated">
            <a:extLst>
              <a:ext uri="{FF2B5EF4-FFF2-40B4-BE49-F238E27FC236}">
                <a16:creationId xmlns:a16="http://schemas.microsoft.com/office/drawing/2014/main" id="{6DAF8D38-7A50-4BE9-813B-05A004C4340B}"/>
              </a:ext>
            </a:extLst>
          </p:cNvPr>
          <p:cNvPicPr/>
          <p:nvPr/>
        </p:nvPicPr>
        <p:blipFill>
          <a:blip r:embed="rId3">
            <a:extLst>
              <a:ext uri="{28A0092B-C50C-407E-A947-70E740481C1C}">
                <a14:useLocalDpi xmlns:a14="http://schemas.microsoft.com/office/drawing/2010/main" val="0"/>
              </a:ext>
            </a:extLst>
          </a:blip>
          <a:stretch>
            <a:fillRect/>
          </a:stretch>
        </p:blipFill>
        <p:spPr>
          <a:xfrm>
            <a:off x="0" y="2372008"/>
            <a:ext cx="6980222" cy="4485992"/>
          </a:xfrm>
          <a:prstGeom prst="rect">
            <a:avLst/>
          </a:prstGeom>
        </p:spPr>
      </p:pic>
      <p:pic>
        <p:nvPicPr>
          <p:cNvPr id="11" name="Picture 10">
            <a:extLst>
              <a:ext uri="{FF2B5EF4-FFF2-40B4-BE49-F238E27FC236}">
                <a16:creationId xmlns:a16="http://schemas.microsoft.com/office/drawing/2014/main" id="{C91004A0-8D3D-4818-B833-D528B183B408}"/>
              </a:ext>
            </a:extLst>
          </p:cNvPr>
          <p:cNvPicPr>
            <a:picLocks noChangeAspect="1"/>
          </p:cNvPicPr>
          <p:nvPr/>
        </p:nvPicPr>
        <p:blipFill>
          <a:blip r:embed="rId4"/>
          <a:stretch>
            <a:fillRect/>
          </a:stretch>
        </p:blipFill>
        <p:spPr>
          <a:xfrm>
            <a:off x="7015088" y="1800224"/>
            <a:ext cx="5179930" cy="5167312"/>
          </a:xfrm>
          <a:prstGeom prst="rect">
            <a:avLst/>
          </a:prstGeom>
        </p:spPr>
      </p:pic>
    </p:spTree>
    <p:extLst>
      <p:ext uri="{BB962C8B-B14F-4D97-AF65-F5344CB8AC3E}">
        <p14:creationId xmlns:p14="http://schemas.microsoft.com/office/powerpoint/2010/main" val="38479542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083354-4918-AFA2-4479-0358E2B3CCF8}"/>
              </a:ext>
            </a:extLst>
          </p:cNvPr>
          <p:cNvSpPr>
            <a:spLocks noGrp="1" noRot="1" noMove="1" noResize="1" noEditPoints="1" noAdjustHandles="1" noChangeArrowheads="1" noChangeShapeType="1"/>
          </p:cNvSpPr>
          <p:nvPr/>
        </p:nvSpPr>
        <p:spPr>
          <a:xfrm>
            <a:off x="0" y="-1"/>
            <a:ext cx="12192000" cy="1800225"/>
          </a:xfrm>
          <a:prstGeom prst="rect">
            <a:avLst/>
          </a:prstGeom>
          <a:solidFill>
            <a:srgbClr val="4682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5E36F6A-669A-DB5C-A53E-5C7A69FF1977}"/>
              </a:ext>
            </a:extLst>
          </p:cNvPr>
          <p:cNvSpPr>
            <a:spLocks noChangeAspect="1"/>
          </p:cNvSpPr>
          <p:nvPr/>
        </p:nvSpPr>
        <p:spPr>
          <a:xfrm>
            <a:off x="10924382" y="10398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5</a:t>
            </a:r>
          </a:p>
        </p:txBody>
      </p:sp>
      <p:sp>
        <p:nvSpPr>
          <p:cNvPr id="6" name="Oval 5">
            <a:extLst>
              <a:ext uri="{FF2B5EF4-FFF2-40B4-BE49-F238E27FC236}">
                <a16:creationId xmlns:a16="http://schemas.microsoft.com/office/drawing/2014/main" id="{D3058680-B302-BB24-1FD6-8AC7C1E53E56}"/>
              </a:ext>
            </a:extLst>
          </p:cNvPr>
          <p:cNvSpPr>
            <a:spLocks noChangeAspect="1"/>
          </p:cNvSpPr>
          <p:nvPr/>
        </p:nvSpPr>
        <p:spPr>
          <a:xfrm>
            <a:off x="10924382" y="-525150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4</a:t>
            </a:r>
          </a:p>
        </p:txBody>
      </p:sp>
      <p:sp>
        <p:nvSpPr>
          <p:cNvPr id="8" name="Oval 7">
            <a:extLst>
              <a:ext uri="{FF2B5EF4-FFF2-40B4-BE49-F238E27FC236}">
                <a16:creationId xmlns:a16="http://schemas.microsoft.com/office/drawing/2014/main" id="{59D067AF-2888-6C65-7621-621738F59D3B}"/>
              </a:ext>
            </a:extLst>
          </p:cNvPr>
          <p:cNvSpPr>
            <a:spLocks noChangeAspect="1"/>
          </p:cNvSpPr>
          <p:nvPr/>
        </p:nvSpPr>
        <p:spPr>
          <a:xfrm>
            <a:off x="12281261" y="10398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6</a:t>
            </a:r>
          </a:p>
        </p:txBody>
      </p:sp>
      <p:sp>
        <p:nvSpPr>
          <p:cNvPr id="2" name="Title 11">
            <a:extLst>
              <a:ext uri="{FF2B5EF4-FFF2-40B4-BE49-F238E27FC236}">
                <a16:creationId xmlns:a16="http://schemas.microsoft.com/office/drawing/2014/main" id="{5B7FFF04-E42F-9337-721D-D78DACD5A8FD}"/>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Modify Form Features</a:t>
            </a:r>
          </a:p>
        </p:txBody>
      </p:sp>
      <p:sp>
        <p:nvSpPr>
          <p:cNvPr id="3" name="Content Placeholder 12">
            <a:extLst>
              <a:ext uri="{FF2B5EF4-FFF2-40B4-BE49-F238E27FC236}">
                <a16:creationId xmlns:a16="http://schemas.microsoft.com/office/drawing/2014/main" id="{2AD4ABB4-E6C6-047E-CF7F-F9C73E229AF9}"/>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l"/>
            <a:endParaRPr lang="en-US" dirty="0"/>
          </a:p>
        </p:txBody>
      </p:sp>
      <p:sp>
        <p:nvSpPr>
          <p:cNvPr id="10" name="Content Placeholder 9">
            <a:extLst>
              <a:ext uri="{FF2B5EF4-FFF2-40B4-BE49-F238E27FC236}">
                <a16:creationId xmlns:a16="http://schemas.microsoft.com/office/drawing/2014/main" id="{7063A3F4-403A-88CE-DFA4-225447372F29}"/>
              </a:ext>
            </a:extLst>
          </p:cNvPr>
          <p:cNvSpPr>
            <a:spLocks noGrp="1"/>
          </p:cNvSpPr>
          <p:nvPr>
            <p:ph idx="1"/>
          </p:nvPr>
        </p:nvSpPr>
        <p:spPr/>
        <p:txBody>
          <a:bodyPr/>
          <a:lstStyle/>
          <a:p>
            <a:r>
              <a:rPr lang="en-US" dirty="0"/>
              <a:t>The modify form has a ListBox similar to the one found in the view form. However, this form has two data grid views, one for the steps and their order of the steps, another is for ingredients and their quantity and units.</a:t>
            </a:r>
          </a:p>
          <a:p>
            <a:r>
              <a:rPr lang="en-US" dirty="0"/>
              <a:t>The modify form has two sets of buttons, one set has the ability to add or delete a step for the selected recipe. The other set has the ability to add or delete an ingredient for the selected recipe. </a:t>
            </a:r>
          </a:p>
          <a:p>
            <a:r>
              <a:rPr lang="en-US" dirty="0"/>
              <a:t>The modify form also has a button that has the option to remove a recipe from the database entirely.</a:t>
            </a:r>
          </a:p>
        </p:txBody>
      </p:sp>
    </p:spTree>
    <p:extLst>
      <p:ext uri="{BB962C8B-B14F-4D97-AF65-F5344CB8AC3E}">
        <p14:creationId xmlns:p14="http://schemas.microsoft.com/office/powerpoint/2010/main" val="1714686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083354-4918-AFA2-4479-0358E2B3CCF8}"/>
              </a:ext>
            </a:extLst>
          </p:cNvPr>
          <p:cNvSpPr>
            <a:spLocks noGrp="1" noRot="1" noMove="1" noResize="1" noEditPoints="1" noAdjustHandles="1" noChangeArrowheads="1" noChangeShapeType="1"/>
          </p:cNvSpPr>
          <p:nvPr/>
        </p:nvSpPr>
        <p:spPr>
          <a:xfrm>
            <a:off x="0" y="-1"/>
            <a:ext cx="12192000" cy="1800225"/>
          </a:xfrm>
          <a:prstGeom prst="rect">
            <a:avLst/>
          </a:prstGeom>
          <a:solidFill>
            <a:srgbClr val="4682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5E36F6A-669A-DB5C-A53E-5C7A69FF1977}"/>
              </a:ext>
            </a:extLst>
          </p:cNvPr>
          <p:cNvSpPr>
            <a:spLocks noChangeAspect="1"/>
          </p:cNvSpPr>
          <p:nvPr/>
        </p:nvSpPr>
        <p:spPr>
          <a:xfrm>
            <a:off x="10924382" y="10398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5</a:t>
            </a:r>
          </a:p>
        </p:txBody>
      </p:sp>
      <p:sp>
        <p:nvSpPr>
          <p:cNvPr id="6" name="Oval 5">
            <a:extLst>
              <a:ext uri="{FF2B5EF4-FFF2-40B4-BE49-F238E27FC236}">
                <a16:creationId xmlns:a16="http://schemas.microsoft.com/office/drawing/2014/main" id="{D3058680-B302-BB24-1FD6-8AC7C1E53E56}"/>
              </a:ext>
            </a:extLst>
          </p:cNvPr>
          <p:cNvSpPr>
            <a:spLocks noChangeAspect="1"/>
          </p:cNvSpPr>
          <p:nvPr/>
        </p:nvSpPr>
        <p:spPr>
          <a:xfrm>
            <a:off x="10924382" y="-525150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4</a:t>
            </a:r>
          </a:p>
        </p:txBody>
      </p:sp>
      <p:sp>
        <p:nvSpPr>
          <p:cNvPr id="8" name="Oval 7">
            <a:extLst>
              <a:ext uri="{FF2B5EF4-FFF2-40B4-BE49-F238E27FC236}">
                <a16:creationId xmlns:a16="http://schemas.microsoft.com/office/drawing/2014/main" id="{59D067AF-2888-6C65-7621-621738F59D3B}"/>
              </a:ext>
            </a:extLst>
          </p:cNvPr>
          <p:cNvSpPr>
            <a:spLocks noChangeAspect="1"/>
          </p:cNvSpPr>
          <p:nvPr/>
        </p:nvSpPr>
        <p:spPr>
          <a:xfrm>
            <a:off x="12281261" y="103983"/>
            <a:ext cx="1138236" cy="1138236"/>
          </a:xfrm>
          <a:prstGeom prst="ellipse">
            <a:avLst/>
          </a:prstGeom>
          <a:solidFill>
            <a:srgbClr val="F8F8D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6</a:t>
            </a:r>
          </a:p>
        </p:txBody>
      </p:sp>
      <p:sp>
        <p:nvSpPr>
          <p:cNvPr id="2" name="Title 11">
            <a:extLst>
              <a:ext uri="{FF2B5EF4-FFF2-40B4-BE49-F238E27FC236}">
                <a16:creationId xmlns:a16="http://schemas.microsoft.com/office/drawing/2014/main" id="{5B7FFF04-E42F-9337-721D-D78DACD5A8FD}"/>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t>Modify Form Features</a:t>
            </a:r>
          </a:p>
        </p:txBody>
      </p:sp>
      <p:sp>
        <p:nvSpPr>
          <p:cNvPr id="3" name="Content Placeholder 12">
            <a:extLst>
              <a:ext uri="{FF2B5EF4-FFF2-40B4-BE49-F238E27FC236}">
                <a16:creationId xmlns:a16="http://schemas.microsoft.com/office/drawing/2014/main" id="{2AD4ABB4-E6C6-047E-CF7F-F9C73E229AF9}"/>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l"/>
            <a:endParaRPr lang="en-US" dirty="0"/>
          </a:p>
        </p:txBody>
      </p:sp>
      <p:pic>
        <p:nvPicPr>
          <p:cNvPr id="9" name="Picture 8" descr="A screenshot of a recipe&#10;&#10;Description automatically generated">
            <a:extLst>
              <a:ext uri="{FF2B5EF4-FFF2-40B4-BE49-F238E27FC236}">
                <a16:creationId xmlns:a16="http://schemas.microsoft.com/office/drawing/2014/main" id="{92B7D355-D19B-42F9-87FD-257B3500BE72}"/>
              </a:ext>
            </a:extLst>
          </p:cNvPr>
          <p:cNvPicPr/>
          <p:nvPr/>
        </p:nvPicPr>
        <p:blipFill>
          <a:blip r:embed="rId3">
            <a:extLst>
              <a:ext uri="{28A0092B-C50C-407E-A947-70E740481C1C}">
                <a14:useLocalDpi xmlns:a14="http://schemas.microsoft.com/office/drawing/2010/main" val="0"/>
              </a:ext>
            </a:extLst>
          </a:blip>
          <a:stretch>
            <a:fillRect/>
          </a:stretch>
        </p:blipFill>
        <p:spPr>
          <a:xfrm>
            <a:off x="0" y="1800224"/>
            <a:ext cx="6536602" cy="5057776"/>
          </a:xfrm>
          <a:prstGeom prst="rect">
            <a:avLst/>
          </a:prstGeom>
        </p:spPr>
      </p:pic>
      <p:pic>
        <p:nvPicPr>
          <p:cNvPr id="11" name="Picture 10">
            <a:extLst>
              <a:ext uri="{FF2B5EF4-FFF2-40B4-BE49-F238E27FC236}">
                <a16:creationId xmlns:a16="http://schemas.microsoft.com/office/drawing/2014/main" id="{4834480A-6607-49B9-9ED1-AEFC8CEF07D1}"/>
              </a:ext>
            </a:extLst>
          </p:cNvPr>
          <p:cNvPicPr>
            <a:picLocks noChangeAspect="1"/>
          </p:cNvPicPr>
          <p:nvPr/>
        </p:nvPicPr>
        <p:blipFill>
          <a:blip r:embed="rId4"/>
          <a:stretch>
            <a:fillRect/>
          </a:stretch>
        </p:blipFill>
        <p:spPr>
          <a:xfrm>
            <a:off x="6536602" y="3711921"/>
            <a:ext cx="5646975" cy="3171480"/>
          </a:xfrm>
          <a:prstGeom prst="rect">
            <a:avLst/>
          </a:prstGeom>
        </p:spPr>
      </p:pic>
    </p:spTree>
    <p:extLst>
      <p:ext uri="{BB962C8B-B14F-4D97-AF65-F5344CB8AC3E}">
        <p14:creationId xmlns:p14="http://schemas.microsoft.com/office/powerpoint/2010/main" val="35389467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236</TotalTime>
  <Words>642</Words>
  <Application>Microsoft Office PowerPoint</Application>
  <PresentationFormat>Widescreen</PresentationFormat>
  <Paragraphs>83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Times New Roman</vt:lpstr>
      <vt:lpstr>Office Theme</vt:lpstr>
      <vt:lpstr>Recipes Holder</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Gennaro Finelli</dc:creator>
  <cp:lastModifiedBy>Amir-Georges</cp:lastModifiedBy>
  <cp:revision>48</cp:revision>
  <dcterms:created xsi:type="dcterms:W3CDTF">2024-05-15T19:18:44Z</dcterms:created>
  <dcterms:modified xsi:type="dcterms:W3CDTF">2024-05-16T13:31:43Z</dcterms:modified>
</cp:coreProperties>
</file>