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81D0-1250-4CAE-8902-B81C87FA7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6FF5D-9CE0-49BD-9A0B-142C43A7E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0D973-0225-4004-A577-E9AD9906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943-95B6-4104-80C3-C1E9153145BE}" type="datetimeFigureOut">
              <a:rPr lang="en-IL" smtClean="0"/>
              <a:t>13/05/2020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D8BC-6651-4C2F-9BAE-F10B6074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665AF-4001-46EC-AB40-9341559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63D5-9710-4A1A-8FF6-A22FEA1CE7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072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9B31-C998-4C35-AADF-2B074EB1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7D93E-478F-4326-8A22-01C26756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19B4-F78D-40B0-BDE8-4C99F413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943-95B6-4104-80C3-C1E9153145BE}" type="datetimeFigureOut">
              <a:rPr lang="en-IL" smtClean="0"/>
              <a:t>13/05/2020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FD672-B9F9-4802-87D4-0EF1D5EA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9F77F-45AC-4A80-AB71-4DFC06C6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63D5-9710-4A1A-8FF6-A22FEA1CE7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748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6ADB3-F6B0-43E6-BC01-A89CFD139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5F461-5BB7-4658-BAAD-ADC0AEBC5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162C-B864-4940-9A56-FD88EE14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943-95B6-4104-80C3-C1E9153145BE}" type="datetimeFigureOut">
              <a:rPr lang="en-IL" smtClean="0"/>
              <a:t>13/05/2020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1CD27-8F07-4DB6-85A9-9153C8B1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66AEA-77FB-466A-B812-717ECB76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63D5-9710-4A1A-8FF6-A22FEA1CE7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833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69A5-55DF-4D02-9036-E9B964B8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C211-BF3E-4063-B749-57146105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E5F8D-EB3F-47ED-8877-3AF5F6A5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943-95B6-4104-80C3-C1E9153145BE}" type="datetimeFigureOut">
              <a:rPr lang="en-IL" smtClean="0"/>
              <a:t>13/05/2020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00C56-906C-4A91-BC0B-2A743E47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70C94-326E-45E4-8881-0C634490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63D5-9710-4A1A-8FF6-A22FEA1CE7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977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FE86-A228-4517-AC35-593DD0AB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008B9-509B-44DD-A6C8-B528508D2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8B12-41D1-4172-B069-CFD264BB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943-95B6-4104-80C3-C1E9153145BE}" type="datetimeFigureOut">
              <a:rPr lang="en-IL" smtClean="0"/>
              <a:t>13/05/2020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3B836-7D18-4550-8A83-1574FF1C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3E8CB-0F77-4C8C-953D-0A516C36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63D5-9710-4A1A-8FF6-A22FEA1CE7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597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ACF9-E017-41DF-B9F8-90FDA2BC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6D37-D2FA-43F0-818A-A90AF9950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FB00B-6DD9-48B7-BE2B-81CBFFDBF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1818-1E77-45A8-BDB5-B10995F7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943-95B6-4104-80C3-C1E9153145BE}" type="datetimeFigureOut">
              <a:rPr lang="en-IL" smtClean="0"/>
              <a:t>13/05/2020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F1546-A55F-4BDE-B4E4-133AEA11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5C3EE-0155-403B-A801-904348A5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63D5-9710-4A1A-8FF6-A22FEA1CE7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156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B5E7-7DDA-4869-BD0E-B8B1CD9B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F592-A2F0-436B-AE7E-C40B7D25A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B8021-BA40-40E4-9035-33EFE68EF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212C8-FD40-4586-A088-AFB71C425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58E63-3335-4047-B316-750364668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75364-2C64-4A1D-9DC7-BA8B15D9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943-95B6-4104-80C3-C1E9153145BE}" type="datetimeFigureOut">
              <a:rPr lang="en-IL" smtClean="0"/>
              <a:t>13/05/2020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BD4BC-8948-49CD-81F6-70A6F622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110CD-5E75-47E8-B667-B0BB47B5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63D5-9710-4A1A-8FF6-A22FEA1CE7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526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0173-69DE-4BD5-A9CD-76B47014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0A24F-CCFB-4C29-85C4-D0FA1731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943-95B6-4104-80C3-C1E9153145BE}" type="datetimeFigureOut">
              <a:rPr lang="en-IL" smtClean="0"/>
              <a:t>13/05/2020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CD66D-2A75-44D5-92FC-3DE2BD89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F5D3E-2F73-4FA1-B9F4-F08814A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63D5-9710-4A1A-8FF6-A22FEA1CE7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91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7C0C-EAB7-4081-BD35-C12205B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943-95B6-4104-80C3-C1E9153145BE}" type="datetimeFigureOut">
              <a:rPr lang="en-IL" smtClean="0"/>
              <a:t>13/05/2020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6CAFD-592C-4F56-A777-9C1E9606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739DE-E8CB-4B67-BF53-816F807F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63D5-9710-4A1A-8FF6-A22FEA1CE7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369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9333-9D9A-4C98-BB5D-21C2201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A624-B3CA-45AB-8CC1-BDB3DCE9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D85DE-B950-43FA-8527-34995C7E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2E0E-59F4-4C6F-97EB-478AA8EC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943-95B6-4104-80C3-C1E9153145BE}" type="datetimeFigureOut">
              <a:rPr lang="en-IL" smtClean="0"/>
              <a:t>13/05/2020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3A632-EC5C-4BD1-A1A8-46AA2ACC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83A23-E730-47E7-BBFF-93C289EF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63D5-9710-4A1A-8FF6-A22FEA1CE7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753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E797-DD54-44E8-BA93-713A7819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E349F-C9A3-469C-9342-279DBBA38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C5CDF-BCC5-496C-95B9-AE8D7FCB1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C11E5-51E7-4B7D-A01B-40F72F08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C943-95B6-4104-80C3-C1E9153145BE}" type="datetimeFigureOut">
              <a:rPr lang="en-IL" smtClean="0"/>
              <a:t>13/05/2020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088B5-5D73-455B-AE9C-3A70F2FD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215AA-7D79-42BA-B39D-FF6946A8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63D5-9710-4A1A-8FF6-A22FEA1CE7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568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FA6B2-DD85-4D2B-B64D-CAA5047C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FF08-9905-458F-AA0D-C7643BF2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10C3-77BE-4A71-8D1C-1EDF67B7A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C943-95B6-4104-80C3-C1E9153145BE}" type="datetimeFigureOut">
              <a:rPr lang="en-IL" smtClean="0"/>
              <a:t>13/05/2020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6C15F-004B-4778-8A3B-BCBBF747F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271A-8CD2-4C68-AB4D-50A71BBD7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63D5-9710-4A1A-8FF6-A22FEA1CE7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459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C3AEA60-6343-418A-A762-CE33B8B17DA7}"/>
              </a:ext>
            </a:extLst>
          </p:cNvPr>
          <p:cNvSpPr/>
          <p:nvPr/>
        </p:nvSpPr>
        <p:spPr>
          <a:xfrm>
            <a:off x="4533089" y="2830749"/>
            <a:ext cx="1562911" cy="15077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Star</a:t>
            </a:r>
            <a:endParaRPr lang="en-I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CE8072-FDDD-4259-B8DB-07327E79CEE8}"/>
              </a:ext>
            </a:extLst>
          </p:cNvPr>
          <p:cNvCxnSpPr>
            <a:cxnSpLocks/>
          </p:cNvCxnSpPr>
          <p:nvPr/>
        </p:nvCxnSpPr>
        <p:spPr>
          <a:xfrm flipV="1">
            <a:off x="2166025" y="1177048"/>
            <a:ext cx="6297039" cy="4815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4DDC93-6853-434B-BE5D-C55AC67E3383}"/>
              </a:ext>
            </a:extLst>
          </p:cNvPr>
          <p:cNvCxnSpPr>
            <a:cxnSpLocks/>
          </p:cNvCxnSpPr>
          <p:nvPr/>
        </p:nvCxnSpPr>
        <p:spPr>
          <a:xfrm>
            <a:off x="2166025" y="1177047"/>
            <a:ext cx="6297039" cy="48151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C29558-AD2A-43CA-AE6A-150BD7A0D7AA}"/>
              </a:ext>
            </a:extLst>
          </p:cNvPr>
          <p:cNvCxnSpPr>
            <a:cxnSpLocks/>
          </p:cNvCxnSpPr>
          <p:nvPr/>
        </p:nvCxnSpPr>
        <p:spPr>
          <a:xfrm>
            <a:off x="1021404" y="3584642"/>
            <a:ext cx="86965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5EFB1361-63C7-4FB1-9A49-1EF0E279AD25}"/>
              </a:ext>
            </a:extLst>
          </p:cNvPr>
          <p:cNvSpPr/>
          <p:nvPr/>
        </p:nvSpPr>
        <p:spPr>
          <a:xfrm>
            <a:off x="6021421" y="2908570"/>
            <a:ext cx="350196" cy="1313234"/>
          </a:xfrm>
          <a:prstGeom prst="arc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A8C1B3-B146-4F07-870E-3F0678AE4556}"/>
              </a:ext>
            </a:extLst>
          </p:cNvPr>
          <p:cNvSpPr txBox="1"/>
          <p:nvPr/>
        </p:nvSpPr>
        <p:spPr>
          <a:xfrm>
            <a:off x="6322979" y="2719280"/>
            <a:ext cx="72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 Angle </a:t>
            </a:r>
            <a:r>
              <a:rPr lang="el-GR" dirty="0"/>
              <a:t>α</a:t>
            </a:r>
            <a:endParaRPr lang="en-I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0F267F-3F4C-4163-B2D9-3FF7758F3C30}"/>
              </a:ext>
            </a:extLst>
          </p:cNvPr>
          <p:cNvCxnSpPr/>
          <p:nvPr/>
        </p:nvCxnSpPr>
        <p:spPr>
          <a:xfrm flipH="1">
            <a:off x="6955277" y="1916349"/>
            <a:ext cx="690663" cy="535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491272-651F-4744-A42A-52AC003A057D}"/>
              </a:ext>
            </a:extLst>
          </p:cNvPr>
          <p:cNvCxnSpPr>
            <a:cxnSpLocks/>
          </p:cNvCxnSpPr>
          <p:nvPr/>
        </p:nvCxnSpPr>
        <p:spPr>
          <a:xfrm flipH="1">
            <a:off x="6858000" y="1916348"/>
            <a:ext cx="7879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BE4015-30BC-4210-B44C-6BAFD63A7DE7}"/>
              </a:ext>
            </a:extLst>
          </p:cNvPr>
          <p:cNvSpPr txBox="1"/>
          <p:nvPr/>
        </p:nvSpPr>
        <p:spPr>
          <a:xfrm>
            <a:off x="5846324" y="615546"/>
            <a:ext cx="443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of zero pressure i.e. gravitational and centripetal forces balanced each other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2A941-15A7-45C5-8E2D-41129F04DCC6}"/>
                  </a:ext>
                </a:extLst>
              </p:cNvPr>
              <p:cNvSpPr txBox="1"/>
              <p:nvPr/>
            </p:nvSpPr>
            <p:spPr>
              <a:xfrm>
                <a:off x="6775315" y="2082633"/>
                <a:ext cx="2008762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2A941-15A7-45C5-8E2D-41129F04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315" y="2082633"/>
                <a:ext cx="2008762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73B0F5-ACE0-44D7-9691-01445C2B7D24}"/>
                  </a:ext>
                </a:extLst>
              </p:cNvPr>
              <p:cNvSpPr txBox="1"/>
              <p:nvPr/>
            </p:nvSpPr>
            <p:spPr>
              <a:xfrm>
                <a:off x="6822554" y="1480946"/>
                <a:ext cx="787331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73B0F5-ACE0-44D7-9691-01445C2B7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554" y="1480946"/>
                <a:ext cx="787331" cy="284437"/>
              </a:xfrm>
              <a:prstGeom prst="rect">
                <a:avLst/>
              </a:prstGeom>
              <a:blipFill>
                <a:blip r:embed="rId3"/>
                <a:stretch>
                  <a:fillRect l="-775" t="-19149" r="-41085" b="-63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8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אמיר מיכאליס/Amir Michaelis</dc:creator>
  <cp:lastModifiedBy>אמיר מיכאליס/Amir Michaelis</cp:lastModifiedBy>
  <cp:revision>6</cp:revision>
  <dcterms:created xsi:type="dcterms:W3CDTF">2020-05-13T15:33:26Z</dcterms:created>
  <dcterms:modified xsi:type="dcterms:W3CDTF">2020-05-13T15:56:03Z</dcterms:modified>
</cp:coreProperties>
</file>