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65D2-DF48-4061-BC47-69A570ADE63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antlr.org/download/antlr-4.9.1-complete.ja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719" y="1897128"/>
            <a:ext cx="9976457" cy="2499079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  <a:t>Compiler Design</a:t>
            </a:r>
            <a:b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1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67" y="530120"/>
            <a:ext cx="1599959" cy="1620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1126" y="4591261"/>
            <a:ext cx="7124700" cy="1961287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Iran University of Science &amp; Technology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School of Computer Engineering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Spring 2021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024329"/>
            <a:ext cx="7124700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06" y="4232026"/>
            <a:ext cx="9092941" cy="145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379241"/>
            <a:ext cx="712470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Specifications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920446" cy="48647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Subject: Install &amp; use Antlr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Deadline: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Saturday, 16 Esfand, 23:59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(Would not be extended!!)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Where to upload: LMS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Your report should be provided continuing these slides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Full Name: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AmirHossein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 Ahmadi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Student ID</a:t>
            </a:r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: 97522292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6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6" y="1455654"/>
            <a:ext cx="10062353" cy="486479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Install Antlr completely based on what was presented in the class &amp; course slides. You have to install in 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both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 ways explained:</a:t>
            </a:r>
          </a:p>
          <a:p>
            <a:pPr marL="800100" lvl="1" indent="-34290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Manually with downloading JDK</a:t>
            </a:r>
          </a:p>
          <a:p>
            <a:pPr marL="800100" lvl="1" indent="-34290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Automatically in which IDE you want (PyCharm, VsCode, etc.)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Run ANTLR to generate lexical analyzer (Lexer) and parser for C++ language.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(The CPP14 grammar file has attached in LMS)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Write a python program to accept a simple C++ program as input &amp; generate parse tree for the program.</a:t>
            </a: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Explain all of the installation steps &amp; your program completely in your report.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2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99589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(Continued)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798194" cy="486479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5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In addition to your report, you have to record a video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(maximum of 10 minutes)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of the Antler plugin installed in your IDE. Test some input strings as examples on the grammar &amp; display the formed parsing tree. Also, explain the logic of the written code. Run your code to display the parsing tree.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048027" y="4570941"/>
            <a:ext cx="2193594" cy="50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Good Luck!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68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Install manually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798194" cy="486479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1800" b="0" i="0" dirty="0">
                <a:solidFill>
                  <a:srgbClr val="222222"/>
                </a:solidFill>
                <a:effectLst/>
                <a:latin typeface="DroidSansRegular"/>
              </a:rPr>
              <a:t>Download </a:t>
            </a:r>
            <a:r>
              <a:rPr lang="en-US" sz="1800" b="0" i="0" u="none" strike="noStrike" dirty="0">
                <a:solidFill>
                  <a:srgbClr val="888888"/>
                </a:solidFill>
                <a:effectLst/>
                <a:latin typeface="DroidSansRegular"/>
                <a:hlinkClick r:id="rId2"/>
              </a:rPr>
              <a:t>https://www.antlr.org/download/antlr-4.9.1-complete.jar</a:t>
            </a:r>
            <a:r>
              <a:rPr lang="en-US" sz="1800" u="none" strike="noStrike" dirty="0">
                <a:solidFill>
                  <a:srgbClr val="222222"/>
                </a:solidFill>
                <a:latin typeface="DroidSansRegular"/>
              </a:rPr>
              <a:t> and save it in C:</a:t>
            </a:r>
            <a:r>
              <a:rPr lang="en-US" sz="1800" dirty="0">
                <a:solidFill>
                  <a:srgbClr val="222222"/>
                </a:solidFill>
                <a:latin typeface="DroidSansRegular"/>
              </a:rPr>
              <a:t>/JavaLib.</a:t>
            </a:r>
            <a:endParaRPr lang="en-US" sz="1800" b="0" i="0" dirty="0">
              <a:solidFill>
                <a:srgbClr val="222222"/>
              </a:solidFill>
              <a:effectLst/>
              <a:latin typeface="DroidSansRegular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1800" b="0" i="0" dirty="0">
                <a:solidFill>
                  <a:srgbClr val="222222"/>
                </a:solidFill>
                <a:effectLst/>
                <a:latin typeface="DroidSansRegular"/>
              </a:rPr>
              <a:t>Add antlr4-complete.jar to CLASSPATH</a:t>
            </a:r>
            <a:r>
              <a:rPr lang="en-US" sz="1800" dirty="0">
                <a:solidFill>
                  <a:srgbClr val="222222"/>
                </a:solidFill>
                <a:latin typeface="DroidSansRegular"/>
              </a:rPr>
              <a:t> in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DroidSansRegular"/>
              </a:rPr>
              <a:t>Environment variables.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solidFill>
                  <a:srgbClr val="222222"/>
                </a:solidFill>
                <a:latin typeface="DroidSansRegular"/>
              </a:rPr>
              <a:t>Add two following batch file in C:/JavaLib :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solidFill>
                  <a:srgbClr val="222222"/>
                </a:solidFill>
                <a:latin typeface="DroidSansRegular"/>
              </a:rPr>
              <a:t> antlr4.bat </a:t>
            </a:r>
            <a:r>
              <a:rPr lang="en-US" sz="1800" dirty="0">
                <a:solidFill>
                  <a:srgbClr val="222222"/>
                </a:solidFill>
                <a:latin typeface="DroidSansRegular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222222"/>
                </a:solidFill>
                <a:latin typeface="DroidSansRegular"/>
              </a:rPr>
              <a:t>java org.antlr.v4.Tool %*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solidFill>
                  <a:srgbClr val="222222"/>
                </a:solidFill>
                <a:latin typeface="DroidSansRegular"/>
              </a:rPr>
              <a:t> grun.bat </a:t>
            </a:r>
            <a:r>
              <a:rPr lang="en-US" sz="1800" dirty="0">
                <a:solidFill>
                  <a:srgbClr val="222222"/>
                </a:solidFill>
                <a:latin typeface="DroidSansRegular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222222"/>
                </a:solidFill>
                <a:latin typeface="DroidSansRegular"/>
              </a:rPr>
              <a:t>java org.antlr.v4.gui.TestRig %*</a:t>
            </a:r>
            <a:endParaRPr lang="en-US" sz="1800" b="0" i="0" dirty="0">
              <a:solidFill>
                <a:srgbClr val="222222"/>
              </a:solidFill>
              <a:effectLst/>
              <a:latin typeface="DroidSansRegular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38BB9-EE4D-4F4F-94CC-942F3F039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27" y="3888049"/>
            <a:ext cx="5468502" cy="2222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C1B0B-CDA2-49DD-A6D2-53C1385D7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252" y="2238418"/>
            <a:ext cx="3536466" cy="3871871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54ABE759-7289-4D33-9B4C-88039231AE0B}"/>
              </a:ext>
            </a:extLst>
          </p:cNvPr>
          <p:cNvSpPr/>
          <p:nvPr/>
        </p:nvSpPr>
        <p:spPr>
          <a:xfrm>
            <a:off x="7823200" y="5237018"/>
            <a:ext cx="1939636" cy="38792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1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Install manually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053F01-E158-4460-9011-CE7EBCAA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19" y="1689173"/>
            <a:ext cx="6674761" cy="46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3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Install in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Pycharm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798194" cy="486479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- Open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pycharm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, go to Plugins and install antlr4 plugin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61DBD-3750-445D-9214-2EE843B2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524" y="2133600"/>
            <a:ext cx="4820951" cy="42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7" y="404712"/>
            <a:ext cx="10733838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Write a python program to accept a simple C++ program as input &amp; generate parse tree for the program.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798194" cy="486479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solidFill>
                  <a:srgbClr val="000000"/>
                </a:solidFill>
                <a:ea typeface="+mj-ea"/>
                <a:cs typeface="+mj-cs"/>
              </a:rPr>
              <a:t>Open </a:t>
            </a:r>
            <a:r>
              <a:rPr lang="en-US" sz="1800" dirty="0" err="1">
                <a:solidFill>
                  <a:srgbClr val="000000"/>
                </a:solidFill>
                <a:ea typeface="+mj-ea"/>
                <a:cs typeface="+mj-cs"/>
              </a:rPr>
              <a:t>grammer</a:t>
            </a:r>
            <a:r>
              <a:rPr lang="en-US" sz="1800" dirty="0">
                <a:solidFill>
                  <a:srgbClr val="000000"/>
                </a:solidFill>
                <a:ea typeface="+mj-ea"/>
                <a:cs typeface="+mj-cs"/>
              </a:rPr>
              <a:t> file and right click on the screen and click on “Configure ANTLR…”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solidFill>
                  <a:srgbClr val="000000"/>
                </a:solidFill>
                <a:ea typeface="+mj-ea"/>
                <a:cs typeface="+mj-cs"/>
              </a:rPr>
              <a:t>Set Language Python3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solidFill>
                  <a:srgbClr val="000000"/>
                </a:solidFill>
                <a:ea typeface="+mj-ea"/>
                <a:cs typeface="+mj-cs"/>
              </a:rPr>
              <a:t>Right click again and click “Generate ANTLR Recognizer”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solidFill>
                  <a:srgbClr val="000000"/>
                </a:solidFill>
                <a:ea typeface="+mj-ea"/>
                <a:cs typeface="+mj-cs"/>
              </a:rPr>
              <a:t>Now write your python code.</a:t>
            </a:r>
            <a:br>
              <a:rPr lang="en-US" sz="1800" dirty="0">
                <a:solidFill>
                  <a:srgbClr val="000000"/>
                </a:solidFill>
                <a:ea typeface="+mj-ea"/>
                <a:cs typeface="+mj-cs"/>
              </a:rPr>
            </a:br>
            <a:endParaRPr lang="en-US" sz="1800" dirty="0">
              <a:solidFill>
                <a:srgbClr val="000000"/>
              </a:solidFill>
              <a:ea typeface="+mj-ea"/>
              <a:cs typeface="+mj-cs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solidFill>
                  <a:srgbClr val="000000"/>
                </a:solidFill>
                <a:ea typeface="+mj-ea"/>
                <a:cs typeface="+mj-cs"/>
              </a:rPr>
              <a:t>Done.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853C7CA-9035-4FD0-83F0-14692E84ECB9}"/>
              </a:ext>
            </a:extLst>
          </p:cNvPr>
          <p:cNvSpPr txBox="1">
            <a:spLocks/>
          </p:cNvSpPr>
          <p:nvPr/>
        </p:nvSpPr>
        <p:spPr>
          <a:xfrm>
            <a:off x="1398127" y="1608054"/>
            <a:ext cx="9798194" cy="4864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1200"/>
              </a:spcBef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CCE8B-3A2A-4376-93BB-855CA824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07" y="2768528"/>
            <a:ext cx="6973455" cy="37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1134</TotalTime>
  <Words>384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DroidSansRegular</vt:lpstr>
      <vt:lpstr>Times New Roman</vt:lpstr>
      <vt:lpstr>Office Theme</vt:lpstr>
      <vt:lpstr>Compiler Design Assignment 1</vt:lpstr>
      <vt:lpstr>Assignment Specifications</vt:lpstr>
      <vt:lpstr>Assignment Details</vt:lpstr>
      <vt:lpstr>Assignment Details (Continued)</vt:lpstr>
      <vt:lpstr>Install manually</vt:lpstr>
      <vt:lpstr>Install manually</vt:lpstr>
      <vt:lpstr>Install in Pycharm</vt:lpstr>
      <vt:lpstr>Write a python program to accept a simple C++ program as input &amp; generate parse tree for the program.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AmirH. Ahmadi</cp:lastModifiedBy>
  <cp:revision>364</cp:revision>
  <dcterms:created xsi:type="dcterms:W3CDTF">2020-09-28T06:38:32Z</dcterms:created>
  <dcterms:modified xsi:type="dcterms:W3CDTF">2021-03-06T20:24:11Z</dcterms:modified>
</cp:coreProperties>
</file>