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75" r:id="rId4"/>
    <p:sldId id="276" r:id="rId5"/>
    <p:sldId id="301" r:id="rId6"/>
    <p:sldId id="274" r:id="rId7"/>
    <p:sldId id="295" r:id="rId8"/>
    <p:sldId id="302" r:id="rId9"/>
    <p:sldId id="303" r:id="rId10"/>
    <p:sldId id="304" r:id="rId11"/>
    <p:sldId id="305" r:id="rId12"/>
    <p:sldId id="31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a:srgbClr val="FECFB4"/>
    <a:srgbClr val="E4874B"/>
    <a:srgbClr val="106A19"/>
    <a:srgbClr val="12781C"/>
    <a:srgbClr val="106E19"/>
    <a:srgbClr val="0D5B14"/>
    <a:srgbClr val="0F6717"/>
    <a:srgbClr val="1072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704" autoAdjust="0"/>
  </p:normalViewPr>
  <p:slideViewPr>
    <p:cSldViewPr snapToGrid="0">
      <p:cViewPr varScale="1">
        <p:scale>
          <a:sx n="82" d="100"/>
          <a:sy n="82" d="100"/>
        </p:scale>
        <p:origin x="71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FBBE4-94EF-4F69-96A4-9688219FBE45}" type="datetimeFigureOut">
              <a:rPr lang="en-US" smtClean="0"/>
              <a:t>4/11/21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A11DD-C31F-4547-8ADA-D18F18FB5AEE}" type="slidenum">
              <a:rPr lang="en-US" smtClean="0"/>
              <a:t>‹#›</a:t>
            </a:fld>
            <a:endParaRPr lang="en-US"/>
          </a:p>
        </p:txBody>
      </p:sp>
    </p:spTree>
    <p:extLst>
      <p:ext uri="{BB962C8B-B14F-4D97-AF65-F5344CB8AC3E}">
        <p14:creationId xmlns:p14="http://schemas.microsoft.com/office/powerpoint/2010/main" val="232863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F5B5-D79F-4FCC-8844-1DF952C81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F1423-D9F3-4E7D-9022-2C3BC0592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3F7BE8-AA21-43F0-99F8-DBEEDBEF9ED3}"/>
              </a:ext>
            </a:extLst>
          </p:cNvPr>
          <p:cNvSpPr>
            <a:spLocks noGrp="1"/>
          </p:cNvSpPr>
          <p:nvPr>
            <p:ph type="dt" sz="half" idx="10"/>
          </p:nvPr>
        </p:nvSpPr>
        <p:spPr/>
        <p:txBody>
          <a:bodyPr/>
          <a:lstStyle>
            <a:lvl1pPr>
              <a:defRPr>
                <a:solidFill>
                  <a:srgbClr val="7030A0"/>
                </a:solidFill>
              </a:defRPr>
            </a:lvl1pPr>
          </a:lstStyle>
          <a:p>
            <a:fld id="{60D6E0D6-2523-46B0-A6E5-4A78185295CE}" type="datetime1">
              <a:rPr lang="en-US" smtClean="0"/>
              <a:t>4/11/21</a:t>
            </a:fld>
            <a:endParaRPr lang="en-US"/>
          </a:p>
        </p:txBody>
      </p:sp>
      <p:sp>
        <p:nvSpPr>
          <p:cNvPr id="5" name="Footer Placeholder 4">
            <a:extLst>
              <a:ext uri="{FF2B5EF4-FFF2-40B4-BE49-F238E27FC236}">
                <a16:creationId xmlns:a16="http://schemas.microsoft.com/office/drawing/2014/main" id="{1812B0DA-19F8-4B29-8661-0591A78D57B8}"/>
              </a:ext>
            </a:extLst>
          </p:cNvPr>
          <p:cNvSpPr>
            <a:spLocks noGrp="1"/>
          </p:cNvSpPr>
          <p:nvPr>
            <p:ph type="ftr" sz="quarter" idx="11"/>
          </p:nvPr>
        </p:nvSpPr>
        <p:spPr/>
        <p:txBody>
          <a:bodyPr/>
          <a:lstStyle>
            <a:lvl1pPr>
              <a:defRPr sz="1400">
                <a:solidFill>
                  <a:srgbClr val="0070C0"/>
                </a:solidFill>
              </a:defRPr>
            </a:lvl1pPr>
          </a:lstStyle>
          <a:p>
            <a:r>
              <a:rPr lang="en-US" dirty="0"/>
              <a:t>Saeed Parsa</a:t>
            </a:r>
          </a:p>
        </p:txBody>
      </p:sp>
      <p:sp>
        <p:nvSpPr>
          <p:cNvPr id="6" name="Slide Number Placeholder 5">
            <a:extLst>
              <a:ext uri="{FF2B5EF4-FFF2-40B4-BE49-F238E27FC236}">
                <a16:creationId xmlns:a16="http://schemas.microsoft.com/office/drawing/2014/main" id="{2A88A603-7D08-455F-9026-C5F285C71EF8}"/>
              </a:ext>
            </a:extLst>
          </p:cNvPr>
          <p:cNvSpPr>
            <a:spLocks noGrp="1"/>
          </p:cNvSpPr>
          <p:nvPr>
            <p:ph type="sldNum" sz="quarter" idx="12"/>
          </p:nvPr>
        </p:nvSpPr>
        <p:spPr/>
        <p:txBody>
          <a:bodyPr/>
          <a:lstStyle>
            <a:lvl1pPr>
              <a:defRPr sz="1600">
                <a:solidFill>
                  <a:srgbClr val="7030A0"/>
                </a:solidFill>
              </a:defRPr>
            </a:lvl1pPr>
          </a:lstStyle>
          <a:p>
            <a:fld id="{157B418B-4611-4048-BA47-9141E34D90D1}" type="slidenum">
              <a:rPr lang="en-US" smtClean="0"/>
              <a:pPr/>
              <a:t>‹#›</a:t>
            </a:fld>
            <a:endParaRPr lang="en-US" dirty="0"/>
          </a:p>
        </p:txBody>
      </p:sp>
    </p:spTree>
    <p:extLst>
      <p:ext uri="{BB962C8B-B14F-4D97-AF65-F5344CB8AC3E}">
        <p14:creationId xmlns:p14="http://schemas.microsoft.com/office/powerpoint/2010/main" val="322508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F97D-F0DD-4C0D-830F-A72F4B9CE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0BAE6D-0B45-400F-94DB-E6818AA1CB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585CE-E402-4968-B41D-D4453A3198D2}"/>
              </a:ext>
            </a:extLst>
          </p:cNvPr>
          <p:cNvSpPr>
            <a:spLocks noGrp="1"/>
          </p:cNvSpPr>
          <p:nvPr>
            <p:ph type="dt" sz="half" idx="10"/>
          </p:nvPr>
        </p:nvSpPr>
        <p:spPr/>
        <p:txBody>
          <a:bodyPr/>
          <a:lstStyle/>
          <a:p>
            <a:fld id="{0D47FA85-DABF-497F-BA9A-BADF119FCCB5}" type="datetime1">
              <a:rPr lang="en-US" smtClean="0"/>
              <a:t>4/11/21</a:t>
            </a:fld>
            <a:endParaRPr lang="en-US"/>
          </a:p>
        </p:txBody>
      </p:sp>
      <p:sp>
        <p:nvSpPr>
          <p:cNvPr id="5" name="Footer Placeholder 4">
            <a:extLst>
              <a:ext uri="{FF2B5EF4-FFF2-40B4-BE49-F238E27FC236}">
                <a16:creationId xmlns:a16="http://schemas.microsoft.com/office/drawing/2014/main" id="{D6C85EE5-19E7-4AFC-9E1C-83A83EFEFA7C}"/>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B05D09A0-532D-4108-8287-7C4D43077C63}"/>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07234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D5D3B-A6AC-4036-BC33-922082CE1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714084-8AD5-45D8-9A5B-A20EE08DD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87C03-C231-4E8A-9C69-03231EB7DC3B}"/>
              </a:ext>
            </a:extLst>
          </p:cNvPr>
          <p:cNvSpPr>
            <a:spLocks noGrp="1"/>
          </p:cNvSpPr>
          <p:nvPr>
            <p:ph type="dt" sz="half" idx="10"/>
          </p:nvPr>
        </p:nvSpPr>
        <p:spPr/>
        <p:txBody>
          <a:bodyPr/>
          <a:lstStyle/>
          <a:p>
            <a:fld id="{36C946DA-FB86-4E50-B1E4-1650F3417B71}" type="datetime1">
              <a:rPr lang="en-US" smtClean="0"/>
              <a:t>4/11/21</a:t>
            </a:fld>
            <a:endParaRPr lang="en-US"/>
          </a:p>
        </p:txBody>
      </p:sp>
      <p:sp>
        <p:nvSpPr>
          <p:cNvPr id="5" name="Footer Placeholder 4">
            <a:extLst>
              <a:ext uri="{FF2B5EF4-FFF2-40B4-BE49-F238E27FC236}">
                <a16:creationId xmlns:a16="http://schemas.microsoft.com/office/drawing/2014/main" id="{A18BAC78-1B89-4F5A-92F5-D4D1C63556D4}"/>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DC24BF1D-386D-4D1C-A810-17AC3B96F992}"/>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54602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CF29-2A59-46BB-82E1-0F60A841DD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24A35-7B9B-4092-9EFF-401E69DAB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99B37-775E-482D-9C2E-C760075F8A84}"/>
              </a:ext>
            </a:extLst>
          </p:cNvPr>
          <p:cNvSpPr>
            <a:spLocks noGrp="1"/>
          </p:cNvSpPr>
          <p:nvPr>
            <p:ph type="dt" sz="half" idx="10"/>
          </p:nvPr>
        </p:nvSpPr>
        <p:spPr/>
        <p:txBody>
          <a:bodyPr/>
          <a:lstStyle/>
          <a:p>
            <a:fld id="{4AA6C6C3-676B-4291-B6FC-EEED1EAAE99A}" type="datetime1">
              <a:rPr lang="en-US" smtClean="0"/>
              <a:t>4/11/21</a:t>
            </a:fld>
            <a:endParaRPr lang="en-US"/>
          </a:p>
        </p:txBody>
      </p:sp>
      <p:sp>
        <p:nvSpPr>
          <p:cNvPr id="5" name="Footer Placeholder 4">
            <a:extLst>
              <a:ext uri="{FF2B5EF4-FFF2-40B4-BE49-F238E27FC236}">
                <a16:creationId xmlns:a16="http://schemas.microsoft.com/office/drawing/2014/main" id="{84B7312F-FC7B-42AA-9612-8DCF80E81F7E}"/>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B17A977C-696F-477F-A0D5-F37FC67F1E40}"/>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14152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D35F-2068-4F58-8DC0-7540730D9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C14959-C33F-4D4E-B555-C2E6E6C6E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D2AC1A-D68E-4E0E-8D95-5AA99A4C468E}"/>
              </a:ext>
            </a:extLst>
          </p:cNvPr>
          <p:cNvSpPr>
            <a:spLocks noGrp="1"/>
          </p:cNvSpPr>
          <p:nvPr>
            <p:ph type="dt" sz="half" idx="10"/>
          </p:nvPr>
        </p:nvSpPr>
        <p:spPr/>
        <p:txBody>
          <a:bodyPr/>
          <a:lstStyle/>
          <a:p>
            <a:fld id="{9E043FB2-2E2D-47E9-B6F2-93F7ADC275D8}" type="datetime1">
              <a:rPr lang="en-US" smtClean="0"/>
              <a:t>4/11/21</a:t>
            </a:fld>
            <a:endParaRPr lang="en-US"/>
          </a:p>
        </p:txBody>
      </p:sp>
      <p:sp>
        <p:nvSpPr>
          <p:cNvPr id="5" name="Footer Placeholder 4">
            <a:extLst>
              <a:ext uri="{FF2B5EF4-FFF2-40B4-BE49-F238E27FC236}">
                <a16:creationId xmlns:a16="http://schemas.microsoft.com/office/drawing/2014/main" id="{441314E2-4CCB-4ABD-9C16-4DD9D1882C7F}"/>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C4035272-E6F5-4EFA-A4EA-46D5B3A0E623}"/>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67879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AD0D-8BB5-45BB-B175-4682E49F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F3C55-F9FB-4ECC-BA37-D13D4D8167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CDAD81-407C-411B-B383-FE062584E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48DAC-0CEE-4626-B7B5-27D8CF87A239}"/>
              </a:ext>
            </a:extLst>
          </p:cNvPr>
          <p:cNvSpPr>
            <a:spLocks noGrp="1"/>
          </p:cNvSpPr>
          <p:nvPr>
            <p:ph type="dt" sz="half" idx="10"/>
          </p:nvPr>
        </p:nvSpPr>
        <p:spPr/>
        <p:txBody>
          <a:bodyPr/>
          <a:lstStyle/>
          <a:p>
            <a:fld id="{E66C9BB3-5259-4A8A-9F29-CAD7E34222BE}" type="datetime1">
              <a:rPr lang="en-US" smtClean="0"/>
              <a:t>4/11/21</a:t>
            </a:fld>
            <a:endParaRPr lang="en-US"/>
          </a:p>
        </p:txBody>
      </p:sp>
      <p:sp>
        <p:nvSpPr>
          <p:cNvPr id="6" name="Footer Placeholder 5">
            <a:extLst>
              <a:ext uri="{FF2B5EF4-FFF2-40B4-BE49-F238E27FC236}">
                <a16:creationId xmlns:a16="http://schemas.microsoft.com/office/drawing/2014/main" id="{A7343CFE-6E36-497C-8579-4C991E715469}"/>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9FF2C6F2-093A-49A3-8DAF-1CF10C5D4CF1}"/>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56369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46D0-4454-4633-BA9A-BAB26EC4B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3AEF6-2888-4377-8850-5F581CA3C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758DA-71E9-4A3A-8B73-DA4E3CE928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DD61D3-2041-4848-9681-485FF4BE0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0DF20-301B-4051-BA95-ADED5E1F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C1F192-3DBF-46FA-B0F8-3A885AFE6BEB}"/>
              </a:ext>
            </a:extLst>
          </p:cNvPr>
          <p:cNvSpPr>
            <a:spLocks noGrp="1"/>
          </p:cNvSpPr>
          <p:nvPr>
            <p:ph type="dt" sz="half" idx="10"/>
          </p:nvPr>
        </p:nvSpPr>
        <p:spPr/>
        <p:txBody>
          <a:bodyPr/>
          <a:lstStyle/>
          <a:p>
            <a:fld id="{ACAA8518-16DC-496F-B1B4-18D427F80D6F}" type="datetime1">
              <a:rPr lang="en-US" smtClean="0"/>
              <a:t>4/11/21</a:t>
            </a:fld>
            <a:endParaRPr lang="en-US"/>
          </a:p>
        </p:txBody>
      </p:sp>
      <p:sp>
        <p:nvSpPr>
          <p:cNvPr id="8" name="Footer Placeholder 7">
            <a:extLst>
              <a:ext uri="{FF2B5EF4-FFF2-40B4-BE49-F238E27FC236}">
                <a16:creationId xmlns:a16="http://schemas.microsoft.com/office/drawing/2014/main" id="{4E89CE42-D1DC-43A6-9401-B1D4160625DF}"/>
              </a:ext>
            </a:extLst>
          </p:cNvPr>
          <p:cNvSpPr>
            <a:spLocks noGrp="1"/>
          </p:cNvSpPr>
          <p:nvPr>
            <p:ph type="ftr" sz="quarter" idx="11"/>
          </p:nvPr>
        </p:nvSpPr>
        <p:spPr/>
        <p:txBody>
          <a:bodyPr/>
          <a:lstStyle/>
          <a:p>
            <a:r>
              <a:rPr lang="en-US" dirty="0"/>
              <a:t>Saeed Parsa</a:t>
            </a:r>
          </a:p>
        </p:txBody>
      </p:sp>
      <p:sp>
        <p:nvSpPr>
          <p:cNvPr id="9" name="Slide Number Placeholder 8">
            <a:extLst>
              <a:ext uri="{FF2B5EF4-FFF2-40B4-BE49-F238E27FC236}">
                <a16:creationId xmlns:a16="http://schemas.microsoft.com/office/drawing/2014/main" id="{8132E364-F33D-49AE-BFF9-B09FEAE9F3BA}"/>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63010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F81A-97E2-4CE7-B6B3-078FD046F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52B35-C00D-44E6-8921-54F39AAC3D86}"/>
              </a:ext>
            </a:extLst>
          </p:cNvPr>
          <p:cNvSpPr>
            <a:spLocks noGrp="1"/>
          </p:cNvSpPr>
          <p:nvPr>
            <p:ph type="dt" sz="half" idx="10"/>
          </p:nvPr>
        </p:nvSpPr>
        <p:spPr/>
        <p:txBody>
          <a:bodyPr/>
          <a:lstStyle/>
          <a:p>
            <a:fld id="{19B928DF-B482-490F-B11E-0606D8B545BA}" type="datetime1">
              <a:rPr lang="en-US" smtClean="0"/>
              <a:t>4/11/21</a:t>
            </a:fld>
            <a:endParaRPr lang="en-US"/>
          </a:p>
        </p:txBody>
      </p:sp>
      <p:sp>
        <p:nvSpPr>
          <p:cNvPr id="4" name="Footer Placeholder 3">
            <a:extLst>
              <a:ext uri="{FF2B5EF4-FFF2-40B4-BE49-F238E27FC236}">
                <a16:creationId xmlns:a16="http://schemas.microsoft.com/office/drawing/2014/main" id="{BCD82D3C-D406-45D2-A23C-B721695719E4}"/>
              </a:ext>
            </a:extLst>
          </p:cNvPr>
          <p:cNvSpPr>
            <a:spLocks noGrp="1"/>
          </p:cNvSpPr>
          <p:nvPr>
            <p:ph type="ftr" sz="quarter" idx="11"/>
          </p:nvPr>
        </p:nvSpPr>
        <p:spPr/>
        <p:txBody>
          <a:bodyPr/>
          <a:lstStyle/>
          <a:p>
            <a:r>
              <a:rPr lang="en-US" dirty="0"/>
              <a:t>Saeed Parsa</a:t>
            </a:r>
          </a:p>
        </p:txBody>
      </p:sp>
      <p:sp>
        <p:nvSpPr>
          <p:cNvPr id="5" name="Slide Number Placeholder 4">
            <a:extLst>
              <a:ext uri="{FF2B5EF4-FFF2-40B4-BE49-F238E27FC236}">
                <a16:creationId xmlns:a16="http://schemas.microsoft.com/office/drawing/2014/main" id="{DC4862B8-E580-4B2C-B3DA-BA645E1C1FAC}"/>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2558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54EF9-4583-4211-B585-2170553E61E7}"/>
              </a:ext>
            </a:extLst>
          </p:cNvPr>
          <p:cNvSpPr>
            <a:spLocks noGrp="1"/>
          </p:cNvSpPr>
          <p:nvPr>
            <p:ph type="dt" sz="half" idx="10"/>
          </p:nvPr>
        </p:nvSpPr>
        <p:spPr/>
        <p:txBody>
          <a:bodyPr/>
          <a:lstStyle/>
          <a:p>
            <a:fld id="{DB1138FF-876C-42A6-BBA4-052E8091D848}" type="datetime1">
              <a:rPr lang="en-US" smtClean="0"/>
              <a:t>4/11/21</a:t>
            </a:fld>
            <a:endParaRPr lang="en-US"/>
          </a:p>
        </p:txBody>
      </p:sp>
      <p:sp>
        <p:nvSpPr>
          <p:cNvPr id="3" name="Footer Placeholder 2">
            <a:extLst>
              <a:ext uri="{FF2B5EF4-FFF2-40B4-BE49-F238E27FC236}">
                <a16:creationId xmlns:a16="http://schemas.microsoft.com/office/drawing/2014/main" id="{527DB730-26E4-4D48-A9AB-B7A08A98F4BE}"/>
              </a:ext>
            </a:extLst>
          </p:cNvPr>
          <p:cNvSpPr>
            <a:spLocks noGrp="1"/>
          </p:cNvSpPr>
          <p:nvPr>
            <p:ph type="ftr" sz="quarter" idx="11"/>
          </p:nvPr>
        </p:nvSpPr>
        <p:spPr/>
        <p:txBody>
          <a:bodyPr/>
          <a:lstStyle/>
          <a:p>
            <a:r>
              <a:rPr lang="en-US" dirty="0"/>
              <a:t>Saeed Parsa</a:t>
            </a:r>
          </a:p>
        </p:txBody>
      </p:sp>
      <p:sp>
        <p:nvSpPr>
          <p:cNvPr id="4" name="Slide Number Placeholder 3">
            <a:extLst>
              <a:ext uri="{FF2B5EF4-FFF2-40B4-BE49-F238E27FC236}">
                <a16:creationId xmlns:a16="http://schemas.microsoft.com/office/drawing/2014/main" id="{DEE9E859-AB43-4B68-B533-840101A02906}"/>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262350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79C2-494B-4F2B-A660-1A4DC5F8F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B536D-42E6-44F0-B212-6BA4D331F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40BB4-B85B-4133-BA34-91BADDD14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B62E3-F0B7-4433-A7BE-7FEC264E3C06}"/>
              </a:ext>
            </a:extLst>
          </p:cNvPr>
          <p:cNvSpPr>
            <a:spLocks noGrp="1"/>
          </p:cNvSpPr>
          <p:nvPr>
            <p:ph type="dt" sz="half" idx="10"/>
          </p:nvPr>
        </p:nvSpPr>
        <p:spPr/>
        <p:txBody>
          <a:bodyPr/>
          <a:lstStyle/>
          <a:p>
            <a:fld id="{ABFACD4E-5AAB-45BB-B29D-55DF63B10770}" type="datetime1">
              <a:rPr lang="en-US" smtClean="0"/>
              <a:t>4/11/21</a:t>
            </a:fld>
            <a:endParaRPr lang="en-US"/>
          </a:p>
        </p:txBody>
      </p:sp>
      <p:sp>
        <p:nvSpPr>
          <p:cNvPr id="6" name="Footer Placeholder 5">
            <a:extLst>
              <a:ext uri="{FF2B5EF4-FFF2-40B4-BE49-F238E27FC236}">
                <a16:creationId xmlns:a16="http://schemas.microsoft.com/office/drawing/2014/main" id="{CEA6566C-ADDC-4537-AD7E-82805EB4B4C5}"/>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68308C5F-CE9F-4953-AA4D-1F713531FCEB}"/>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77117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C6B7-90E3-45AF-965F-522394A67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113992-D90C-448F-B5B6-78A8D3743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1A18E-B115-40CD-B3DF-A451AF66D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89E04-1FBB-41D5-84F4-7AAB4CB8F903}"/>
              </a:ext>
            </a:extLst>
          </p:cNvPr>
          <p:cNvSpPr>
            <a:spLocks noGrp="1"/>
          </p:cNvSpPr>
          <p:nvPr>
            <p:ph type="dt" sz="half" idx="10"/>
          </p:nvPr>
        </p:nvSpPr>
        <p:spPr/>
        <p:txBody>
          <a:bodyPr/>
          <a:lstStyle/>
          <a:p>
            <a:fld id="{6796B08D-97D4-4D40-82DF-B83001D0BA19}" type="datetime1">
              <a:rPr lang="en-US" smtClean="0"/>
              <a:t>4/11/21</a:t>
            </a:fld>
            <a:endParaRPr lang="en-US"/>
          </a:p>
        </p:txBody>
      </p:sp>
      <p:sp>
        <p:nvSpPr>
          <p:cNvPr id="6" name="Footer Placeholder 5">
            <a:extLst>
              <a:ext uri="{FF2B5EF4-FFF2-40B4-BE49-F238E27FC236}">
                <a16:creationId xmlns:a16="http://schemas.microsoft.com/office/drawing/2014/main" id="{E2A895E1-EBB3-4CAD-AEEF-DEE97C9F0920}"/>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8BD94DD5-CD94-4D1A-A752-BD796D8EB1DD}"/>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405865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B2069-1617-4B01-9879-BF10912F3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E0E0E-80C7-443D-938A-4D7502737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5A3C2-365E-4383-A2E4-2CDAB6B83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79FC4-69A3-4215-BAF7-362522F89FE4}" type="datetime1">
              <a:rPr lang="en-US" smtClean="0"/>
              <a:t>4/11/21</a:t>
            </a:fld>
            <a:endParaRPr lang="en-US"/>
          </a:p>
        </p:txBody>
      </p:sp>
      <p:sp>
        <p:nvSpPr>
          <p:cNvPr id="5" name="Footer Placeholder 4">
            <a:extLst>
              <a:ext uri="{FF2B5EF4-FFF2-40B4-BE49-F238E27FC236}">
                <a16:creationId xmlns:a16="http://schemas.microsoft.com/office/drawing/2014/main" id="{28F776AD-2B55-4BFD-B9D7-0BFFE8940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Saeed Parsa</a:t>
            </a:r>
          </a:p>
        </p:txBody>
      </p:sp>
      <p:sp>
        <p:nvSpPr>
          <p:cNvPr id="6" name="Slide Number Placeholder 5">
            <a:extLst>
              <a:ext uri="{FF2B5EF4-FFF2-40B4-BE49-F238E27FC236}">
                <a16:creationId xmlns:a16="http://schemas.microsoft.com/office/drawing/2014/main" id="{ABA342D9-AC8C-497C-B84D-67C78E7D3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B418B-4611-4048-BA47-9141E34D90D1}" type="slidenum">
              <a:rPr lang="en-US" smtClean="0"/>
              <a:t>‹#›</a:t>
            </a:fld>
            <a:endParaRPr lang="en-US"/>
          </a:p>
        </p:txBody>
      </p:sp>
    </p:spTree>
    <p:extLst>
      <p:ext uri="{BB962C8B-B14F-4D97-AF65-F5344CB8AC3E}">
        <p14:creationId xmlns:p14="http://schemas.microsoft.com/office/powerpoint/2010/main" val="1127700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angusj.com/resourcehacker/#downloa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87CCA8-AA83-4C7B-B084-D623833E5E70}"/>
              </a:ext>
            </a:extLst>
          </p:cNvPr>
          <p:cNvSpPr>
            <a:spLocks noGrp="1"/>
          </p:cNvSpPr>
          <p:nvPr>
            <p:ph type="dt" sz="half" idx="10"/>
          </p:nvPr>
        </p:nvSpPr>
        <p:spPr/>
        <p:txBody>
          <a:bodyPr/>
          <a:lstStyle/>
          <a:p>
            <a:fld id="{371B2E26-CA20-4057-A662-9BE27AA84BA6}" type="datetime1">
              <a:rPr lang="en-US" smtClean="0"/>
              <a:t>4/11/21</a:t>
            </a:fld>
            <a:endParaRPr lang="en-US"/>
          </a:p>
        </p:txBody>
      </p:sp>
      <p:sp>
        <p:nvSpPr>
          <p:cNvPr id="5" name="Footer Placeholder 4">
            <a:extLst>
              <a:ext uri="{FF2B5EF4-FFF2-40B4-BE49-F238E27FC236}">
                <a16:creationId xmlns:a16="http://schemas.microsoft.com/office/drawing/2014/main" id="{C7C2B2F9-DC6E-4E47-A72B-C15F487668D4}"/>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E5B88FAD-4BC4-469B-BA04-0D5A4CF4B3AB}"/>
              </a:ext>
            </a:extLst>
          </p:cNvPr>
          <p:cNvSpPr>
            <a:spLocks noGrp="1"/>
          </p:cNvSpPr>
          <p:nvPr>
            <p:ph type="sldNum" sz="quarter" idx="12"/>
          </p:nvPr>
        </p:nvSpPr>
        <p:spPr/>
        <p:txBody>
          <a:bodyPr/>
          <a:lstStyle/>
          <a:p>
            <a:fld id="{157B418B-4611-4048-BA47-9141E34D90D1}" type="slidenum">
              <a:rPr lang="en-US" smtClean="0"/>
              <a:pPr/>
              <a:t>1</a:t>
            </a:fld>
            <a:endParaRPr lang="en-US" dirty="0"/>
          </a:p>
        </p:txBody>
      </p:sp>
      <p:sp>
        <p:nvSpPr>
          <p:cNvPr id="9" name="Rounded Rectangle 8"/>
          <p:cNvSpPr/>
          <p:nvPr/>
        </p:nvSpPr>
        <p:spPr>
          <a:xfrm>
            <a:off x="2209800" y="669869"/>
            <a:ext cx="7772400" cy="2037348"/>
          </a:xfrm>
          <a:prstGeom prst="roundRect">
            <a:avLst/>
          </a:prstGeom>
          <a:solidFill>
            <a:srgbClr val="CC6600">
              <a:alpha val="55686"/>
            </a:srgbClr>
          </a:solidFill>
          <a:effectLst>
            <a:outerShdw blurRad="241300" dist="50800" dir="6480000" sx="103000" sy="103000" algn="tl" rotWithShape="0">
              <a:prstClr val="black">
                <a:alpha val="36000"/>
              </a:prstClr>
            </a:outerShdw>
            <a:reflection stA="0" endPos="2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b"/>
          <a:lstStyle/>
          <a:p>
            <a:pPr algn="ctr">
              <a:lnSpc>
                <a:spcPct val="150000"/>
              </a:lnSpc>
            </a:pPr>
            <a:r>
              <a:rPr lang="en-US" sz="5400" b="1" dirty="0">
                <a:solidFill>
                  <a:schemeClr val="bg1"/>
                </a:solidFill>
              </a:rPr>
              <a:t>Compiler Design</a:t>
            </a:r>
            <a:endParaRPr lang="en-US" sz="3600" b="1" dirty="0">
              <a:solidFill>
                <a:schemeClr val="bg1"/>
              </a:solidFill>
            </a:endParaRPr>
          </a:p>
          <a:p>
            <a:pPr algn="ctr">
              <a:lnSpc>
                <a:spcPct val="150000"/>
              </a:lnSpc>
            </a:pPr>
            <a:r>
              <a:rPr lang="en-US" sz="3200" dirty="0">
                <a:solidFill>
                  <a:schemeClr val="bg1"/>
                </a:solidFill>
              </a:rPr>
              <a:t>Resource Hacker</a:t>
            </a:r>
          </a:p>
        </p:txBody>
      </p:sp>
      <p:sp>
        <p:nvSpPr>
          <p:cNvPr id="11" name="TextBox 10"/>
          <p:cNvSpPr txBox="1"/>
          <p:nvPr/>
        </p:nvSpPr>
        <p:spPr>
          <a:xfrm>
            <a:off x="2209800" y="3107255"/>
            <a:ext cx="7772400" cy="4062651"/>
          </a:xfrm>
          <a:prstGeom prst="rect">
            <a:avLst/>
          </a:prstGeom>
          <a:noFill/>
        </p:spPr>
        <p:txBody>
          <a:bodyPr wrap="square" rtlCol="0">
            <a:spAutoFit/>
          </a:bodyPr>
          <a:lstStyle/>
          <a:p>
            <a:pPr algn="ctr"/>
            <a:r>
              <a:rPr lang="en-US" sz="2800" dirty="0"/>
              <a:t>Saeed Parsa</a:t>
            </a:r>
          </a:p>
          <a:p>
            <a:pPr algn="ctr"/>
            <a:endParaRPr lang="en-US" sz="1400" dirty="0"/>
          </a:p>
          <a:p>
            <a:pPr algn="ctr"/>
            <a:r>
              <a:rPr lang="en-US" sz="2000" dirty="0"/>
              <a:t>Presenters: </a:t>
            </a:r>
          </a:p>
          <a:p>
            <a:pPr algn="ctr"/>
            <a:r>
              <a:rPr lang="en-US" sz="2000" dirty="0"/>
              <a:t>Amir Hossein Ahmadi, Melika Ahmadi Ranjbar</a:t>
            </a:r>
          </a:p>
          <a:p>
            <a:pPr algn="ctr"/>
            <a:r>
              <a:rPr lang="en-US" sz="2000" dirty="0"/>
              <a:t>Mohamad Hossein Karimian, Mohamad Ali Farahat</a:t>
            </a:r>
          </a:p>
          <a:p>
            <a:pPr algn="ctr"/>
            <a:endParaRPr lang="en-US" sz="2000" dirty="0"/>
          </a:p>
          <a:p>
            <a:pPr algn="ctr"/>
            <a:r>
              <a:rPr lang="en-US" sz="1600" dirty="0"/>
              <a:t>School of Computer Engineering,</a:t>
            </a:r>
          </a:p>
          <a:p>
            <a:pPr algn="ctr"/>
            <a:r>
              <a:rPr lang="en-US" sz="1600" dirty="0"/>
              <a:t>Iran University of Science &amp; Technology</a:t>
            </a:r>
          </a:p>
          <a:p>
            <a:pPr algn="ctr">
              <a:lnSpc>
                <a:spcPct val="200000"/>
              </a:lnSpc>
            </a:pPr>
            <a:r>
              <a:rPr lang="en-US" sz="1600" dirty="0"/>
              <a:t>Spring 2021</a:t>
            </a:r>
          </a:p>
          <a:p>
            <a:pPr algn="ctr"/>
            <a:endParaRPr lang="en-US" sz="3600" dirty="0"/>
          </a:p>
          <a:p>
            <a:pPr algn="ctr"/>
            <a:endParaRPr lang="en-US" sz="3600" dirty="0"/>
          </a:p>
        </p:txBody>
      </p:sp>
    </p:spTree>
    <p:extLst>
      <p:ext uri="{BB962C8B-B14F-4D97-AF65-F5344CB8AC3E}">
        <p14:creationId xmlns:p14="http://schemas.microsoft.com/office/powerpoint/2010/main" val="123089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695846D5-B173-4383-A673-321E2AB7A921}" type="datetime1">
              <a:rPr lang="en-US" smtClean="0"/>
              <a:t>4/12/21</a:t>
            </a:fld>
            <a:endParaRPr lang="en-US"/>
          </a:p>
        </p:txBody>
      </p:sp>
      <p:sp>
        <p:nvSpPr>
          <p:cNvPr id="6" name="Footer Placeholder 5"/>
          <p:cNvSpPr>
            <a:spLocks noGrp="1"/>
          </p:cNvSpPr>
          <p:nvPr>
            <p:ph type="ftr" sz="quarter" idx="11"/>
          </p:nvPr>
        </p:nvSpPr>
        <p:spPr/>
        <p:txBody>
          <a:bodyPr/>
          <a:lstStyle/>
          <a:p>
            <a:r>
              <a:rPr lang="en-US"/>
              <a:t>Saeed Parsa</a:t>
            </a:r>
            <a:endParaRPr lang="en-US" dirty="0"/>
          </a:p>
        </p:txBody>
      </p:sp>
      <p:sp>
        <p:nvSpPr>
          <p:cNvPr id="7" name="Slide Number Placeholder 6"/>
          <p:cNvSpPr>
            <a:spLocks noGrp="1"/>
          </p:cNvSpPr>
          <p:nvPr>
            <p:ph type="sldNum" sz="quarter" idx="12"/>
          </p:nvPr>
        </p:nvSpPr>
        <p:spPr/>
        <p:txBody>
          <a:bodyPr/>
          <a:lstStyle/>
          <a:p>
            <a:fld id="{157B418B-4611-4048-BA47-9141E34D90D1}" type="slidenum">
              <a:rPr lang="en-US" smtClean="0"/>
              <a:pPr/>
              <a:t>10</a:t>
            </a:fld>
            <a:endParaRPr lang="en-US" dirty="0"/>
          </a:p>
        </p:txBody>
      </p:sp>
      <p:sp>
        <p:nvSpPr>
          <p:cNvPr id="10" name="Title 1">
            <a:extLst>
              <a:ext uri="{FF2B5EF4-FFF2-40B4-BE49-F238E27FC236}">
                <a16:creationId xmlns:a16="http://schemas.microsoft.com/office/drawing/2014/main" id="{FFA19BC2-CDC1-483D-AB30-481C0B51E05F}"/>
              </a:ext>
            </a:extLst>
          </p:cNvPr>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Part2: Advance information</a:t>
            </a:r>
            <a:endParaRPr lang="en-US" sz="2400" dirty="0"/>
          </a:p>
        </p:txBody>
      </p:sp>
      <p:sp>
        <p:nvSpPr>
          <p:cNvPr id="13" name="Subtitle 2">
            <a:extLst>
              <a:ext uri="{FF2B5EF4-FFF2-40B4-BE49-F238E27FC236}">
                <a16:creationId xmlns:a16="http://schemas.microsoft.com/office/drawing/2014/main" id="{7CFEC939-1B92-4477-81C2-C3497F3132BB}"/>
              </a:ext>
            </a:extLst>
          </p:cNvPr>
          <p:cNvSpPr txBox="1">
            <a:spLocks/>
          </p:cNvSpPr>
          <p:nvPr/>
        </p:nvSpPr>
        <p:spPr>
          <a:xfrm>
            <a:off x="1245725" y="1514147"/>
            <a:ext cx="9344520" cy="4864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spcAft>
                <a:spcPts val="600"/>
              </a:spcAft>
            </a:pPr>
            <a:r>
              <a:rPr lang="en-US" b="1" dirty="0"/>
              <a:t>Inserting Newly Added Resources in Dialog Boxes</a:t>
            </a:r>
          </a:p>
          <a:p>
            <a:pPr algn="l">
              <a:lnSpc>
                <a:spcPct val="100000"/>
              </a:lnSpc>
              <a:spcBef>
                <a:spcPts val="600"/>
              </a:spcBef>
              <a:spcAft>
                <a:spcPts val="600"/>
              </a:spcAft>
            </a:pPr>
            <a:r>
              <a:rPr lang="en-US" sz="1600" dirty="0"/>
              <a:t>Once you finish adding new Icons / Bitmaps / AVIs, you can insert them in any dialog box so that you can show in various Windows dialog boxes like RUN, Progress Dialog box, etc.</a:t>
            </a:r>
          </a:p>
          <a:p>
            <a:pPr algn="l">
              <a:lnSpc>
                <a:spcPct val="100000"/>
              </a:lnSpc>
              <a:spcBef>
                <a:spcPts val="600"/>
              </a:spcBef>
              <a:spcAft>
                <a:spcPts val="600"/>
              </a:spcAft>
            </a:pPr>
            <a:endParaRPr lang="en-US" sz="1600" dirty="0"/>
          </a:p>
          <a:p>
            <a:pPr algn="l">
              <a:lnSpc>
                <a:spcPct val="100000"/>
              </a:lnSpc>
              <a:spcBef>
                <a:spcPts val="600"/>
              </a:spcBef>
              <a:spcAft>
                <a:spcPts val="600"/>
              </a:spcAft>
            </a:pPr>
            <a:r>
              <a:rPr lang="en-US" sz="1600" dirty="0"/>
              <a:t>1. Go to the desired dialog box, e.g. Dialog -&gt; 1020 -&gt; 1033</a:t>
            </a:r>
          </a:p>
          <a:p>
            <a:pPr algn="l">
              <a:lnSpc>
                <a:spcPct val="100000"/>
              </a:lnSpc>
              <a:spcBef>
                <a:spcPts val="600"/>
              </a:spcBef>
              <a:spcAft>
                <a:spcPts val="600"/>
              </a:spcAft>
            </a:pPr>
            <a:endParaRPr lang="en-US" sz="1600" dirty="0"/>
          </a:p>
          <a:p>
            <a:pPr algn="l">
              <a:lnSpc>
                <a:spcPct val="100000"/>
              </a:lnSpc>
              <a:spcBef>
                <a:spcPts val="600"/>
              </a:spcBef>
              <a:spcAft>
                <a:spcPts val="600"/>
              </a:spcAft>
            </a:pPr>
            <a:r>
              <a:rPr lang="en-US" sz="1600" dirty="0"/>
              <a:t>2. Right-click in the dialog box and select Insert Control option.</a:t>
            </a:r>
          </a:p>
          <a:p>
            <a:pPr algn="l">
              <a:lnSpc>
                <a:spcPct val="100000"/>
              </a:lnSpc>
              <a:spcBef>
                <a:spcPts val="600"/>
              </a:spcBef>
              <a:spcAft>
                <a:spcPts val="600"/>
              </a:spcAft>
            </a:pPr>
            <a:endParaRPr lang="en-US" sz="1600" dirty="0"/>
          </a:p>
          <a:p>
            <a:pPr algn="l">
              <a:lnSpc>
                <a:spcPct val="100000"/>
              </a:lnSpc>
              <a:spcBef>
                <a:spcPts val="600"/>
              </a:spcBef>
              <a:spcAft>
                <a:spcPts val="600"/>
              </a:spcAft>
            </a:pPr>
            <a:r>
              <a:rPr lang="en-US" sz="1600" dirty="0"/>
              <a:t>3. It’ll open a new window. You’ll see many controls in the new</a:t>
            </a:r>
          </a:p>
          <a:p>
            <a:pPr algn="l">
              <a:lnSpc>
                <a:spcPct val="100000"/>
              </a:lnSpc>
              <a:spcBef>
                <a:spcPts val="600"/>
              </a:spcBef>
              <a:spcAft>
                <a:spcPts val="600"/>
              </a:spcAft>
            </a:pPr>
            <a:r>
              <a:rPr lang="en-US" sz="1600" dirty="0"/>
              <a:t> window, like BITMAP, LABEL, ICON, BUTTON, SysAnimate32 </a:t>
            </a:r>
          </a:p>
          <a:p>
            <a:pPr algn="l">
              <a:lnSpc>
                <a:spcPct val="100000"/>
              </a:lnSpc>
              <a:spcBef>
                <a:spcPts val="600"/>
              </a:spcBef>
              <a:spcAft>
                <a:spcPts val="600"/>
              </a:spcAft>
            </a:pPr>
            <a:r>
              <a:rPr lang="en-US" sz="1600" dirty="0"/>
              <a:t>(for AVIs), etc.</a:t>
            </a:r>
          </a:p>
          <a:p>
            <a:pPr algn="l">
              <a:lnSpc>
                <a:spcPct val="100000"/>
              </a:lnSpc>
              <a:spcBef>
                <a:spcPts val="600"/>
              </a:spcBef>
              <a:spcAft>
                <a:spcPts val="600"/>
              </a:spcAft>
            </a:pPr>
            <a:endParaRPr lang="en-US" sz="1600" dirty="0"/>
          </a:p>
        </p:txBody>
      </p:sp>
      <p:pic>
        <p:nvPicPr>
          <p:cNvPr id="3" name="Picture 2">
            <a:extLst>
              <a:ext uri="{FF2B5EF4-FFF2-40B4-BE49-F238E27FC236}">
                <a16:creationId xmlns:a16="http://schemas.microsoft.com/office/drawing/2014/main" id="{AD943E38-E7E6-4A0C-BC26-83C16C9C0834}"/>
              </a:ext>
            </a:extLst>
          </p:cNvPr>
          <p:cNvPicPr>
            <a:picLocks noChangeAspect="1"/>
          </p:cNvPicPr>
          <p:nvPr/>
        </p:nvPicPr>
        <p:blipFill>
          <a:blip r:embed="rId3"/>
          <a:stretch>
            <a:fillRect/>
          </a:stretch>
        </p:blipFill>
        <p:spPr>
          <a:xfrm>
            <a:off x="7208398" y="2818477"/>
            <a:ext cx="2804403" cy="3132091"/>
          </a:xfrm>
          <a:prstGeom prst="rect">
            <a:avLst/>
          </a:prstGeom>
        </p:spPr>
      </p:pic>
    </p:spTree>
    <p:extLst>
      <p:ext uri="{BB962C8B-B14F-4D97-AF65-F5344CB8AC3E}">
        <p14:creationId xmlns:p14="http://schemas.microsoft.com/office/powerpoint/2010/main" val="268487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695846D5-B173-4383-A673-321E2AB7A921}" type="datetime1">
              <a:rPr lang="en-US" smtClean="0"/>
              <a:t>4/12/21</a:t>
            </a:fld>
            <a:endParaRPr lang="en-US"/>
          </a:p>
        </p:txBody>
      </p:sp>
      <p:sp>
        <p:nvSpPr>
          <p:cNvPr id="6" name="Footer Placeholder 5"/>
          <p:cNvSpPr>
            <a:spLocks noGrp="1"/>
          </p:cNvSpPr>
          <p:nvPr>
            <p:ph type="ftr" sz="quarter" idx="11"/>
          </p:nvPr>
        </p:nvSpPr>
        <p:spPr/>
        <p:txBody>
          <a:bodyPr/>
          <a:lstStyle/>
          <a:p>
            <a:r>
              <a:rPr lang="en-US"/>
              <a:t>Saeed Parsa</a:t>
            </a:r>
            <a:endParaRPr lang="en-US" dirty="0"/>
          </a:p>
        </p:txBody>
      </p:sp>
      <p:sp>
        <p:nvSpPr>
          <p:cNvPr id="7" name="Slide Number Placeholder 6"/>
          <p:cNvSpPr>
            <a:spLocks noGrp="1"/>
          </p:cNvSpPr>
          <p:nvPr>
            <p:ph type="sldNum" sz="quarter" idx="12"/>
          </p:nvPr>
        </p:nvSpPr>
        <p:spPr/>
        <p:txBody>
          <a:bodyPr/>
          <a:lstStyle/>
          <a:p>
            <a:fld id="{157B418B-4611-4048-BA47-9141E34D90D1}" type="slidenum">
              <a:rPr lang="en-US" smtClean="0"/>
              <a:pPr/>
              <a:t>11</a:t>
            </a:fld>
            <a:endParaRPr lang="en-US" dirty="0"/>
          </a:p>
        </p:txBody>
      </p:sp>
      <p:sp>
        <p:nvSpPr>
          <p:cNvPr id="10" name="Title 1">
            <a:extLst>
              <a:ext uri="{FF2B5EF4-FFF2-40B4-BE49-F238E27FC236}">
                <a16:creationId xmlns:a16="http://schemas.microsoft.com/office/drawing/2014/main" id="{FFA19BC2-CDC1-483D-AB30-481C0B51E05F}"/>
              </a:ext>
            </a:extLst>
          </p:cNvPr>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Part2: Advance information</a:t>
            </a:r>
            <a:endParaRPr lang="en-US" sz="2400" dirty="0"/>
          </a:p>
        </p:txBody>
      </p:sp>
      <p:sp>
        <p:nvSpPr>
          <p:cNvPr id="13" name="Subtitle 2">
            <a:extLst>
              <a:ext uri="{FF2B5EF4-FFF2-40B4-BE49-F238E27FC236}">
                <a16:creationId xmlns:a16="http://schemas.microsoft.com/office/drawing/2014/main" id="{7CFEC939-1B92-4477-81C2-C3497F3132BB}"/>
              </a:ext>
            </a:extLst>
          </p:cNvPr>
          <p:cNvSpPr txBox="1">
            <a:spLocks/>
          </p:cNvSpPr>
          <p:nvPr/>
        </p:nvSpPr>
        <p:spPr>
          <a:xfrm>
            <a:off x="1245725" y="1514147"/>
            <a:ext cx="6461760" cy="48647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spcAft>
                <a:spcPts val="600"/>
              </a:spcAft>
            </a:pPr>
            <a:r>
              <a:rPr lang="en-US" b="1" dirty="0"/>
              <a:t>Inserting Newly Added Resources in Dialog Boxes</a:t>
            </a:r>
          </a:p>
          <a:p>
            <a:pPr algn="l">
              <a:lnSpc>
                <a:spcPct val="100000"/>
              </a:lnSpc>
              <a:spcBef>
                <a:spcPts val="600"/>
              </a:spcBef>
              <a:spcAft>
                <a:spcPts val="600"/>
              </a:spcAft>
            </a:pPr>
            <a:r>
              <a:rPr lang="fa-IR" sz="1600" dirty="0"/>
              <a:t>...</a:t>
            </a:r>
          </a:p>
          <a:p>
            <a:pPr algn="l">
              <a:lnSpc>
                <a:spcPct val="100000"/>
              </a:lnSpc>
              <a:spcBef>
                <a:spcPts val="600"/>
              </a:spcBef>
              <a:spcAft>
                <a:spcPts val="600"/>
              </a:spcAft>
            </a:pPr>
            <a:r>
              <a:rPr lang="en-US" sz="1600" dirty="0"/>
              <a:t>4. Click on any desired control, e.g. to insert a Bitmap, click on the BITMAP control or to insert an AVI, click on SysAnimate32 control.</a:t>
            </a:r>
          </a:p>
          <a:p>
            <a:pPr algn="l">
              <a:lnSpc>
                <a:spcPct val="100000"/>
              </a:lnSpc>
              <a:spcBef>
                <a:spcPts val="600"/>
              </a:spcBef>
              <a:spcAft>
                <a:spcPts val="600"/>
              </a:spcAft>
            </a:pPr>
            <a:r>
              <a:rPr lang="en-US" sz="1600" dirty="0"/>
              <a:t>PS: You can also insert Date/Time in dialog box using SysDateTimePick32 control.</a:t>
            </a:r>
          </a:p>
          <a:p>
            <a:pPr algn="l">
              <a:lnSpc>
                <a:spcPct val="100000"/>
              </a:lnSpc>
              <a:spcBef>
                <a:spcPts val="600"/>
              </a:spcBef>
              <a:spcAft>
                <a:spcPts val="600"/>
              </a:spcAft>
            </a:pPr>
            <a:r>
              <a:rPr lang="en-US" sz="1600" dirty="0"/>
              <a:t>5. Don’t forget to fill the Caption entry. You need to enter the Resource Name in Caption textbox, e.g. if you have added a Bitmap and set its Resource Name as 401, then give the same 401 in Caption textbox.</a:t>
            </a:r>
          </a:p>
          <a:p>
            <a:pPr algn="l">
              <a:lnSpc>
                <a:spcPct val="100000"/>
              </a:lnSpc>
              <a:spcBef>
                <a:spcPts val="600"/>
              </a:spcBef>
              <a:spcAft>
                <a:spcPts val="600"/>
              </a:spcAft>
            </a:pPr>
            <a:r>
              <a:rPr lang="en-US" sz="1600" dirty="0"/>
              <a:t>PS: For AVI Control ( SysAnimate32 ), you’ll need to append # in Caption value, </a:t>
            </a:r>
            <a:r>
              <a:rPr lang="en-US" sz="1600" dirty="0" err="1"/>
              <a:t>e.g</a:t>
            </a:r>
            <a:r>
              <a:rPr lang="en-US" sz="1600" dirty="0"/>
              <a:t> if the AVI name is 144, then put #144 in Caption textbox.</a:t>
            </a:r>
          </a:p>
          <a:p>
            <a:pPr algn="l">
              <a:lnSpc>
                <a:spcPct val="100000"/>
              </a:lnSpc>
              <a:spcBef>
                <a:spcPts val="600"/>
              </a:spcBef>
              <a:spcAft>
                <a:spcPts val="600"/>
              </a:spcAft>
            </a:pPr>
            <a:r>
              <a:rPr lang="en-US" sz="1600" dirty="0"/>
              <a:t>6. At last click on OK button &amp; then Compile the script.</a:t>
            </a:r>
          </a:p>
          <a:p>
            <a:pPr algn="l">
              <a:lnSpc>
                <a:spcPct val="100000"/>
              </a:lnSpc>
              <a:spcBef>
                <a:spcPts val="600"/>
              </a:spcBef>
              <a:spcAft>
                <a:spcPts val="600"/>
              </a:spcAft>
            </a:pPr>
            <a:r>
              <a:rPr lang="en-US" sz="1600" dirty="0"/>
              <a:t>7. If you want to change the position of the new control in dialog box, simply click on the control and drag it to your desired location or you can also use arrow keys to move it.</a:t>
            </a:r>
          </a:p>
        </p:txBody>
      </p:sp>
      <p:pic>
        <p:nvPicPr>
          <p:cNvPr id="8" name="Picture 7">
            <a:extLst>
              <a:ext uri="{FF2B5EF4-FFF2-40B4-BE49-F238E27FC236}">
                <a16:creationId xmlns:a16="http://schemas.microsoft.com/office/drawing/2014/main" id="{30FE66A8-77F5-4E02-B5AF-49FFA835995F}"/>
              </a:ext>
            </a:extLst>
          </p:cNvPr>
          <p:cNvPicPr>
            <a:picLocks noChangeAspect="1"/>
          </p:cNvPicPr>
          <p:nvPr/>
        </p:nvPicPr>
        <p:blipFill>
          <a:blip r:embed="rId3"/>
          <a:stretch>
            <a:fillRect/>
          </a:stretch>
        </p:blipFill>
        <p:spPr>
          <a:xfrm>
            <a:off x="8020929" y="1443645"/>
            <a:ext cx="3787468" cy="4785775"/>
          </a:xfrm>
          <a:prstGeom prst="rect">
            <a:avLst/>
          </a:prstGeom>
        </p:spPr>
      </p:pic>
    </p:spTree>
    <p:extLst>
      <p:ext uri="{BB962C8B-B14F-4D97-AF65-F5344CB8AC3E}">
        <p14:creationId xmlns:p14="http://schemas.microsoft.com/office/powerpoint/2010/main" val="199570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5948" y="527257"/>
            <a:ext cx="6267594" cy="580808"/>
          </a:xfrm>
        </p:spPr>
        <p:txBody>
          <a:bodyPr anchor="ctr">
            <a:noAutofit/>
          </a:bodyPr>
          <a:lstStyle/>
          <a:p>
            <a:r>
              <a:rPr lang="en-US" sz="3600" dirty="0">
                <a:solidFill>
                  <a:srgbClr val="000000"/>
                </a:solidFill>
                <a:latin typeface="Times New Roman" panose="02020603050405020304" pitchFamily="18" charset="0"/>
              </a:rPr>
              <a:t>Thanks for your attention</a:t>
            </a:r>
            <a:endParaRPr lang="en-US" sz="2400" dirty="0"/>
          </a:p>
        </p:txBody>
      </p:sp>
      <p:sp>
        <p:nvSpPr>
          <p:cNvPr id="7" name="Date Placeholder 6"/>
          <p:cNvSpPr>
            <a:spLocks noGrp="1"/>
          </p:cNvSpPr>
          <p:nvPr>
            <p:ph type="dt" sz="half" idx="10"/>
          </p:nvPr>
        </p:nvSpPr>
        <p:spPr/>
        <p:txBody>
          <a:bodyPr/>
          <a:lstStyle/>
          <a:p>
            <a:fld id="{5EB6A9BB-F5E8-42C5-B9C8-8E6AF703A0E4}" type="datetime1">
              <a:rPr lang="en-US" smtClean="0"/>
              <a:t>4/12/21</a:t>
            </a:fld>
            <a:endParaRPr lang="en-US"/>
          </a:p>
        </p:txBody>
      </p:sp>
      <p:sp>
        <p:nvSpPr>
          <p:cNvPr id="8" name="Footer Placeholder 7"/>
          <p:cNvSpPr>
            <a:spLocks noGrp="1"/>
          </p:cNvSpPr>
          <p:nvPr>
            <p:ph type="ftr" sz="quarter" idx="11"/>
          </p:nvPr>
        </p:nvSpPr>
        <p:spPr/>
        <p:txBody>
          <a:bodyPr/>
          <a:lstStyle/>
          <a:p>
            <a:r>
              <a:rPr lang="en-US"/>
              <a:t>Saeed Parsa</a:t>
            </a:r>
            <a:endParaRPr lang="en-US" dirty="0"/>
          </a:p>
        </p:txBody>
      </p:sp>
      <p:sp>
        <p:nvSpPr>
          <p:cNvPr id="9" name="Slide Number Placeholder 8"/>
          <p:cNvSpPr>
            <a:spLocks noGrp="1"/>
          </p:cNvSpPr>
          <p:nvPr>
            <p:ph type="sldNum" sz="quarter" idx="12"/>
          </p:nvPr>
        </p:nvSpPr>
        <p:spPr/>
        <p:txBody>
          <a:bodyPr/>
          <a:lstStyle/>
          <a:p>
            <a:fld id="{157B418B-4611-4048-BA47-9141E34D90D1}" type="slidenum">
              <a:rPr lang="en-US" smtClean="0"/>
              <a:pPr/>
              <a:t>12</a:t>
            </a:fld>
            <a:endParaRPr lang="en-US" dirty="0"/>
          </a:p>
        </p:txBody>
      </p:sp>
      <p:pic>
        <p:nvPicPr>
          <p:cNvPr id="12" name="Picture 2" descr="Thank you for powerpoint slide with background image">
            <a:extLst>
              <a:ext uri="{FF2B5EF4-FFF2-40B4-BE49-F238E27FC236}">
                <a16:creationId xmlns:a16="http://schemas.microsoft.com/office/drawing/2014/main" id="{8B25C75B-A796-4D86-89C7-2A1191902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595" y="1377428"/>
            <a:ext cx="7804910" cy="439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9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What is Resource Hacker?</a:t>
            </a:r>
            <a:endParaRPr lang="en-US" sz="2400" dirty="0"/>
          </a:p>
        </p:txBody>
      </p:sp>
      <p:sp>
        <p:nvSpPr>
          <p:cNvPr id="3" name="Subtitle 2"/>
          <p:cNvSpPr>
            <a:spLocks noGrp="1"/>
          </p:cNvSpPr>
          <p:nvPr>
            <p:ph type="subTitle" idx="1"/>
          </p:nvPr>
        </p:nvSpPr>
        <p:spPr>
          <a:xfrm>
            <a:off x="1245726" y="1514147"/>
            <a:ext cx="8355473" cy="4652973"/>
          </a:xfrm>
        </p:spPr>
        <p:txBody>
          <a:bodyPr>
            <a:normAutofit/>
          </a:bodyPr>
          <a:lstStyle/>
          <a:p>
            <a:pPr algn="l">
              <a:lnSpc>
                <a:spcPct val="100000"/>
              </a:lnSpc>
              <a:spcBef>
                <a:spcPts val="600"/>
              </a:spcBef>
              <a:spcAft>
                <a:spcPts val="600"/>
              </a:spcAft>
            </a:pPr>
            <a:r>
              <a:rPr lang="en-US" sz="1800" b="1" dirty="0"/>
              <a:t>Resource Hacker </a:t>
            </a:r>
            <a:r>
              <a:rPr lang="en-US" sz="1800" dirty="0"/>
              <a:t>is a small but excellent tool to modify system files like DLL, EXE, CPL, etc. You can even change Windows look by editing various Windows files and replacing their resources using Resource Hacker.</a:t>
            </a:r>
          </a:p>
          <a:p>
            <a:pPr algn="l">
              <a:lnSpc>
                <a:spcPct val="100000"/>
              </a:lnSpc>
              <a:spcBef>
                <a:spcPts val="600"/>
              </a:spcBef>
              <a:spcAft>
                <a:spcPts val="600"/>
              </a:spcAft>
            </a:pPr>
            <a:r>
              <a:rPr lang="en-US" sz="1800" dirty="0"/>
              <a:t>You can download it using following link: </a:t>
            </a:r>
            <a:r>
              <a:rPr lang="en-US" sz="1600" dirty="0">
                <a:hlinkClick r:id="rId2"/>
              </a:rPr>
              <a:t>http://www.angusj.com/resourcehacker/#download</a:t>
            </a:r>
            <a:endParaRPr lang="en-US" sz="1600" dirty="0"/>
          </a:p>
          <a:p>
            <a:pPr algn="l">
              <a:lnSpc>
                <a:spcPct val="100000"/>
              </a:lnSpc>
              <a:spcBef>
                <a:spcPts val="600"/>
              </a:spcBef>
              <a:spcAft>
                <a:spcPts val="600"/>
              </a:spcAft>
            </a:pPr>
            <a:r>
              <a:rPr lang="en-US" sz="1800" dirty="0"/>
              <a:t>In this presentation, we will help you in understanding this tool and will teach you how to use it. For your convenience, we have divided this presentation in 2 parts:</a:t>
            </a:r>
          </a:p>
          <a:p>
            <a:pPr algn="l">
              <a:lnSpc>
                <a:spcPct val="100000"/>
              </a:lnSpc>
              <a:spcBef>
                <a:spcPts val="600"/>
              </a:spcBef>
              <a:spcAft>
                <a:spcPts val="600"/>
              </a:spcAft>
            </a:pPr>
            <a:endParaRPr lang="en-US" sz="1800" b="1" dirty="0">
              <a:solidFill>
                <a:srgbClr val="000000"/>
              </a:solidFill>
              <a:latin typeface="Times New Roman" panose="02020603050405020304" pitchFamily="18" charset="0"/>
              <a:ea typeface="+mj-ea"/>
              <a:cs typeface="+mj-cs"/>
            </a:endParaRPr>
          </a:p>
          <a:p>
            <a:pPr marL="285750" indent="-285750" algn="l">
              <a:lnSpc>
                <a:spcPct val="100000"/>
              </a:lnSpc>
              <a:spcBef>
                <a:spcPts val="600"/>
              </a:spcBef>
              <a:spcAft>
                <a:spcPts val="600"/>
              </a:spcAft>
              <a:buFont typeface="Arial" panose="020B0604020202020204" pitchFamily="34" charset="0"/>
              <a:buChar char="•"/>
            </a:pPr>
            <a:r>
              <a:rPr lang="en-US" sz="1800" b="1" dirty="0">
                <a:solidFill>
                  <a:srgbClr val="000000"/>
                </a:solidFill>
                <a:latin typeface="Times New Roman" panose="02020603050405020304" pitchFamily="18" charset="0"/>
                <a:ea typeface="+mj-ea"/>
                <a:cs typeface="+mj-cs"/>
              </a:rPr>
              <a:t>PART1: BASIC INFORMATION</a:t>
            </a:r>
          </a:p>
          <a:p>
            <a:pPr marL="285750" indent="-285750" algn="l">
              <a:lnSpc>
                <a:spcPct val="100000"/>
              </a:lnSpc>
              <a:spcBef>
                <a:spcPts val="600"/>
              </a:spcBef>
              <a:spcAft>
                <a:spcPts val="600"/>
              </a:spcAft>
              <a:buFont typeface="Arial" panose="020B0604020202020204" pitchFamily="34" charset="0"/>
              <a:buChar char="•"/>
            </a:pPr>
            <a:r>
              <a:rPr lang="en-US" sz="1800" b="1" dirty="0">
                <a:solidFill>
                  <a:srgbClr val="000000"/>
                </a:solidFill>
                <a:latin typeface="Times New Roman" panose="02020603050405020304" pitchFamily="18" charset="0"/>
                <a:ea typeface="+mj-ea"/>
                <a:cs typeface="+mj-cs"/>
              </a:rPr>
              <a:t>PART2: ADVANCED INFORMATION</a:t>
            </a:r>
          </a:p>
          <a:p>
            <a:pPr algn="l">
              <a:lnSpc>
                <a:spcPct val="100000"/>
              </a:lnSpc>
              <a:spcBef>
                <a:spcPts val="600"/>
              </a:spcBef>
              <a:spcAft>
                <a:spcPts val="600"/>
              </a:spcAft>
            </a:pPr>
            <a:endParaRPr lang="en-US" sz="1800" dirty="0">
              <a:solidFill>
                <a:srgbClr val="000000"/>
              </a:solidFill>
              <a:latin typeface="Times New Roman" panose="02020603050405020304" pitchFamily="18" charset="0"/>
              <a:ea typeface="+mj-ea"/>
              <a:cs typeface="+mj-cs"/>
            </a:endParaRPr>
          </a:p>
          <a:p>
            <a:pPr algn="l">
              <a:lnSpc>
                <a:spcPct val="100000"/>
              </a:lnSpc>
              <a:spcBef>
                <a:spcPts val="600"/>
              </a:spcBef>
              <a:spcAft>
                <a:spcPts val="600"/>
              </a:spcAft>
            </a:pPr>
            <a:r>
              <a:rPr lang="en-US" sz="1400" b="1" dirty="0">
                <a:solidFill>
                  <a:srgbClr val="000000"/>
                </a:solidFill>
                <a:latin typeface="Times New Roman" panose="02020603050405020304" pitchFamily="18" charset="0"/>
                <a:ea typeface="+mj-ea"/>
                <a:cs typeface="+mj-cs"/>
              </a:rPr>
              <a:t>Part 1 </a:t>
            </a:r>
            <a:r>
              <a:rPr lang="en-US" sz="1400" dirty="0">
                <a:solidFill>
                  <a:srgbClr val="000000"/>
                </a:solidFill>
                <a:latin typeface="Times New Roman" panose="02020603050405020304" pitchFamily="18" charset="0"/>
                <a:ea typeface="+mj-ea"/>
                <a:cs typeface="+mj-cs"/>
              </a:rPr>
              <a:t>provides basic details like viewing or replacing existing resources in a file, etc. </a:t>
            </a:r>
            <a:r>
              <a:rPr lang="en-US" sz="1400" b="1" dirty="0">
                <a:solidFill>
                  <a:srgbClr val="000000"/>
                </a:solidFill>
                <a:latin typeface="Times New Roman" panose="02020603050405020304" pitchFamily="18" charset="0"/>
                <a:ea typeface="+mj-ea"/>
                <a:cs typeface="+mj-cs"/>
              </a:rPr>
              <a:t>Part 2 </a:t>
            </a:r>
            <a:r>
              <a:rPr lang="en-US" sz="1400" dirty="0">
                <a:solidFill>
                  <a:srgbClr val="000000"/>
                </a:solidFill>
                <a:latin typeface="Times New Roman" panose="02020603050405020304" pitchFamily="18" charset="0"/>
                <a:ea typeface="+mj-ea"/>
                <a:cs typeface="+mj-cs"/>
              </a:rPr>
              <a:t>covers some advance information for geeks, like adding new resources, using scripts, etc.</a:t>
            </a:r>
          </a:p>
          <a:p>
            <a:pPr algn="l">
              <a:lnSpc>
                <a:spcPct val="100000"/>
              </a:lnSpc>
              <a:spcBef>
                <a:spcPts val="600"/>
              </a:spcBef>
              <a:spcAft>
                <a:spcPts val="600"/>
              </a:spcAft>
            </a:pPr>
            <a:endParaRPr lang="en-US" sz="1800"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Date Placeholder 7"/>
          <p:cNvSpPr>
            <a:spLocks noGrp="1"/>
          </p:cNvSpPr>
          <p:nvPr>
            <p:ph type="dt" sz="half" idx="10"/>
          </p:nvPr>
        </p:nvSpPr>
        <p:spPr/>
        <p:txBody>
          <a:bodyPr/>
          <a:lstStyle/>
          <a:p>
            <a:fld id="{08944995-CC8F-4310-BF3A-45E243D9F54F}" type="datetime1">
              <a:rPr lang="en-US" smtClean="0"/>
              <a:t>4/11/21</a:t>
            </a:fld>
            <a:endParaRPr lang="en-US"/>
          </a:p>
        </p:txBody>
      </p:sp>
      <p:sp>
        <p:nvSpPr>
          <p:cNvPr id="9" name="Footer Placeholder 8"/>
          <p:cNvSpPr>
            <a:spLocks noGrp="1"/>
          </p:cNvSpPr>
          <p:nvPr>
            <p:ph type="ftr" sz="quarter" idx="11"/>
          </p:nvPr>
        </p:nvSpPr>
        <p:spPr/>
        <p:txBody>
          <a:bodyPr/>
          <a:lstStyle/>
          <a:p>
            <a:r>
              <a:rPr lang="en-US"/>
              <a:t>Saeed Parsa</a:t>
            </a:r>
            <a:endParaRPr lang="en-US" dirty="0"/>
          </a:p>
        </p:txBody>
      </p:sp>
      <p:sp>
        <p:nvSpPr>
          <p:cNvPr id="10" name="Slide Number Placeholder 9"/>
          <p:cNvSpPr>
            <a:spLocks noGrp="1"/>
          </p:cNvSpPr>
          <p:nvPr>
            <p:ph type="sldNum" sz="quarter" idx="12"/>
          </p:nvPr>
        </p:nvSpPr>
        <p:spPr/>
        <p:txBody>
          <a:bodyPr/>
          <a:lstStyle/>
          <a:p>
            <a:fld id="{157B418B-4611-4048-BA47-9141E34D90D1}" type="slidenum">
              <a:rPr lang="en-US" smtClean="0"/>
              <a:pPr/>
              <a:t>2</a:t>
            </a:fld>
            <a:endParaRPr lang="en-US" dirty="0"/>
          </a:p>
        </p:txBody>
      </p:sp>
    </p:spTree>
    <p:extLst>
      <p:ext uri="{BB962C8B-B14F-4D97-AF65-F5344CB8AC3E}">
        <p14:creationId xmlns:p14="http://schemas.microsoft.com/office/powerpoint/2010/main" val="288679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6148317" cy="580808"/>
          </a:xfrm>
        </p:spPr>
        <p:txBody>
          <a:bodyPr anchor="ctr">
            <a:noAutofit/>
          </a:bodyPr>
          <a:lstStyle/>
          <a:p>
            <a:pPr algn="l"/>
            <a:r>
              <a:rPr lang="en-US" sz="3600" dirty="0">
                <a:solidFill>
                  <a:srgbClr val="000000"/>
                </a:solidFill>
                <a:latin typeface="Times New Roman" panose="02020603050405020304" pitchFamily="18" charset="0"/>
              </a:rPr>
              <a:t>Part1: Basic information</a:t>
            </a:r>
            <a:endParaRPr lang="en-US" sz="2400" dirty="0"/>
          </a:p>
        </p:txBody>
      </p:sp>
      <p:sp>
        <p:nvSpPr>
          <p:cNvPr id="3" name="Subtitle 2"/>
          <p:cNvSpPr>
            <a:spLocks noGrp="1"/>
          </p:cNvSpPr>
          <p:nvPr>
            <p:ph type="subTitle" idx="1"/>
          </p:nvPr>
        </p:nvSpPr>
        <p:spPr>
          <a:xfrm>
            <a:off x="1245725" y="1514147"/>
            <a:ext cx="8822005" cy="4864791"/>
          </a:xfrm>
        </p:spPr>
        <p:txBody>
          <a:bodyPr>
            <a:normAutofit/>
          </a:bodyPr>
          <a:lstStyle/>
          <a:p>
            <a:pPr algn="l">
              <a:lnSpc>
                <a:spcPct val="100000"/>
              </a:lnSpc>
              <a:spcBef>
                <a:spcPts val="600"/>
              </a:spcBef>
              <a:spcAft>
                <a:spcPts val="600"/>
              </a:spcAft>
            </a:pPr>
            <a:r>
              <a:rPr lang="en-US" b="1" dirty="0"/>
              <a:t>Using Resource Hacker</a:t>
            </a:r>
          </a:p>
          <a:p>
            <a:pPr algn="l">
              <a:lnSpc>
                <a:spcPct val="100000"/>
              </a:lnSpc>
              <a:spcBef>
                <a:spcPts val="600"/>
              </a:spcBef>
              <a:spcAft>
                <a:spcPts val="600"/>
              </a:spcAft>
            </a:pPr>
            <a:r>
              <a:rPr lang="en-US" sz="1800" dirty="0"/>
              <a:t>When you open a file in Resource Hacker, it shows various directories in left-side pane, like:</a:t>
            </a:r>
          </a:p>
          <a:p>
            <a:pPr algn="l">
              <a:lnSpc>
                <a:spcPct val="100000"/>
              </a:lnSpc>
              <a:spcBef>
                <a:spcPts val="600"/>
              </a:spcBef>
              <a:spcAft>
                <a:spcPts val="600"/>
              </a:spcAft>
            </a:pPr>
            <a:r>
              <a:rPr lang="en-US" sz="1800" b="1" dirty="0"/>
              <a:t>AVI</a:t>
            </a:r>
            <a:r>
              <a:rPr lang="en-US" sz="1800" dirty="0"/>
              <a:t> - Contains AVI files</a:t>
            </a:r>
          </a:p>
          <a:p>
            <a:pPr algn="l">
              <a:lnSpc>
                <a:spcPct val="100000"/>
              </a:lnSpc>
              <a:spcBef>
                <a:spcPts val="600"/>
              </a:spcBef>
              <a:spcAft>
                <a:spcPts val="600"/>
              </a:spcAft>
            </a:pPr>
            <a:r>
              <a:rPr lang="en-US" sz="1800" b="1" dirty="0"/>
              <a:t>Cursor</a:t>
            </a:r>
            <a:r>
              <a:rPr lang="en-US" sz="1800" dirty="0"/>
              <a:t> - Contains Cursor files</a:t>
            </a:r>
          </a:p>
          <a:p>
            <a:pPr algn="l">
              <a:lnSpc>
                <a:spcPct val="100000"/>
              </a:lnSpc>
              <a:spcBef>
                <a:spcPts val="600"/>
              </a:spcBef>
              <a:spcAft>
                <a:spcPts val="600"/>
              </a:spcAft>
            </a:pPr>
            <a:r>
              <a:rPr lang="en-US" sz="1800" b="1" dirty="0"/>
              <a:t>Bitmap</a:t>
            </a:r>
            <a:r>
              <a:rPr lang="en-US" sz="1800" dirty="0"/>
              <a:t> - Contains BMP files</a:t>
            </a:r>
          </a:p>
          <a:p>
            <a:pPr algn="l">
              <a:lnSpc>
                <a:spcPct val="100000"/>
              </a:lnSpc>
              <a:spcBef>
                <a:spcPts val="600"/>
              </a:spcBef>
              <a:spcAft>
                <a:spcPts val="600"/>
              </a:spcAft>
            </a:pPr>
            <a:r>
              <a:rPr lang="en-US" sz="1800" b="1" dirty="0"/>
              <a:t>Icon</a:t>
            </a:r>
            <a:r>
              <a:rPr lang="en-US" sz="1800" dirty="0"/>
              <a:t> - Contains Icons</a:t>
            </a:r>
          </a:p>
          <a:p>
            <a:pPr algn="l">
              <a:lnSpc>
                <a:spcPct val="100000"/>
              </a:lnSpc>
              <a:spcBef>
                <a:spcPts val="600"/>
              </a:spcBef>
              <a:spcAft>
                <a:spcPts val="600"/>
              </a:spcAft>
            </a:pPr>
            <a:r>
              <a:rPr lang="en-US" sz="1800" b="1" dirty="0"/>
              <a:t>Menu</a:t>
            </a:r>
            <a:r>
              <a:rPr lang="en-US" sz="1800" dirty="0"/>
              <a:t> - Contains Menus</a:t>
            </a:r>
          </a:p>
          <a:p>
            <a:pPr algn="l">
              <a:lnSpc>
                <a:spcPct val="100000"/>
              </a:lnSpc>
              <a:spcBef>
                <a:spcPts val="600"/>
              </a:spcBef>
              <a:spcAft>
                <a:spcPts val="600"/>
              </a:spcAft>
            </a:pPr>
            <a:r>
              <a:rPr lang="en-US" sz="1800" b="1" dirty="0"/>
              <a:t>Dialog</a:t>
            </a:r>
            <a:r>
              <a:rPr lang="en-US" sz="1800" dirty="0"/>
              <a:t> - Contains Dialog boxes</a:t>
            </a:r>
          </a:p>
          <a:p>
            <a:pPr algn="l">
              <a:lnSpc>
                <a:spcPct val="100000"/>
              </a:lnSpc>
              <a:spcBef>
                <a:spcPts val="600"/>
              </a:spcBef>
              <a:spcAft>
                <a:spcPts val="600"/>
              </a:spcAft>
            </a:pPr>
            <a:r>
              <a:rPr lang="en-US" sz="1800" b="1" dirty="0"/>
              <a:t>String Table </a:t>
            </a:r>
            <a:r>
              <a:rPr lang="en-US" sz="1800" dirty="0"/>
              <a:t>- Contains Strings</a:t>
            </a:r>
          </a:p>
          <a:p>
            <a:pPr algn="l">
              <a:lnSpc>
                <a:spcPct val="100000"/>
              </a:lnSpc>
              <a:spcBef>
                <a:spcPts val="600"/>
              </a:spcBef>
              <a:spcAft>
                <a:spcPts val="600"/>
              </a:spcAft>
            </a:pPr>
            <a:r>
              <a:rPr lang="en-US" sz="1800" b="1" dirty="0"/>
              <a:t>Accelerators</a:t>
            </a:r>
            <a:r>
              <a:rPr lang="en-US" sz="1800" dirty="0"/>
              <a:t> - Contains Shortcut keys</a:t>
            </a:r>
          </a:p>
          <a:p>
            <a:pPr algn="l">
              <a:lnSpc>
                <a:spcPct val="100000"/>
              </a:lnSpc>
              <a:spcBef>
                <a:spcPts val="600"/>
              </a:spcBef>
              <a:spcAft>
                <a:spcPts val="600"/>
              </a:spcAft>
            </a:pPr>
            <a:r>
              <a:rPr lang="en-US" sz="1800" b="1" dirty="0"/>
              <a:t>Version Info </a:t>
            </a:r>
            <a:r>
              <a:rPr lang="en-US" sz="1800" dirty="0"/>
              <a:t>- Contains Version information of the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1AEB2F85-087D-4B66-8BF3-DEF8F02B0159}" type="datetime1">
              <a:rPr lang="en-US" smtClean="0"/>
              <a:t>4/11/21</a:t>
            </a:fld>
            <a:endParaRPr lang="en-US"/>
          </a:p>
        </p:txBody>
      </p:sp>
      <p:sp>
        <p:nvSpPr>
          <p:cNvPr id="7" name="Footer Placeholder 6"/>
          <p:cNvSpPr>
            <a:spLocks noGrp="1"/>
          </p:cNvSpPr>
          <p:nvPr>
            <p:ph type="ftr" sz="quarter" idx="11"/>
          </p:nvPr>
        </p:nvSpPr>
        <p:spPr/>
        <p:txBody>
          <a:bodyPr/>
          <a:lstStyle/>
          <a:p>
            <a:r>
              <a:rPr lang="en-US"/>
              <a:t>Saeed Parsa</a:t>
            </a:r>
            <a:endParaRPr lang="en-US" dirty="0"/>
          </a:p>
        </p:txBody>
      </p:sp>
      <p:sp>
        <p:nvSpPr>
          <p:cNvPr id="8" name="Slide Number Placeholder 7"/>
          <p:cNvSpPr>
            <a:spLocks noGrp="1"/>
          </p:cNvSpPr>
          <p:nvPr>
            <p:ph type="sldNum" sz="quarter" idx="12"/>
          </p:nvPr>
        </p:nvSpPr>
        <p:spPr/>
        <p:txBody>
          <a:bodyPr/>
          <a:lstStyle/>
          <a:p>
            <a:fld id="{157B418B-4611-4048-BA47-9141E34D90D1}" type="slidenum">
              <a:rPr lang="en-US" smtClean="0"/>
              <a:pPr/>
              <a:t>3</a:t>
            </a:fld>
            <a:endParaRPr lang="en-US" dirty="0"/>
          </a:p>
        </p:txBody>
      </p:sp>
      <p:pic>
        <p:nvPicPr>
          <p:cNvPr id="9" name="Picture 8">
            <a:extLst>
              <a:ext uri="{FF2B5EF4-FFF2-40B4-BE49-F238E27FC236}">
                <a16:creationId xmlns:a16="http://schemas.microsoft.com/office/drawing/2014/main" id="{2915F9B6-6B56-4AF6-A5CD-AB89F0AB6FEB}"/>
              </a:ext>
            </a:extLst>
          </p:cNvPr>
          <p:cNvPicPr>
            <a:picLocks noChangeAspect="1"/>
          </p:cNvPicPr>
          <p:nvPr/>
        </p:nvPicPr>
        <p:blipFill>
          <a:blip r:embed="rId3"/>
          <a:stretch>
            <a:fillRect/>
          </a:stretch>
        </p:blipFill>
        <p:spPr>
          <a:xfrm>
            <a:off x="6398557" y="2515875"/>
            <a:ext cx="4667549" cy="3233760"/>
          </a:xfrm>
          <a:prstGeom prst="rect">
            <a:avLst/>
          </a:prstGeom>
        </p:spPr>
      </p:pic>
    </p:spTree>
    <p:extLst>
      <p:ext uri="{BB962C8B-B14F-4D97-AF65-F5344CB8AC3E}">
        <p14:creationId xmlns:p14="http://schemas.microsoft.com/office/powerpoint/2010/main" val="248075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Part1: Basic information</a:t>
            </a:r>
            <a:endParaRPr lang="en-US" sz="2400" dirty="0"/>
          </a:p>
        </p:txBody>
      </p:sp>
      <p:sp>
        <p:nvSpPr>
          <p:cNvPr id="3" name="Subtitle 2"/>
          <p:cNvSpPr>
            <a:spLocks noGrp="1"/>
          </p:cNvSpPr>
          <p:nvPr>
            <p:ph type="subTitle" idx="1"/>
          </p:nvPr>
        </p:nvSpPr>
        <p:spPr>
          <a:xfrm>
            <a:off x="1245726" y="1514147"/>
            <a:ext cx="8682045" cy="4864791"/>
          </a:xfrm>
        </p:spPr>
        <p:txBody>
          <a:bodyPr>
            <a:noAutofit/>
          </a:bodyPr>
          <a:lstStyle/>
          <a:p>
            <a:pPr algn="l">
              <a:lnSpc>
                <a:spcPct val="100000"/>
              </a:lnSpc>
              <a:spcBef>
                <a:spcPts val="600"/>
              </a:spcBef>
              <a:spcAft>
                <a:spcPts val="600"/>
              </a:spcAft>
            </a:pPr>
            <a:r>
              <a:rPr lang="en-US" b="1" dirty="0"/>
              <a:t>Viewing Resources</a:t>
            </a:r>
          </a:p>
          <a:p>
            <a:pPr algn="l">
              <a:lnSpc>
                <a:spcPct val="100000"/>
              </a:lnSpc>
              <a:spcBef>
                <a:spcPts val="600"/>
              </a:spcBef>
              <a:spcAft>
                <a:spcPts val="600"/>
              </a:spcAft>
            </a:pPr>
            <a:r>
              <a:rPr lang="en-US" sz="1800" dirty="0">
                <a:solidFill>
                  <a:srgbClr val="000000"/>
                </a:solidFill>
                <a:latin typeface="Times New Roman" panose="02020603050405020304" pitchFamily="18" charset="0"/>
                <a:ea typeface="+mj-ea"/>
                <a:cs typeface="+mj-cs"/>
              </a:rPr>
              <a:t>You can view resource present in the file by expanding the directory given in left-side pane and clicking on the name of the resource. Each resource contains 3 important attributes:</a:t>
            </a:r>
          </a:p>
          <a:p>
            <a:pPr marL="285750" indent="-285750" algn="l">
              <a:lnSpc>
                <a:spcPct val="100000"/>
              </a:lnSpc>
              <a:spcBef>
                <a:spcPts val="600"/>
              </a:spcBef>
              <a:spcAft>
                <a:spcPts val="600"/>
              </a:spcAft>
              <a:buFont typeface="Arial" panose="020B0604020202020204" pitchFamily="34" charset="0"/>
              <a:buChar char="•"/>
            </a:pPr>
            <a:endParaRPr lang="en-US" sz="1800" dirty="0">
              <a:solidFill>
                <a:srgbClr val="000000"/>
              </a:solidFill>
              <a:latin typeface="Times New Roman" panose="02020603050405020304" pitchFamily="18" charset="0"/>
              <a:ea typeface="+mj-ea"/>
              <a:cs typeface="+mj-cs"/>
            </a:endParaRPr>
          </a:p>
          <a:p>
            <a:pPr marL="285750" indent="-285750" algn="l">
              <a:lnSpc>
                <a:spcPct val="100000"/>
              </a:lnSpc>
              <a:spcBef>
                <a:spcPts val="600"/>
              </a:spcBef>
              <a:spcAft>
                <a:spcPts val="600"/>
              </a:spcAft>
              <a:buFont typeface="Arial" panose="020B0604020202020204" pitchFamily="34" charset="0"/>
              <a:buChar char="•"/>
            </a:pPr>
            <a:r>
              <a:rPr lang="en-US" sz="1800" b="1" dirty="0">
                <a:solidFill>
                  <a:srgbClr val="000000"/>
                </a:solidFill>
                <a:latin typeface="Times New Roman" panose="02020603050405020304" pitchFamily="18" charset="0"/>
                <a:ea typeface="+mj-ea"/>
                <a:cs typeface="+mj-cs"/>
              </a:rPr>
              <a:t>Resource Type</a:t>
            </a:r>
          </a:p>
          <a:p>
            <a:pPr marL="285750" indent="-285750" algn="l">
              <a:lnSpc>
                <a:spcPct val="100000"/>
              </a:lnSpc>
              <a:spcBef>
                <a:spcPts val="600"/>
              </a:spcBef>
              <a:spcAft>
                <a:spcPts val="600"/>
              </a:spcAft>
              <a:buFont typeface="Arial" panose="020B0604020202020204" pitchFamily="34" charset="0"/>
              <a:buChar char="•"/>
            </a:pPr>
            <a:r>
              <a:rPr lang="en-US" sz="1800" b="1" dirty="0">
                <a:solidFill>
                  <a:srgbClr val="000000"/>
                </a:solidFill>
                <a:latin typeface="Times New Roman" panose="02020603050405020304" pitchFamily="18" charset="0"/>
                <a:ea typeface="+mj-ea"/>
                <a:cs typeface="+mj-cs"/>
              </a:rPr>
              <a:t>Resource Name</a:t>
            </a:r>
          </a:p>
          <a:p>
            <a:pPr marL="285750" indent="-285750" algn="l">
              <a:lnSpc>
                <a:spcPct val="100000"/>
              </a:lnSpc>
              <a:spcBef>
                <a:spcPts val="600"/>
              </a:spcBef>
              <a:spcAft>
                <a:spcPts val="600"/>
              </a:spcAft>
              <a:buFont typeface="Arial" panose="020B0604020202020204" pitchFamily="34" charset="0"/>
              <a:buChar char="•"/>
            </a:pPr>
            <a:r>
              <a:rPr lang="en-US" sz="1800" b="1" dirty="0">
                <a:solidFill>
                  <a:srgbClr val="000000"/>
                </a:solidFill>
                <a:latin typeface="Times New Roman" panose="02020603050405020304" pitchFamily="18" charset="0"/>
                <a:ea typeface="+mj-ea"/>
                <a:cs typeface="+mj-cs"/>
              </a:rPr>
              <a:t>Resource Language</a:t>
            </a:r>
          </a:p>
          <a:p>
            <a:pPr marL="285750" indent="-285750" algn="l">
              <a:lnSpc>
                <a:spcPct val="100000"/>
              </a:lnSpc>
              <a:spcBef>
                <a:spcPts val="600"/>
              </a:spcBef>
              <a:spcAft>
                <a:spcPts val="600"/>
              </a:spcAft>
              <a:buFont typeface="Arial" panose="020B0604020202020204" pitchFamily="34" charset="0"/>
              <a:buChar char="•"/>
            </a:pPr>
            <a:endParaRPr lang="en-US" sz="1800"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t>4/11/21</a:t>
            </a:fld>
            <a:endParaRPr lang="en-US"/>
          </a:p>
        </p:txBody>
      </p:sp>
      <p:sp>
        <p:nvSpPr>
          <p:cNvPr id="8" name="Footer Placeholder 7"/>
          <p:cNvSpPr>
            <a:spLocks noGrp="1"/>
          </p:cNvSpPr>
          <p:nvPr>
            <p:ph type="ftr" sz="quarter" idx="11"/>
          </p:nvPr>
        </p:nvSpPr>
        <p:spPr/>
        <p:txBody>
          <a:bodyPr/>
          <a:lstStyle/>
          <a:p>
            <a:r>
              <a:rPr lang="en-US"/>
              <a:t>Saeed Parsa</a:t>
            </a:r>
            <a:endParaRPr lang="en-US" dirty="0"/>
          </a:p>
        </p:txBody>
      </p:sp>
      <p:sp>
        <p:nvSpPr>
          <p:cNvPr id="9" name="Slide Number Placeholder 8"/>
          <p:cNvSpPr>
            <a:spLocks noGrp="1"/>
          </p:cNvSpPr>
          <p:nvPr>
            <p:ph type="sldNum" sz="quarter" idx="12"/>
          </p:nvPr>
        </p:nvSpPr>
        <p:spPr/>
        <p:txBody>
          <a:bodyPr/>
          <a:lstStyle/>
          <a:p>
            <a:fld id="{157B418B-4611-4048-BA47-9141E34D90D1}" type="slidenum">
              <a:rPr lang="en-US" smtClean="0"/>
              <a:pPr/>
              <a:t>4</a:t>
            </a:fld>
            <a:endParaRPr lang="en-US" dirty="0"/>
          </a:p>
        </p:txBody>
      </p:sp>
    </p:spTree>
    <p:extLst>
      <p:ext uri="{BB962C8B-B14F-4D97-AF65-F5344CB8AC3E}">
        <p14:creationId xmlns:p14="http://schemas.microsoft.com/office/powerpoint/2010/main" val="408394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Part1: Basic information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fld id="{5EB6A9BB-F5E8-42C5-B9C8-8E6AF703A0E4}" type="datetime1">
              <a:rPr lang="en-US" smtClean="0"/>
              <a:t>4/11/21</a:t>
            </a:fld>
            <a:endParaRPr lang="en-US"/>
          </a:p>
        </p:txBody>
      </p:sp>
      <p:sp>
        <p:nvSpPr>
          <p:cNvPr id="8" name="Footer Placeholder 7"/>
          <p:cNvSpPr>
            <a:spLocks noGrp="1"/>
          </p:cNvSpPr>
          <p:nvPr>
            <p:ph type="ftr" sz="quarter" idx="11"/>
          </p:nvPr>
        </p:nvSpPr>
        <p:spPr/>
        <p:txBody>
          <a:bodyPr/>
          <a:lstStyle/>
          <a:p>
            <a:r>
              <a:rPr lang="en-US"/>
              <a:t>Saeed Parsa</a:t>
            </a:r>
            <a:endParaRPr lang="en-US" dirty="0"/>
          </a:p>
        </p:txBody>
      </p:sp>
      <p:sp>
        <p:nvSpPr>
          <p:cNvPr id="9" name="Slide Number Placeholder 8"/>
          <p:cNvSpPr>
            <a:spLocks noGrp="1"/>
          </p:cNvSpPr>
          <p:nvPr>
            <p:ph type="sldNum" sz="quarter" idx="12"/>
          </p:nvPr>
        </p:nvSpPr>
        <p:spPr/>
        <p:txBody>
          <a:bodyPr/>
          <a:lstStyle/>
          <a:p>
            <a:fld id="{157B418B-4611-4048-BA47-9141E34D90D1}" type="slidenum">
              <a:rPr lang="en-US" smtClean="0"/>
              <a:pPr/>
              <a:t>5</a:t>
            </a:fld>
            <a:endParaRPr lang="en-US" dirty="0"/>
          </a:p>
        </p:txBody>
      </p:sp>
      <p:sp>
        <p:nvSpPr>
          <p:cNvPr id="13" name="Subtitle 2">
            <a:extLst>
              <a:ext uri="{FF2B5EF4-FFF2-40B4-BE49-F238E27FC236}">
                <a16:creationId xmlns:a16="http://schemas.microsoft.com/office/drawing/2014/main" id="{0D725AF2-F715-40E9-92E7-6E95CF83BBA3}"/>
              </a:ext>
            </a:extLst>
          </p:cNvPr>
          <p:cNvSpPr txBox="1">
            <a:spLocks/>
          </p:cNvSpPr>
          <p:nvPr/>
        </p:nvSpPr>
        <p:spPr>
          <a:xfrm>
            <a:off x="1245726" y="1514147"/>
            <a:ext cx="5994830" cy="4864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spcAft>
                <a:spcPts val="600"/>
              </a:spcAft>
            </a:pPr>
            <a:r>
              <a:rPr lang="en-US" b="1" dirty="0"/>
              <a:t>Changing Resources</a:t>
            </a:r>
          </a:p>
          <a:p>
            <a:pPr algn="l">
              <a:lnSpc>
                <a:spcPct val="100000"/>
              </a:lnSpc>
              <a:spcBef>
                <a:spcPts val="600"/>
              </a:spcBef>
              <a:spcAft>
                <a:spcPts val="600"/>
              </a:spcAft>
            </a:pPr>
            <a:r>
              <a:rPr lang="en-US" sz="1800" b="1" dirty="0"/>
              <a:t>For Icons / Cursors / Bitmaps:</a:t>
            </a:r>
          </a:p>
          <a:p>
            <a:pPr algn="l">
              <a:lnSpc>
                <a:spcPct val="100000"/>
              </a:lnSpc>
              <a:spcBef>
                <a:spcPts val="600"/>
              </a:spcBef>
              <a:spcAft>
                <a:spcPts val="600"/>
              </a:spcAft>
            </a:pPr>
            <a:r>
              <a:rPr lang="en-US" sz="1600" dirty="0"/>
              <a:t> 1. First select the resource ( e.g. Bitmap -&gt; 131 -&gt; 1033 ). </a:t>
            </a:r>
          </a:p>
          <a:p>
            <a:pPr algn="l">
              <a:lnSpc>
                <a:spcPct val="100000"/>
              </a:lnSpc>
              <a:spcBef>
                <a:spcPts val="600"/>
              </a:spcBef>
              <a:spcAft>
                <a:spcPts val="600"/>
              </a:spcAft>
            </a:pPr>
            <a:r>
              <a:rPr lang="en-US" sz="1600" dirty="0"/>
              <a:t>2. Now click on Action -&gt; Replace Icon / Cursor / Bitmap option or right-click on the resource and select the Replace option.</a:t>
            </a:r>
          </a:p>
          <a:p>
            <a:pPr algn="l">
              <a:lnSpc>
                <a:spcPct val="100000"/>
              </a:lnSpc>
              <a:spcBef>
                <a:spcPts val="600"/>
              </a:spcBef>
              <a:spcAft>
                <a:spcPts val="600"/>
              </a:spcAft>
            </a:pPr>
            <a:r>
              <a:rPr lang="en-US" sz="1600" dirty="0">
                <a:solidFill>
                  <a:srgbClr val="000000"/>
                </a:solidFill>
                <a:latin typeface="Times New Roman" panose="02020603050405020304" pitchFamily="18" charset="0"/>
                <a:ea typeface="+mj-ea"/>
                <a:cs typeface="+mj-cs"/>
              </a:rPr>
              <a:t>3. It'll open a new window, click on Open file with new Icon or Cursor or Bitmap button. </a:t>
            </a:r>
          </a:p>
          <a:p>
            <a:pPr algn="l">
              <a:lnSpc>
                <a:spcPct val="100000"/>
              </a:lnSpc>
              <a:spcBef>
                <a:spcPts val="600"/>
              </a:spcBef>
              <a:spcAft>
                <a:spcPts val="600"/>
              </a:spcAft>
            </a:pPr>
            <a:r>
              <a:rPr lang="en-US" sz="1600" dirty="0">
                <a:solidFill>
                  <a:srgbClr val="000000"/>
                </a:solidFill>
                <a:latin typeface="Times New Roman" panose="02020603050405020304" pitchFamily="18" charset="0"/>
                <a:ea typeface="+mj-ea"/>
                <a:cs typeface="+mj-cs"/>
              </a:rPr>
              <a:t>4. Select the desired resource using OPEN dialog box, click on Open button and then click on Replace button.</a:t>
            </a:r>
          </a:p>
        </p:txBody>
      </p:sp>
      <p:pic>
        <p:nvPicPr>
          <p:cNvPr id="10" name="Picture 9">
            <a:extLst>
              <a:ext uri="{FF2B5EF4-FFF2-40B4-BE49-F238E27FC236}">
                <a16:creationId xmlns:a16="http://schemas.microsoft.com/office/drawing/2014/main" id="{293F6B96-46E2-4B6D-8845-7E2C1FF70A3F}"/>
              </a:ext>
            </a:extLst>
          </p:cNvPr>
          <p:cNvPicPr>
            <a:picLocks noChangeAspect="1"/>
          </p:cNvPicPr>
          <p:nvPr/>
        </p:nvPicPr>
        <p:blipFill>
          <a:blip r:embed="rId3"/>
          <a:stretch>
            <a:fillRect/>
          </a:stretch>
        </p:blipFill>
        <p:spPr>
          <a:xfrm>
            <a:off x="7394042" y="1915821"/>
            <a:ext cx="4368188" cy="3026358"/>
          </a:xfrm>
          <a:prstGeom prst="rect">
            <a:avLst/>
          </a:prstGeom>
        </p:spPr>
      </p:pic>
    </p:spTree>
    <p:extLst>
      <p:ext uri="{BB962C8B-B14F-4D97-AF65-F5344CB8AC3E}">
        <p14:creationId xmlns:p14="http://schemas.microsoft.com/office/powerpoint/2010/main" val="367277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695846D5-B173-4383-A673-321E2AB7A921}" type="datetime1">
              <a:rPr lang="en-US" smtClean="0"/>
              <a:t>4/11/21</a:t>
            </a:fld>
            <a:endParaRPr lang="en-US"/>
          </a:p>
        </p:txBody>
      </p:sp>
      <p:sp>
        <p:nvSpPr>
          <p:cNvPr id="6" name="Footer Placeholder 5"/>
          <p:cNvSpPr>
            <a:spLocks noGrp="1"/>
          </p:cNvSpPr>
          <p:nvPr>
            <p:ph type="ftr" sz="quarter" idx="11"/>
          </p:nvPr>
        </p:nvSpPr>
        <p:spPr/>
        <p:txBody>
          <a:bodyPr/>
          <a:lstStyle/>
          <a:p>
            <a:r>
              <a:rPr lang="en-US"/>
              <a:t>Saeed Parsa</a:t>
            </a:r>
            <a:endParaRPr lang="en-US" dirty="0"/>
          </a:p>
        </p:txBody>
      </p:sp>
      <p:sp>
        <p:nvSpPr>
          <p:cNvPr id="7" name="Slide Number Placeholder 6"/>
          <p:cNvSpPr>
            <a:spLocks noGrp="1"/>
          </p:cNvSpPr>
          <p:nvPr>
            <p:ph type="sldNum" sz="quarter" idx="12"/>
          </p:nvPr>
        </p:nvSpPr>
        <p:spPr/>
        <p:txBody>
          <a:bodyPr/>
          <a:lstStyle/>
          <a:p>
            <a:fld id="{157B418B-4611-4048-BA47-9141E34D90D1}" type="slidenum">
              <a:rPr lang="en-US" smtClean="0"/>
              <a:pPr/>
              <a:t>6</a:t>
            </a:fld>
            <a:endParaRPr lang="en-US" dirty="0"/>
          </a:p>
        </p:txBody>
      </p:sp>
      <p:sp>
        <p:nvSpPr>
          <p:cNvPr id="10" name="Subtitle 2">
            <a:extLst>
              <a:ext uri="{FF2B5EF4-FFF2-40B4-BE49-F238E27FC236}">
                <a16:creationId xmlns:a16="http://schemas.microsoft.com/office/drawing/2014/main" id="{61A5344F-C2F4-42DF-BD1C-91AC86A2201B}"/>
              </a:ext>
            </a:extLst>
          </p:cNvPr>
          <p:cNvSpPr txBox="1">
            <a:spLocks/>
          </p:cNvSpPr>
          <p:nvPr/>
        </p:nvSpPr>
        <p:spPr>
          <a:xfrm>
            <a:off x="1245726" y="1514147"/>
            <a:ext cx="9503138" cy="4864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spcAft>
                <a:spcPts val="600"/>
              </a:spcAft>
            </a:pPr>
            <a:r>
              <a:rPr lang="en-US" b="1" dirty="0"/>
              <a:t>Changing Resources</a:t>
            </a:r>
            <a:endParaRPr lang="en-US" sz="1800" b="1" dirty="0"/>
          </a:p>
          <a:p>
            <a:pPr algn="l">
              <a:lnSpc>
                <a:spcPct val="100000"/>
              </a:lnSpc>
              <a:spcBef>
                <a:spcPts val="600"/>
              </a:spcBef>
              <a:spcAft>
                <a:spcPts val="600"/>
              </a:spcAft>
            </a:pPr>
            <a:r>
              <a:rPr lang="en-US" sz="1800" b="1" dirty="0"/>
              <a:t>For Other Resources like AVI:</a:t>
            </a:r>
          </a:p>
          <a:p>
            <a:pPr algn="l">
              <a:lnSpc>
                <a:spcPct val="100000"/>
              </a:lnSpc>
              <a:spcBef>
                <a:spcPts val="600"/>
              </a:spcBef>
              <a:spcAft>
                <a:spcPts val="600"/>
              </a:spcAft>
            </a:pPr>
            <a:r>
              <a:rPr lang="en-US" sz="1600" dirty="0"/>
              <a:t>1. Select the AVI resource and click on Action -&gt; Replace Resource option or right-click on the AVI resource and select the Replace option.</a:t>
            </a:r>
          </a:p>
          <a:p>
            <a:pPr algn="l">
              <a:lnSpc>
                <a:spcPct val="100000"/>
              </a:lnSpc>
              <a:spcBef>
                <a:spcPts val="600"/>
              </a:spcBef>
              <a:spcAft>
                <a:spcPts val="600"/>
              </a:spcAft>
            </a:pPr>
            <a:r>
              <a:rPr lang="en-US" sz="1600" dirty="0"/>
              <a:t>2. It’ll open a new window, click on Open file with new resource button (or Select File button in newer versions).</a:t>
            </a:r>
          </a:p>
          <a:p>
            <a:pPr algn="l">
              <a:lnSpc>
                <a:spcPct val="100000"/>
              </a:lnSpc>
              <a:spcBef>
                <a:spcPts val="600"/>
              </a:spcBef>
              <a:spcAft>
                <a:spcPts val="600"/>
              </a:spcAft>
            </a:pPr>
            <a:r>
              <a:rPr lang="en-US" sz="1600" dirty="0"/>
              <a:t>3. Select the file and click on Open button.</a:t>
            </a:r>
          </a:p>
          <a:p>
            <a:pPr algn="l">
              <a:lnSpc>
                <a:spcPct val="100000"/>
              </a:lnSpc>
              <a:spcBef>
                <a:spcPts val="600"/>
              </a:spcBef>
              <a:spcAft>
                <a:spcPts val="600"/>
              </a:spcAft>
            </a:pPr>
            <a:r>
              <a:rPr lang="en-US" sz="1600" dirty="0"/>
              <a:t>4. Now you’ll need to provide following required information for the resource, which we mentioned earlier:</a:t>
            </a:r>
          </a:p>
          <a:p>
            <a:pPr algn="l">
              <a:lnSpc>
                <a:spcPct val="100000"/>
              </a:lnSpc>
              <a:spcBef>
                <a:spcPts val="600"/>
              </a:spcBef>
              <a:spcAft>
                <a:spcPts val="600"/>
              </a:spcAft>
            </a:pPr>
            <a:r>
              <a:rPr lang="en-US" sz="1600" b="1" dirty="0"/>
              <a:t>Resource Type</a:t>
            </a:r>
            <a:r>
              <a:rPr lang="en-US" sz="1600" dirty="0"/>
              <a:t>: Mention type of the resource, e.g. if you are replacing AVI file, mention the type as AVI.</a:t>
            </a:r>
          </a:p>
          <a:p>
            <a:pPr algn="l">
              <a:lnSpc>
                <a:spcPct val="100000"/>
              </a:lnSpc>
              <a:spcBef>
                <a:spcPts val="600"/>
              </a:spcBef>
              <a:spcAft>
                <a:spcPts val="600"/>
              </a:spcAft>
            </a:pPr>
            <a:r>
              <a:rPr lang="en-US" sz="1600" b="1" dirty="0"/>
              <a:t>Resource Name</a:t>
            </a:r>
            <a:r>
              <a:rPr lang="en-US" sz="1600" dirty="0"/>
              <a:t>: Provide the same name of the existing resource which you want to replace.</a:t>
            </a:r>
          </a:p>
          <a:p>
            <a:pPr algn="l">
              <a:lnSpc>
                <a:spcPct val="100000"/>
              </a:lnSpc>
              <a:spcBef>
                <a:spcPts val="600"/>
              </a:spcBef>
              <a:spcAft>
                <a:spcPts val="600"/>
              </a:spcAft>
            </a:pPr>
            <a:r>
              <a:rPr lang="en-US" sz="1600" b="1" dirty="0"/>
              <a:t>Resource Language</a:t>
            </a:r>
            <a:r>
              <a:rPr lang="en-US" sz="1600" dirty="0"/>
              <a:t>: Provide language code for the resource, e.g. 1033 for English. You can check existing resource's language code. </a:t>
            </a:r>
            <a:endParaRPr lang="en-US" sz="1600" b="0" i="0" u="none" strike="noStrike" baseline="0" dirty="0">
              <a:solidFill>
                <a:srgbClr val="000000"/>
              </a:solidFill>
              <a:latin typeface="Calibri" panose="020F0502020204030204" pitchFamily="34" charset="0"/>
            </a:endParaRPr>
          </a:p>
          <a:p>
            <a:pPr algn="l">
              <a:lnSpc>
                <a:spcPct val="100000"/>
              </a:lnSpc>
              <a:spcBef>
                <a:spcPts val="600"/>
              </a:spcBef>
              <a:spcAft>
                <a:spcPts val="600"/>
              </a:spcAft>
            </a:pPr>
            <a:r>
              <a:rPr lang="en-US" sz="1600" b="0" i="0" u="none" strike="noStrike" baseline="0" dirty="0">
                <a:solidFill>
                  <a:srgbClr val="000000"/>
                </a:solidFill>
                <a:latin typeface="Calibri" panose="020F0502020204030204" pitchFamily="34" charset="0"/>
              </a:rPr>
              <a:t>5. At last click on Replace button.</a:t>
            </a:r>
            <a:endParaRPr lang="en-US" sz="1600" b="1" dirty="0">
              <a:solidFill>
                <a:srgbClr val="000000"/>
              </a:solidFill>
              <a:latin typeface="Times New Roman" panose="02020603050405020304" pitchFamily="18" charset="0"/>
              <a:ea typeface="+mj-ea"/>
              <a:cs typeface="+mj-cs"/>
            </a:endParaRPr>
          </a:p>
        </p:txBody>
      </p:sp>
      <p:sp>
        <p:nvSpPr>
          <p:cNvPr id="13" name="Title 1">
            <a:extLst>
              <a:ext uri="{FF2B5EF4-FFF2-40B4-BE49-F238E27FC236}">
                <a16:creationId xmlns:a16="http://schemas.microsoft.com/office/drawing/2014/main" id="{F8F99AF9-563B-43AD-9CF8-AB614F71131F}"/>
              </a:ext>
            </a:extLst>
          </p:cNvPr>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Part1: Basic information</a:t>
            </a:r>
            <a:endParaRPr lang="en-US" sz="2400" dirty="0"/>
          </a:p>
        </p:txBody>
      </p:sp>
    </p:spTree>
    <p:extLst>
      <p:ext uri="{BB962C8B-B14F-4D97-AF65-F5344CB8AC3E}">
        <p14:creationId xmlns:p14="http://schemas.microsoft.com/office/powerpoint/2010/main" val="358378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695846D5-B173-4383-A673-321E2AB7A921}" type="datetime1">
              <a:rPr lang="en-US" smtClean="0"/>
              <a:t>4/11/21</a:t>
            </a:fld>
            <a:endParaRPr lang="en-US"/>
          </a:p>
        </p:txBody>
      </p:sp>
      <p:sp>
        <p:nvSpPr>
          <p:cNvPr id="6" name="Footer Placeholder 5"/>
          <p:cNvSpPr>
            <a:spLocks noGrp="1"/>
          </p:cNvSpPr>
          <p:nvPr>
            <p:ph type="ftr" sz="quarter" idx="11"/>
          </p:nvPr>
        </p:nvSpPr>
        <p:spPr/>
        <p:txBody>
          <a:bodyPr/>
          <a:lstStyle/>
          <a:p>
            <a:r>
              <a:rPr lang="en-US"/>
              <a:t>Saeed Parsa</a:t>
            </a:r>
            <a:endParaRPr lang="en-US" dirty="0"/>
          </a:p>
        </p:txBody>
      </p:sp>
      <p:sp>
        <p:nvSpPr>
          <p:cNvPr id="7" name="Slide Number Placeholder 6"/>
          <p:cNvSpPr>
            <a:spLocks noGrp="1"/>
          </p:cNvSpPr>
          <p:nvPr>
            <p:ph type="sldNum" sz="quarter" idx="12"/>
          </p:nvPr>
        </p:nvSpPr>
        <p:spPr/>
        <p:txBody>
          <a:bodyPr/>
          <a:lstStyle/>
          <a:p>
            <a:fld id="{157B418B-4611-4048-BA47-9141E34D90D1}" type="slidenum">
              <a:rPr lang="en-US" smtClean="0"/>
              <a:pPr/>
              <a:t>7</a:t>
            </a:fld>
            <a:endParaRPr lang="en-US" dirty="0"/>
          </a:p>
        </p:txBody>
      </p:sp>
      <p:sp>
        <p:nvSpPr>
          <p:cNvPr id="10" name="Title 1">
            <a:extLst>
              <a:ext uri="{FF2B5EF4-FFF2-40B4-BE49-F238E27FC236}">
                <a16:creationId xmlns:a16="http://schemas.microsoft.com/office/drawing/2014/main" id="{FFA19BC2-CDC1-483D-AB30-481C0B51E05F}"/>
              </a:ext>
            </a:extLst>
          </p:cNvPr>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Part1: Basic information</a:t>
            </a:r>
            <a:endParaRPr lang="en-US" sz="2400" dirty="0"/>
          </a:p>
        </p:txBody>
      </p:sp>
      <p:sp>
        <p:nvSpPr>
          <p:cNvPr id="13" name="Subtitle 2">
            <a:extLst>
              <a:ext uri="{FF2B5EF4-FFF2-40B4-BE49-F238E27FC236}">
                <a16:creationId xmlns:a16="http://schemas.microsoft.com/office/drawing/2014/main" id="{7CFEC939-1B92-4477-81C2-C3497F3132BB}"/>
              </a:ext>
            </a:extLst>
          </p:cNvPr>
          <p:cNvSpPr txBox="1">
            <a:spLocks/>
          </p:cNvSpPr>
          <p:nvPr/>
        </p:nvSpPr>
        <p:spPr>
          <a:xfrm>
            <a:off x="1245726" y="1514147"/>
            <a:ext cx="5808218" cy="4864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spcAft>
                <a:spcPts val="600"/>
              </a:spcAft>
            </a:pPr>
            <a:r>
              <a:rPr lang="en-US" b="1" dirty="0"/>
              <a:t>Changing Resources</a:t>
            </a:r>
          </a:p>
          <a:p>
            <a:pPr algn="l">
              <a:lnSpc>
                <a:spcPct val="100000"/>
              </a:lnSpc>
              <a:spcBef>
                <a:spcPts val="600"/>
              </a:spcBef>
              <a:spcAft>
                <a:spcPts val="600"/>
              </a:spcAft>
            </a:pPr>
            <a:r>
              <a:rPr lang="en-US" sz="1800" b="1" dirty="0"/>
              <a:t>For Menus / Strings / Dialogs:</a:t>
            </a:r>
          </a:p>
          <a:p>
            <a:pPr algn="l">
              <a:lnSpc>
                <a:spcPct val="100000"/>
              </a:lnSpc>
              <a:spcBef>
                <a:spcPts val="600"/>
              </a:spcBef>
              <a:spcAft>
                <a:spcPts val="600"/>
              </a:spcAft>
            </a:pPr>
            <a:r>
              <a:rPr lang="en-US" sz="1600" b="0" i="0" u="none" strike="noStrike" baseline="0" dirty="0">
                <a:solidFill>
                  <a:srgbClr val="000000"/>
                </a:solidFill>
                <a:latin typeface="Calibri" panose="020F0502020204030204" pitchFamily="34" charset="0"/>
              </a:rPr>
              <a:t>To change any String, Menu or Dialog box, Select the desired resource, e.g. String Table -&gt; 4 -&gt; 1033, make your changes and at last click on Compile Script button or press F5 key or click on Action -&gt; Compile option.</a:t>
            </a:r>
          </a:p>
          <a:p>
            <a:pPr algn="l">
              <a:lnSpc>
                <a:spcPct val="100000"/>
              </a:lnSpc>
              <a:spcBef>
                <a:spcPts val="600"/>
              </a:spcBef>
              <a:spcAft>
                <a:spcPts val="600"/>
              </a:spcAft>
            </a:pPr>
            <a:endParaRPr lang="en-US" sz="1600" dirty="0">
              <a:solidFill>
                <a:srgbClr val="000000"/>
              </a:solidFill>
              <a:latin typeface="Calibri" panose="020F0502020204030204" pitchFamily="34" charset="0"/>
            </a:endParaRPr>
          </a:p>
          <a:p>
            <a:pPr algn="l">
              <a:lnSpc>
                <a:spcPct val="100000"/>
              </a:lnSpc>
              <a:spcBef>
                <a:spcPts val="600"/>
              </a:spcBef>
              <a:spcAft>
                <a:spcPts val="600"/>
              </a:spcAft>
            </a:pPr>
            <a:r>
              <a:rPr lang="en-US" sz="1600" b="0" i="0" u="none" strike="noStrike" baseline="0" dirty="0">
                <a:solidFill>
                  <a:srgbClr val="000000"/>
                </a:solidFill>
                <a:latin typeface="Calibri" panose="020F0502020204030204" pitchFamily="34" charset="0"/>
              </a:rPr>
              <a:t>It’ll immediately compile the script. If you made any mistake while modifying the resource, it’ll generate error message so that you can fix it.</a:t>
            </a:r>
            <a:endParaRPr lang="en-US" sz="1600" dirty="0"/>
          </a:p>
        </p:txBody>
      </p:sp>
      <p:pic>
        <p:nvPicPr>
          <p:cNvPr id="9" name="Picture 8">
            <a:extLst>
              <a:ext uri="{FF2B5EF4-FFF2-40B4-BE49-F238E27FC236}">
                <a16:creationId xmlns:a16="http://schemas.microsoft.com/office/drawing/2014/main" id="{27B5DFA2-4599-40DD-BDA2-888E52418128}"/>
              </a:ext>
            </a:extLst>
          </p:cNvPr>
          <p:cNvPicPr>
            <a:picLocks noChangeAspect="1"/>
          </p:cNvPicPr>
          <p:nvPr/>
        </p:nvPicPr>
        <p:blipFill>
          <a:blip r:embed="rId3"/>
          <a:stretch>
            <a:fillRect/>
          </a:stretch>
        </p:blipFill>
        <p:spPr>
          <a:xfrm>
            <a:off x="7364495" y="1813054"/>
            <a:ext cx="4418691" cy="3061347"/>
          </a:xfrm>
          <a:prstGeom prst="rect">
            <a:avLst/>
          </a:prstGeom>
        </p:spPr>
      </p:pic>
    </p:spTree>
    <p:extLst>
      <p:ext uri="{BB962C8B-B14F-4D97-AF65-F5344CB8AC3E}">
        <p14:creationId xmlns:p14="http://schemas.microsoft.com/office/powerpoint/2010/main" val="338150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695846D5-B173-4383-A673-321E2AB7A921}" type="datetime1">
              <a:rPr lang="en-US" smtClean="0"/>
              <a:t>4/12/21</a:t>
            </a:fld>
            <a:endParaRPr lang="en-US"/>
          </a:p>
        </p:txBody>
      </p:sp>
      <p:sp>
        <p:nvSpPr>
          <p:cNvPr id="6" name="Footer Placeholder 5"/>
          <p:cNvSpPr>
            <a:spLocks noGrp="1"/>
          </p:cNvSpPr>
          <p:nvPr>
            <p:ph type="ftr" sz="quarter" idx="11"/>
          </p:nvPr>
        </p:nvSpPr>
        <p:spPr/>
        <p:txBody>
          <a:bodyPr/>
          <a:lstStyle/>
          <a:p>
            <a:r>
              <a:rPr lang="en-US"/>
              <a:t>Saeed Parsa</a:t>
            </a:r>
            <a:endParaRPr lang="en-US" dirty="0"/>
          </a:p>
        </p:txBody>
      </p:sp>
      <p:sp>
        <p:nvSpPr>
          <p:cNvPr id="7" name="Slide Number Placeholder 6"/>
          <p:cNvSpPr>
            <a:spLocks noGrp="1"/>
          </p:cNvSpPr>
          <p:nvPr>
            <p:ph type="sldNum" sz="quarter" idx="12"/>
          </p:nvPr>
        </p:nvSpPr>
        <p:spPr/>
        <p:txBody>
          <a:bodyPr/>
          <a:lstStyle/>
          <a:p>
            <a:fld id="{157B418B-4611-4048-BA47-9141E34D90D1}" type="slidenum">
              <a:rPr lang="en-US" smtClean="0"/>
              <a:pPr/>
              <a:t>8</a:t>
            </a:fld>
            <a:endParaRPr lang="en-US" dirty="0"/>
          </a:p>
        </p:txBody>
      </p:sp>
      <p:sp>
        <p:nvSpPr>
          <p:cNvPr id="10" name="Title 1">
            <a:extLst>
              <a:ext uri="{FF2B5EF4-FFF2-40B4-BE49-F238E27FC236}">
                <a16:creationId xmlns:a16="http://schemas.microsoft.com/office/drawing/2014/main" id="{FFA19BC2-CDC1-483D-AB30-481C0B51E05F}"/>
              </a:ext>
            </a:extLst>
          </p:cNvPr>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Part2: Advance information</a:t>
            </a:r>
            <a:endParaRPr lang="en-US" sz="2400" dirty="0"/>
          </a:p>
        </p:txBody>
      </p:sp>
      <p:sp>
        <p:nvSpPr>
          <p:cNvPr id="13" name="Subtitle 2">
            <a:extLst>
              <a:ext uri="{FF2B5EF4-FFF2-40B4-BE49-F238E27FC236}">
                <a16:creationId xmlns:a16="http://schemas.microsoft.com/office/drawing/2014/main" id="{7CFEC939-1B92-4477-81C2-C3497F3132BB}"/>
              </a:ext>
            </a:extLst>
          </p:cNvPr>
          <p:cNvSpPr txBox="1">
            <a:spLocks/>
          </p:cNvSpPr>
          <p:nvPr/>
        </p:nvSpPr>
        <p:spPr>
          <a:xfrm>
            <a:off x="1245726" y="1514147"/>
            <a:ext cx="5808218" cy="4864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spcAft>
                <a:spcPts val="600"/>
              </a:spcAft>
            </a:pPr>
            <a:r>
              <a:rPr lang="en-US" b="1" dirty="0"/>
              <a:t>Adding New Resources</a:t>
            </a:r>
          </a:p>
          <a:p>
            <a:pPr algn="l">
              <a:lnSpc>
                <a:spcPct val="100000"/>
              </a:lnSpc>
              <a:spcBef>
                <a:spcPts val="600"/>
              </a:spcBef>
              <a:spcAft>
                <a:spcPts val="600"/>
              </a:spcAft>
            </a:pPr>
            <a:r>
              <a:rPr lang="en-US" sz="1800" b="1" dirty="0"/>
              <a:t>Adding New Bitmaps / Icons / Cursors / AVIs:</a:t>
            </a:r>
          </a:p>
          <a:p>
            <a:pPr algn="l">
              <a:lnSpc>
                <a:spcPct val="100000"/>
              </a:lnSpc>
              <a:spcBef>
                <a:spcPts val="600"/>
              </a:spcBef>
              <a:spcAft>
                <a:spcPts val="600"/>
              </a:spcAft>
            </a:pPr>
            <a:r>
              <a:rPr lang="en-US" sz="1600" b="0" i="0" u="none" strike="noStrike" baseline="0" dirty="0">
                <a:solidFill>
                  <a:srgbClr val="000000"/>
                </a:solidFill>
                <a:latin typeface="Calibri" panose="020F0502020204030204" pitchFamily="34" charset="0"/>
              </a:rPr>
              <a:t>1. Click on Action -&gt; Add a new Resource option (or Action -&gt; Add Single Binary or Image Resource option in newer versions).</a:t>
            </a:r>
          </a:p>
          <a:p>
            <a:pPr algn="l">
              <a:lnSpc>
                <a:spcPct val="100000"/>
              </a:lnSpc>
              <a:spcBef>
                <a:spcPts val="600"/>
              </a:spcBef>
              <a:spcAft>
                <a:spcPts val="600"/>
              </a:spcAft>
            </a:pPr>
            <a:r>
              <a:rPr lang="en-US" sz="1600" b="0" i="0" u="none" strike="noStrike" baseline="0" dirty="0">
                <a:solidFill>
                  <a:srgbClr val="000000"/>
                </a:solidFill>
                <a:latin typeface="Calibri" panose="020F0502020204030204" pitchFamily="34" charset="0"/>
              </a:rPr>
              <a:t>2. Now click on Open file with new resource button (or Select File button in newer versions).</a:t>
            </a:r>
          </a:p>
          <a:p>
            <a:pPr algn="l">
              <a:lnSpc>
                <a:spcPct val="100000"/>
              </a:lnSpc>
              <a:spcBef>
                <a:spcPts val="600"/>
              </a:spcBef>
              <a:spcAft>
                <a:spcPts val="600"/>
              </a:spcAft>
            </a:pPr>
            <a:r>
              <a:rPr lang="en-US" sz="1600" dirty="0">
                <a:solidFill>
                  <a:srgbClr val="000000"/>
                </a:solidFill>
                <a:latin typeface="Calibri" panose="020F0502020204030204" pitchFamily="34" charset="0"/>
              </a:rPr>
              <a:t>3. Select the desired resource and click on Open button.</a:t>
            </a:r>
          </a:p>
          <a:p>
            <a:pPr algn="l">
              <a:lnSpc>
                <a:spcPct val="100000"/>
              </a:lnSpc>
              <a:spcBef>
                <a:spcPts val="600"/>
              </a:spcBef>
              <a:spcAft>
                <a:spcPts val="600"/>
              </a:spcAft>
            </a:pPr>
            <a:r>
              <a:rPr lang="en-US" sz="1600" dirty="0">
                <a:solidFill>
                  <a:srgbClr val="000000"/>
                </a:solidFill>
                <a:latin typeface="Calibri" panose="020F0502020204030204" pitchFamily="34" charset="0"/>
              </a:rPr>
              <a:t>4. Give Resource Type, Name and Language as mentioned earlier. But keep in mind that Resource Name should not match with any existing resources name.</a:t>
            </a:r>
          </a:p>
          <a:p>
            <a:pPr algn="l">
              <a:lnSpc>
                <a:spcPct val="100000"/>
              </a:lnSpc>
              <a:spcBef>
                <a:spcPts val="600"/>
              </a:spcBef>
              <a:spcAft>
                <a:spcPts val="600"/>
              </a:spcAft>
            </a:pPr>
            <a:r>
              <a:rPr lang="en-US" sz="1600" dirty="0">
                <a:solidFill>
                  <a:srgbClr val="000000"/>
                </a:solidFill>
                <a:latin typeface="Calibri" panose="020F0502020204030204" pitchFamily="34" charset="0"/>
              </a:rPr>
              <a:t>5. At last click on Add Resource button.</a:t>
            </a:r>
            <a:endParaRPr lang="en-US" sz="1600" dirty="0"/>
          </a:p>
        </p:txBody>
      </p:sp>
      <p:pic>
        <p:nvPicPr>
          <p:cNvPr id="8" name="Picture 7">
            <a:extLst>
              <a:ext uri="{FF2B5EF4-FFF2-40B4-BE49-F238E27FC236}">
                <a16:creationId xmlns:a16="http://schemas.microsoft.com/office/drawing/2014/main" id="{7F27FB48-1F1B-4965-A2B0-431067D186A7}"/>
              </a:ext>
            </a:extLst>
          </p:cNvPr>
          <p:cNvPicPr>
            <a:picLocks noChangeAspect="1"/>
          </p:cNvPicPr>
          <p:nvPr/>
        </p:nvPicPr>
        <p:blipFill>
          <a:blip r:embed="rId3"/>
          <a:stretch>
            <a:fillRect/>
          </a:stretch>
        </p:blipFill>
        <p:spPr>
          <a:xfrm>
            <a:off x="7826729" y="1626213"/>
            <a:ext cx="3246652" cy="3636251"/>
          </a:xfrm>
          <a:prstGeom prst="rect">
            <a:avLst/>
          </a:prstGeom>
        </p:spPr>
      </p:pic>
    </p:spTree>
    <p:extLst>
      <p:ext uri="{BB962C8B-B14F-4D97-AF65-F5344CB8AC3E}">
        <p14:creationId xmlns:p14="http://schemas.microsoft.com/office/powerpoint/2010/main" val="380665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Date Placeholder 4"/>
          <p:cNvSpPr>
            <a:spLocks noGrp="1"/>
          </p:cNvSpPr>
          <p:nvPr>
            <p:ph type="dt" sz="half" idx="10"/>
          </p:nvPr>
        </p:nvSpPr>
        <p:spPr/>
        <p:txBody>
          <a:bodyPr/>
          <a:lstStyle/>
          <a:p>
            <a:fld id="{695846D5-B173-4383-A673-321E2AB7A921}" type="datetime1">
              <a:rPr lang="en-US" smtClean="0"/>
              <a:t>4/12/21</a:t>
            </a:fld>
            <a:endParaRPr lang="en-US"/>
          </a:p>
        </p:txBody>
      </p:sp>
      <p:sp>
        <p:nvSpPr>
          <p:cNvPr id="6" name="Footer Placeholder 5"/>
          <p:cNvSpPr>
            <a:spLocks noGrp="1"/>
          </p:cNvSpPr>
          <p:nvPr>
            <p:ph type="ftr" sz="quarter" idx="11"/>
          </p:nvPr>
        </p:nvSpPr>
        <p:spPr/>
        <p:txBody>
          <a:bodyPr/>
          <a:lstStyle/>
          <a:p>
            <a:r>
              <a:rPr lang="en-US"/>
              <a:t>Saeed Parsa</a:t>
            </a:r>
            <a:endParaRPr lang="en-US" dirty="0"/>
          </a:p>
        </p:txBody>
      </p:sp>
      <p:sp>
        <p:nvSpPr>
          <p:cNvPr id="7" name="Slide Number Placeholder 6"/>
          <p:cNvSpPr>
            <a:spLocks noGrp="1"/>
          </p:cNvSpPr>
          <p:nvPr>
            <p:ph type="sldNum" sz="quarter" idx="12"/>
          </p:nvPr>
        </p:nvSpPr>
        <p:spPr/>
        <p:txBody>
          <a:bodyPr/>
          <a:lstStyle/>
          <a:p>
            <a:fld id="{157B418B-4611-4048-BA47-9141E34D90D1}" type="slidenum">
              <a:rPr lang="en-US" smtClean="0"/>
              <a:pPr/>
              <a:t>9</a:t>
            </a:fld>
            <a:endParaRPr lang="en-US" dirty="0"/>
          </a:p>
        </p:txBody>
      </p:sp>
      <p:sp>
        <p:nvSpPr>
          <p:cNvPr id="10" name="Title 1">
            <a:extLst>
              <a:ext uri="{FF2B5EF4-FFF2-40B4-BE49-F238E27FC236}">
                <a16:creationId xmlns:a16="http://schemas.microsoft.com/office/drawing/2014/main" id="{FFA19BC2-CDC1-483D-AB30-481C0B51E05F}"/>
              </a:ext>
            </a:extLst>
          </p:cNvPr>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Part2: Advance information</a:t>
            </a:r>
            <a:endParaRPr lang="en-US" sz="2400" dirty="0"/>
          </a:p>
        </p:txBody>
      </p:sp>
      <p:sp>
        <p:nvSpPr>
          <p:cNvPr id="13" name="Subtitle 2">
            <a:extLst>
              <a:ext uri="{FF2B5EF4-FFF2-40B4-BE49-F238E27FC236}">
                <a16:creationId xmlns:a16="http://schemas.microsoft.com/office/drawing/2014/main" id="{7CFEC939-1B92-4477-81C2-C3497F3132BB}"/>
              </a:ext>
            </a:extLst>
          </p:cNvPr>
          <p:cNvSpPr txBox="1">
            <a:spLocks/>
          </p:cNvSpPr>
          <p:nvPr/>
        </p:nvSpPr>
        <p:spPr>
          <a:xfrm>
            <a:off x="1245725" y="1514147"/>
            <a:ext cx="5966837" cy="4864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600"/>
              </a:spcBef>
              <a:spcAft>
                <a:spcPts val="600"/>
              </a:spcAft>
            </a:pPr>
            <a:r>
              <a:rPr lang="en-US" b="1" dirty="0"/>
              <a:t>Adding New Resources</a:t>
            </a:r>
          </a:p>
          <a:p>
            <a:pPr algn="l">
              <a:lnSpc>
                <a:spcPct val="100000"/>
              </a:lnSpc>
              <a:spcBef>
                <a:spcPts val="600"/>
              </a:spcBef>
              <a:spcAft>
                <a:spcPts val="600"/>
              </a:spcAft>
            </a:pPr>
            <a:r>
              <a:rPr lang="en-US" sz="1800" b="1" dirty="0"/>
              <a:t>Adding New Menus:</a:t>
            </a:r>
          </a:p>
          <a:p>
            <a:pPr algn="l">
              <a:lnSpc>
                <a:spcPct val="100000"/>
              </a:lnSpc>
              <a:spcBef>
                <a:spcPts val="600"/>
              </a:spcBef>
              <a:spcAft>
                <a:spcPts val="600"/>
              </a:spcAft>
            </a:pPr>
            <a:r>
              <a:rPr lang="en-US" sz="1600" dirty="0"/>
              <a:t>Go to desired menu, e.g. Menu -&gt; 215 -&gt; 1033. Now add a new line anywhere inside POPUP “” using following format:</a:t>
            </a:r>
          </a:p>
          <a:p>
            <a:pPr algn="l">
              <a:lnSpc>
                <a:spcPct val="100000"/>
              </a:lnSpc>
              <a:spcBef>
                <a:spcPts val="600"/>
              </a:spcBef>
              <a:spcAft>
                <a:spcPts val="600"/>
              </a:spcAft>
            </a:pPr>
            <a:r>
              <a:rPr lang="en-US" sz="1600" b="1" dirty="0"/>
              <a:t>MENUITEM “Custom_String“, 12345</a:t>
            </a:r>
          </a:p>
          <a:p>
            <a:pPr algn="l">
              <a:lnSpc>
                <a:spcPct val="100000"/>
              </a:lnSpc>
              <a:spcBef>
                <a:spcPts val="600"/>
              </a:spcBef>
              <a:spcAft>
                <a:spcPts val="600"/>
              </a:spcAft>
            </a:pPr>
            <a:r>
              <a:rPr lang="en-US" sz="1600" dirty="0"/>
              <a:t>Where:</a:t>
            </a:r>
          </a:p>
          <a:p>
            <a:pPr algn="l">
              <a:lnSpc>
                <a:spcPct val="100000"/>
              </a:lnSpc>
              <a:spcBef>
                <a:spcPts val="600"/>
              </a:spcBef>
              <a:spcAft>
                <a:spcPts val="600"/>
              </a:spcAft>
            </a:pPr>
            <a:r>
              <a:rPr lang="en-US" sz="1600" dirty="0"/>
              <a:t>“Custom_String” is the actual text which you want to show in menu.</a:t>
            </a:r>
          </a:p>
          <a:p>
            <a:pPr algn="l">
              <a:lnSpc>
                <a:spcPct val="100000"/>
              </a:lnSpc>
              <a:spcBef>
                <a:spcPts val="600"/>
              </a:spcBef>
              <a:spcAft>
                <a:spcPts val="600"/>
              </a:spcAft>
            </a:pPr>
            <a:r>
              <a:rPr lang="en-US" sz="1600" dirty="0"/>
              <a:t>12345 is the identifier. It must be different from existing menuitems.</a:t>
            </a:r>
          </a:p>
        </p:txBody>
      </p:sp>
      <p:pic>
        <p:nvPicPr>
          <p:cNvPr id="9" name="Picture 8">
            <a:extLst>
              <a:ext uri="{FF2B5EF4-FFF2-40B4-BE49-F238E27FC236}">
                <a16:creationId xmlns:a16="http://schemas.microsoft.com/office/drawing/2014/main" id="{95D9CA8A-9F68-4D4D-8C10-634DEFA16A50}"/>
              </a:ext>
            </a:extLst>
          </p:cNvPr>
          <p:cNvPicPr>
            <a:picLocks noChangeAspect="1"/>
          </p:cNvPicPr>
          <p:nvPr/>
        </p:nvPicPr>
        <p:blipFill>
          <a:blip r:embed="rId3"/>
          <a:stretch>
            <a:fillRect/>
          </a:stretch>
        </p:blipFill>
        <p:spPr>
          <a:xfrm>
            <a:off x="7394042" y="2035182"/>
            <a:ext cx="4342185" cy="2787635"/>
          </a:xfrm>
          <a:prstGeom prst="rect">
            <a:avLst/>
          </a:prstGeom>
        </p:spPr>
      </p:pic>
    </p:spTree>
    <p:extLst>
      <p:ext uri="{BB962C8B-B14F-4D97-AF65-F5344CB8AC3E}">
        <p14:creationId xmlns:p14="http://schemas.microsoft.com/office/powerpoint/2010/main" val="2111660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5237</TotalTime>
  <Words>1209</Words>
  <Application>Microsoft Office PowerPoint</Application>
  <PresentationFormat>Widescreen</PresentationFormat>
  <Paragraphs>136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What is Resource Hacker?</vt:lpstr>
      <vt:lpstr>Part1: Basic information</vt:lpstr>
      <vt:lpstr>Part1: Basic information</vt:lpstr>
      <vt:lpstr>Part1: Basic information</vt:lpstr>
      <vt:lpstr>Part1: Basic information</vt:lpstr>
      <vt:lpstr>Part1: Basic information</vt:lpstr>
      <vt:lpstr>Part2: Advance information</vt:lpstr>
      <vt:lpstr>Part2: Advance information</vt:lpstr>
      <vt:lpstr>Part2: Advance information</vt:lpstr>
      <vt:lpstr>Part2: Advance information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saeed</dc:creator>
  <cp:lastModifiedBy>AmirH. Ahmadi</cp:lastModifiedBy>
  <cp:revision>172</cp:revision>
  <dcterms:created xsi:type="dcterms:W3CDTF">2020-09-16T17:20:46Z</dcterms:created>
  <dcterms:modified xsi:type="dcterms:W3CDTF">2021-04-12T04:37:04Z</dcterms:modified>
</cp:coreProperties>
</file>