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6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5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0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6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9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3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7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9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65D2-DF48-4061-BC47-69A570ADE637}" type="datetimeFigureOut">
              <a:rPr lang="en-US" smtClean="0"/>
              <a:t>2021-03-16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719" y="1897128"/>
            <a:ext cx="9976457" cy="2499079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</a:rPr>
              <a:t>Compiler Design</a:t>
            </a:r>
            <a:b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2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67" y="530120"/>
            <a:ext cx="1599959" cy="162040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1126" y="4591261"/>
            <a:ext cx="7124700" cy="1961287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Iran University of Science &amp; Technology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School of Computer Engineering</a:t>
            </a:r>
          </a:p>
          <a:p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Spring 2021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26" y="4024329"/>
            <a:ext cx="7124700" cy="18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06" y="4232026"/>
            <a:ext cx="9092941" cy="1457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26" y="4379241"/>
            <a:ext cx="712470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Specifications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4"/>
            <a:ext cx="9920446" cy="48647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Subject: Introduction to Listener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Deadline: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+mj-cs"/>
              </a:rPr>
              <a:t>Monday, 25 Esfand, 23:59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+mj-cs"/>
              </a:rPr>
              <a:t>(Would not be extended!!)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Where to upload: LMS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Your report should be provided continuing these slides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algn="l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Full Name: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AmirHossein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 Ahmadi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Student ID: 97522292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6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Details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6" y="1455654"/>
            <a:ext cx="10096529" cy="4864791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Write a Python program using Listener to extract these from a Java project</a:t>
            </a:r>
            <a:r>
              <a:rPr lang="fa-IR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: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971550" lvl="1" indent="-514350" algn="l">
              <a:lnSpc>
                <a:spcPct val="100000"/>
              </a:lnSpc>
              <a:spcBef>
                <a:spcPts val="1200"/>
              </a:spcBef>
              <a:buFont typeface="+mj-lt"/>
              <a:buAutoNum type="romanU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The names of all classes exist in each Java file.</a:t>
            </a:r>
          </a:p>
          <a:p>
            <a:pPr marL="971550" lvl="1" indent="-514350" algn="l">
              <a:lnSpc>
                <a:spcPct val="100000"/>
              </a:lnSpc>
              <a:spcBef>
                <a:spcPts val="1200"/>
              </a:spcBef>
              <a:buFont typeface="+mj-lt"/>
              <a:buAutoNum type="romanU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The names of all methods exist in each Java file.</a:t>
            </a:r>
          </a:p>
          <a:p>
            <a:pPr marL="971550" lvl="1" indent="-514350" algn="l">
              <a:lnSpc>
                <a:spcPct val="100000"/>
              </a:lnSpc>
              <a:spcBef>
                <a:spcPts val="1200"/>
              </a:spcBef>
              <a:buFont typeface="+mj-lt"/>
              <a:buAutoNum type="romanU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The names of all variables exist in each Java file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As sth like below:</a:t>
            </a:r>
          </a:p>
          <a:p>
            <a:pPr lvl="1" algn="l"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1AA7DC-3F2B-4DA6-9947-3CF592850863}"/>
              </a:ext>
            </a:extLst>
          </p:cNvPr>
          <p:cNvSpPr txBox="1"/>
          <p:nvPr/>
        </p:nvSpPr>
        <p:spPr>
          <a:xfrm>
            <a:off x="1245726" y="5427212"/>
            <a:ext cx="9871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format can be different depends on your Java project. You might have different number of java files, classes, methods &amp; variables.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7E4A86-6E21-4627-A767-2F99812B39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38553" y="3902594"/>
            <a:ext cx="9710874" cy="13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2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995895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Details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(Continued)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4"/>
            <a:ext cx="9798194" cy="486479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2.  Write a report of what you did .Test some examples on &amp; use images to make your report more clear.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048027" y="4626360"/>
            <a:ext cx="2193594" cy="509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Good Luck!</a:t>
            </a: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684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fa-IR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روند کار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7763" y="1437181"/>
            <a:ext cx="4850273" cy="4864791"/>
          </a:xfrm>
        </p:spPr>
        <p:txBody>
          <a:bodyPr>
            <a:normAutofit fontScale="92500"/>
          </a:bodyPr>
          <a:lstStyle/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B Nazanin" panose="00000400000000000000" pitchFamily="2" charset="-78"/>
              </a:rPr>
              <a:t>ابتدا پروژه را کلن و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B Nazanin" panose="00000400000000000000" pitchFamily="2" charset="-78"/>
              </a:rPr>
              <a:t>requirement</a:t>
            </a:r>
            <a:r>
              <a:rPr lang="fa-IR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B Nazanin" panose="00000400000000000000" pitchFamily="2" charset="-78"/>
              </a:rPr>
              <a:t> هایش را نصب کردم.</a:t>
            </a:r>
          </a:p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B Nazanin" panose="00000400000000000000" pitchFamily="2" charset="-78"/>
              </a:rPr>
              <a:t>تابع های مورد نیاز در کلاس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B Nazanin" panose="00000400000000000000" pitchFamily="2" charset="-78"/>
              </a:rPr>
              <a:t>JavaParserLabeledListener</a:t>
            </a:r>
            <a:r>
              <a:rPr lang="fa-IR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B Nazanin" panose="00000400000000000000" pitchFamily="2" charset="-78"/>
              </a:rPr>
              <a:t> را در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B Nazanin" panose="00000400000000000000" pitchFamily="2" charset="-78"/>
              </a:rPr>
              <a:t>MyListener</a:t>
            </a:r>
            <a:r>
              <a:rPr lang="fa-IR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B Nazanin" panose="00000400000000000000" pitchFamily="2" charset="-78"/>
              </a:rPr>
              <a:t> پیاده سازی کردم.</a:t>
            </a:r>
          </a:p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B Nazanin" panose="00000400000000000000" pitchFamily="2" charset="-78"/>
              </a:rPr>
              <a:t>به ازای همه ی فایل های جاوای موجود در فولدر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B Nazanin" panose="00000400000000000000" pitchFamily="2" charset="-78"/>
              </a:rPr>
              <a:t>test_project</a:t>
            </a:r>
            <a:r>
              <a:rPr lang="fa-IR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B Nazanin" panose="00000400000000000000" pitchFamily="2" charset="-78"/>
              </a:rPr>
              <a:t> پارسر ساختم و به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B Nazanin" panose="00000400000000000000" pitchFamily="2" charset="-78"/>
              </a:rPr>
              <a:t>ParseTreeWalker</a:t>
            </a:r>
            <a:r>
              <a:rPr lang="fa-IR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B Nazanin" panose="00000400000000000000" pitchFamily="2" charset="-78"/>
              </a:rPr>
              <a:t> دادم تا روی درخت آن پیمایش کند و با استفاده از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B Nazanin" panose="00000400000000000000" pitchFamily="2" charset="-78"/>
              </a:rPr>
              <a:t>MyListener</a:t>
            </a:r>
            <a:r>
              <a:rPr lang="fa-IR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B Nazanin" panose="00000400000000000000" pitchFamily="2" charset="-78"/>
              </a:rPr>
              <a:t> آرایه های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B Nazanin" panose="00000400000000000000" pitchFamily="2" charset="-78"/>
              </a:rPr>
              <a:t>classes, methods, variables</a:t>
            </a:r>
            <a:r>
              <a:rPr lang="fa-IR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B Nazanin" panose="00000400000000000000" pitchFamily="2" charset="-78"/>
              </a:rPr>
              <a:t> را پرکند و در آخر این آرایه ها را پرینت کردم.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6739E2-B44E-4453-87E1-66519BB10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027" y="1437181"/>
            <a:ext cx="4344373" cy="24437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4B4DC9-1E43-4DDB-BF0E-63AB33134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026" y="3987293"/>
            <a:ext cx="4344373" cy="24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1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1696-8206-4000-B788-41AF4FA68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8671" y="397164"/>
            <a:ext cx="1334655" cy="735879"/>
          </a:xfrm>
        </p:spPr>
        <p:txBody>
          <a:bodyPr>
            <a:normAutofit/>
          </a:bodyPr>
          <a:lstStyle/>
          <a:p>
            <a:r>
              <a:rPr lang="fa-IR" sz="4000" dirty="0">
                <a:cs typeface="B Nazanin" panose="00000400000000000000" pitchFamily="2" charset="-78"/>
              </a:rPr>
              <a:t>نتیجه:</a:t>
            </a: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1175A-AB16-4AE1-82C2-C71FC0D94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14918-D306-4BA5-98EA-6216E2216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54" y="1383145"/>
            <a:ext cx="9319491" cy="524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2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1254</TotalTime>
  <Words>252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Compiler Design Assignment 2</vt:lpstr>
      <vt:lpstr>Assignment Specifications</vt:lpstr>
      <vt:lpstr>Assignment Details</vt:lpstr>
      <vt:lpstr>Assignment Details (Continued)</vt:lpstr>
      <vt:lpstr>روند کار</vt:lpstr>
      <vt:lpstr>نتیجه: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Danial</dc:creator>
  <cp:lastModifiedBy>AmirH. Ahmadi</cp:lastModifiedBy>
  <cp:revision>394</cp:revision>
  <dcterms:created xsi:type="dcterms:W3CDTF">2020-09-28T06:38:32Z</dcterms:created>
  <dcterms:modified xsi:type="dcterms:W3CDTF">2021-03-16T20:24:00Z</dcterms:modified>
</cp:coreProperties>
</file>