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7708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65940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0077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530739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234229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6172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6955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2668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2248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9030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06459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2257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7841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35800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0908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9684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84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C7DB32-F058-41A3-AC0A-5F33B98CD1E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3C3C-61E3-40FA-B471-21E1E4E61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066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0EBB6-0CEE-49C6-BC60-5135FAE63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87420"/>
            <a:ext cx="6867331" cy="897392"/>
          </a:xfrm>
        </p:spPr>
        <p:txBody>
          <a:bodyPr>
            <a:normAutofit fontScale="90000"/>
          </a:bodyPr>
          <a:lstStyle/>
          <a:p>
            <a:r>
              <a:rPr lang="ru-RU" dirty="0"/>
              <a:t>Игра </a:t>
            </a:r>
            <a:r>
              <a:rPr lang="en-US" dirty="0"/>
              <a:t>soul knight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B255BD-207F-446C-B824-5FA4CF130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1730" y="3602038"/>
            <a:ext cx="4410269" cy="2798762"/>
          </a:xfrm>
        </p:spPr>
        <p:txBody>
          <a:bodyPr/>
          <a:lstStyle/>
          <a:p>
            <a:pPr algn="r"/>
            <a:r>
              <a:rPr lang="ru-RU" dirty="0"/>
              <a:t>Подготовил презентацию:</a:t>
            </a:r>
          </a:p>
          <a:p>
            <a:pPr algn="r"/>
            <a:r>
              <a:rPr lang="ru-RU" dirty="0" err="1"/>
              <a:t>Хайлулов</a:t>
            </a:r>
            <a:r>
              <a:rPr lang="ru-RU" dirty="0"/>
              <a:t> Амир </a:t>
            </a:r>
          </a:p>
          <a:p>
            <a:pPr algn="r"/>
            <a:r>
              <a:rPr lang="ru-RU" dirty="0"/>
              <a:t>Игру разработали</a:t>
            </a:r>
          </a:p>
          <a:p>
            <a:pPr algn="r"/>
            <a:r>
              <a:rPr lang="ru-RU" dirty="0"/>
              <a:t>Хайбулов Амир</a:t>
            </a:r>
          </a:p>
          <a:p>
            <a:pPr algn="r"/>
            <a:r>
              <a:rPr lang="ru-RU" dirty="0"/>
              <a:t>Надиров </a:t>
            </a:r>
            <a:r>
              <a:rPr lang="ru-RU" dirty="0" err="1"/>
              <a:t>Аяз</a:t>
            </a:r>
            <a:endParaRPr lang="ru-RU" dirty="0"/>
          </a:p>
          <a:p>
            <a:pPr algn="r"/>
            <a:r>
              <a:rPr lang="ru-RU" dirty="0"/>
              <a:t>Губайдуллин Артур</a:t>
            </a:r>
          </a:p>
        </p:txBody>
      </p:sp>
    </p:spTree>
    <p:extLst>
      <p:ext uri="{BB962C8B-B14F-4D97-AF65-F5344CB8AC3E}">
        <p14:creationId xmlns:p14="http://schemas.microsoft.com/office/powerpoint/2010/main" val="1105979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4BECA-A5C1-4333-BC52-245A64A3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74441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87D26-9CAB-47FC-9832-8D56B9AD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19" y="774441"/>
            <a:ext cx="12192000" cy="4195481"/>
          </a:xfrm>
        </p:spPr>
        <p:txBody>
          <a:bodyPr/>
          <a:lstStyle/>
          <a:p>
            <a:r>
              <a:rPr lang="ru-RU" dirty="0"/>
              <a:t>1) игра разработана для десктоп устройств, для развлечения пользователей.</a:t>
            </a:r>
          </a:p>
          <a:p>
            <a:r>
              <a:rPr lang="ru-RU" dirty="0"/>
              <a:t>2) игра разрабатывалась как аналогия андроид игры </a:t>
            </a:r>
            <a:r>
              <a:rPr lang="en-US" dirty="0"/>
              <a:t>Soul knight</a:t>
            </a:r>
          </a:p>
          <a:p>
            <a:endParaRPr lang="ru-RU" dirty="0"/>
          </a:p>
        </p:txBody>
      </p:sp>
      <p:pic>
        <p:nvPicPr>
          <p:cNvPr id="1026" name="Picture 2" descr="Soul Knight — гайды, новости, статьи, обзоры, трейлеры, секреты Soul Knight  | PLAYER ONE">
            <a:extLst>
              <a:ext uri="{FF2B5EF4-FFF2-40B4-BE49-F238E27FC236}">
                <a16:creationId xmlns:a16="http://schemas.microsoft.com/office/drawing/2014/main" id="{7A7F43D0-63B9-4BF5-99CB-F94B08C9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32" y="2576609"/>
            <a:ext cx="5732982" cy="29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20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8C82A-6376-4CDD-99C0-D8B2C7D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050834" cy="970384"/>
          </a:xfrm>
        </p:spPr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6D2E1-D3AA-40D4-80E9-E80FCBD3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7" y="662657"/>
            <a:ext cx="8946541" cy="4195481"/>
          </a:xfrm>
        </p:spPr>
        <p:txBody>
          <a:bodyPr/>
          <a:lstStyle/>
          <a:p>
            <a:r>
              <a:rPr lang="ru-RU" dirty="0"/>
              <a:t>В главном меню находятся основные виды окон, такие как кнопка играть и кнопка настроек.</a:t>
            </a:r>
          </a:p>
          <a:p>
            <a:r>
              <a:rPr lang="ru-RU" dirty="0"/>
              <a:t>После каждого раунда игрок выходит в главное меню, чтобы узнать следующий уровень</a:t>
            </a:r>
          </a:p>
          <a:p>
            <a:r>
              <a:rPr lang="ru-RU" dirty="0"/>
              <a:t>Вид главного меню: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34F315-902D-4AFC-94AF-31D12863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" y="2587874"/>
            <a:ext cx="7081935" cy="39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51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DDF33-5785-493F-A571-27AD6AD9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690465"/>
          </a:xfrm>
        </p:spPr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56428-FA01-44B7-8567-D676DBCE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416"/>
            <a:ext cx="10049853" cy="5389983"/>
          </a:xfrm>
        </p:spPr>
        <p:txBody>
          <a:bodyPr/>
          <a:lstStyle/>
          <a:p>
            <a:r>
              <a:rPr lang="ru-RU" dirty="0"/>
              <a:t>Игра проходит на поле размером 100 на 100 клеток и имеет разные комнаты, в которых находятся противники</a:t>
            </a:r>
          </a:p>
          <a:p>
            <a:r>
              <a:rPr lang="ru-RU" dirty="0"/>
              <a:t>В виде противников представлены скелеты, которые пытаются пройти к игроку и убить его своим мечом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2E09C-D405-4D27-9D27-87E41E88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4" y="2612571"/>
            <a:ext cx="7193457" cy="40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4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542C4-DEBE-445F-B7E8-B1D21B19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58416"/>
          </a:xfrm>
        </p:spPr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C6BA3-EEE0-4E9D-A29A-BBB754B9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416"/>
            <a:ext cx="10049853" cy="5389983"/>
          </a:xfrm>
        </p:spPr>
        <p:txBody>
          <a:bodyPr/>
          <a:lstStyle/>
          <a:p>
            <a:r>
              <a:rPr lang="ru-RU" dirty="0"/>
              <a:t>Если у игрока полностью упадет количество здоровья, игра закончится.</a:t>
            </a:r>
          </a:p>
          <a:p>
            <a:r>
              <a:rPr lang="ru-RU" dirty="0"/>
              <a:t>Также если игрок уничтожит всех скелетов в игре, то высветится меню окончания где будут поздравлять с победой в игре</a:t>
            </a:r>
          </a:p>
          <a:p>
            <a:r>
              <a:rPr lang="ru-RU" dirty="0"/>
              <a:t>После прохождения уровня в главном меню высветится следующий уровень игры.</a:t>
            </a:r>
          </a:p>
        </p:txBody>
      </p:sp>
    </p:spTree>
    <p:extLst>
      <p:ext uri="{BB962C8B-B14F-4D97-AF65-F5344CB8AC3E}">
        <p14:creationId xmlns:p14="http://schemas.microsoft.com/office/powerpoint/2010/main" val="2139166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AE1DE-7E38-4DC3-82C7-20A944F0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34"/>
            <a:ext cx="9404723" cy="78066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5AB54-FB36-4FFD-A001-F0FCBF35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3873"/>
            <a:ext cx="8946541" cy="4195481"/>
          </a:xfrm>
        </p:spPr>
        <p:txBody>
          <a:bodyPr/>
          <a:lstStyle/>
          <a:p>
            <a:r>
              <a:rPr lang="ru-RU" dirty="0"/>
              <a:t>В заключении хочется сказать, что игра разрабатывалась с целью изучения библиотеки  </a:t>
            </a:r>
            <a:r>
              <a:rPr lang="en-US" dirty="0"/>
              <a:t>pygame </a:t>
            </a:r>
            <a:r>
              <a:rPr lang="ru-RU" dirty="0"/>
              <a:t> и получения удовольствия от разработки данного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30597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174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Игра soul knight</vt:lpstr>
      <vt:lpstr>Введение</vt:lpstr>
      <vt:lpstr>Главное меню</vt:lpstr>
      <vt:lpstr>геймплей</vt:lpstr>
      <vt:lpstr>геймплей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soul knight</dc:title>
  <dc:creator>Амир Хайбулов</dc:creator>
  <cp:lastModifiedBy>Амир Хайбулов</cp:lastModifiedBy>
  <cp:revision>3</cp:revision>
  <dcterms:created xsi:type="dcterms:W3CDTF">2022-01-07T15:07:47Z</dcterms:created>
  <dcterms:modified xsi:type="dcterms:W3CDTF">2022-01-07T15:28:38Z</dcterms:modified>
</cp:coreProperties>
</file>