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21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02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070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09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27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926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4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27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55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20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65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66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59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92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61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52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7EDE-8731-4FAF-8549-CC84008342B8}" type="datetimeFigureOut">
              <a:rPr lang="ru-RU" smtClean="0"/>
              <a:t>01.05.2022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44935F-2753-4D5C-BA3C-FB55965B5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01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2112264"/>
            <a:ext cx="7766936" cy="1243628"/>
          </a:xfrm>
        </p:spPr>
        <p:txBody>
          <a:bodyPr/>
          <a:lstStyle/>
          <a:p>
            <a:r>
              <a:rPr lang="ru-RU" dirty="0" smtClean="0"/>
              <a:t>Проект «Форум»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Презентацию подготовил:</a:t>
            </a:r>
          </a:p>
          <a:p>
            <a:r>
              <a:rPr lang="ru-RU" dirty="0" smtClean="0"/>
              <a:t>Фазульзянов Амир</a:t>
            </a:r>
          </a:p>
        </p:txBody>
      </p:sp>
    </p:spTree>
    <p:extLst>
      <p:ext uri="{BB962C8B-B14F-4D97-AF65-F5344CB8AC3E}">
        <p14:creationId xmlns:p14="http://schemas.microsoft.com/office/powerpoint/2010/main" val="172641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116246" y="792480"/>
            <a:ext cx="8596668" cy="981457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997374" y="1773937"/>
            <a:ext cx="8596668" cy="426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Создать </a:t>
            </a:r>
            <a:r>
              <a:rPr lang="en-US" sz="2800" dirty="0" smtClean="0"/>
              <a:t>WEB-</a:t>
            </a:r>
            <a:r>
              <a:rPr lang="ru-RU" sz="2800" dirty="0" smtClean="0"/>
              <a:t>сайт «Форум» для того, чтобы люди, которые им пользуются, могли делиться знаниями в формате вопрос-ответ.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476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532" y="609600"/>
            <a:ext cx="8596668" cy="1320800"/>
          </a:xfrm>
        </p:spPr>
        <p:txBody>
          <a:bodyPr/>
          <a:lstStyle/>
          <a:p>
            <a:r>
              <a:rPr lang="ru-RU" dirty="0" smtClean="0"/>
              <a:t>Страница регистрации на сайте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7" b="4421"/>
          <a:stretch/>
        </p:blipFill>
        <p:spPr>
          <a:xfrm>
            <a:off x="1251532" y="1636776"/>
            <a:ext cx="8016287" cy="3941063"/>
          </a:xfrm>
        </p:spPr>
      </p:pic>
    </p:spTree>
    <p:extLst>
      <p:ext uri="{BB962C8B-B14F-4D97-AF65-F5344CB8AC3E}">
        <p14:creationId xmlns:p14="http://schemas.microsoft.com/office/powerpoint/2010/main" val="89074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0526" y="618744"/>
            <a:ext cx="8596668" cy="1320800"/>
          </a:xfrm>
        </p:spPr>
        <p:txBody>
          <a:bodyPr/>
          <a:lstStyle/>
          <a:p>
            <a:r>
              <a:rPr lang="ru-RU" dirty="0" smtClean="0"/>
              <a:t>Страница авторизации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6" b="3781"/>
          <a:stretch/>
        </p:blipFill>
        <p:spPr>
          <a:xfrm>
            <a:off x="1070526" y="1499616"/>
            <a:ext cx="8192533" cy="4041647"/>
          </a:xfrm>
        </p:spPr>
      </p:pic>
    </p:spTree>
    <p:extLst>
      <p:ext uri="{BB962C8B-B14F-4D97-AF65-F5344CB8AC3E}">
        <p14:creationId xmlns:p14="http://schemas.microsoft.com/office/powerpoint/2010/main" val="279393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3011" y="481584"/>
            <a:ext cx="8596668" cy="1320800"/>
          </a:xfrm>
        </p:spPr>
        <p:txBody>
          <a:bodyPr/>
          <a:lstStyle/>
          <a:p>
            <a:r>
              <a:rPr lang="ru-RU" dirty="0" smtClean="0"/>
              <a:t>Страница «Ваши вопросы»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7" b="4888"/>
          <a:stretch/>
        </p:blipFill>
        <p:spPr>
          <a:xfrm>
            <a:off x="1033011" y="1417319"/>
            <a:ext cx="8179015" cy="3968497"/>
          </a:xfrm>
        </p:spPr>
      </p:pic>
    </p:spTree>
    <p:extLst>
      <p:ext uri="{BB962C8B-B14F-4D97-AF65-F5344CB8AC3E}">
        <p14:creationId xmlns:p14="http://schemas.microsoft.com/office/powerpoint/2010/main" val="93107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0677" y="609600"/>
            <a:ext cx="8596668" cy="1320800"/>
          </a:xfrm>
        </p:spPr>
        <p:txBody>
          <a:bodyPr/>
          <a:lstStyle/>
          <a:p>
            <a:r>
              <a:rPr lang="ru-RU" dirty="0" smtClean="0"/>
              <a:t>Страница «Все вопросы»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8" b="3949"/>
          <a:stretch/>
        </p:blipFill>
        <p:spPr>
          <a:xfrm>
            <a:off x="1260677" y="1499616"/>
            <a:ext cx="8639290" cy="4270248"/>
          </a:xfrm>
        </p:spPr>
      </p:pic>
    </p:spTree>
    <p:extLst>
      <p:ext uri="{BB962C8B-B14F-4D97-AF65-F5344CB8AC3E}">
        <p14:creationId xmlns:p14="http://schemas.microsoft.com/office/powerpoint/2010/main" val="244341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07954" y="1751183"/>
            <a:ext cx="7133684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</a:t>
            </a:r>
          </a:p>
          <a:p>
            <a:pPr algn="ctr"/>
            <a:r>
              <a:rPr lang="ru-RU" sz="8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за внимание!</a:t>
            </a:r>
            <a:endParaRPr lang="ru-RU" sz="8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799786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54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Проект «Форум»</vt:lpstr>
      <vt:lpstr>Цель проекта</vt:lpstr>
      <vt:lpstr>Страница регистрации на сайте</vt:lpstr>
      <vt:lpstr>Страница авторизации</vt:lpstr>
      <vt:lpstr>Страница «Ваши вопросы»</vt:lpstr>
      <vt:lpstr>Страница «Все вопросы»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«Форум»</dc:title>
  <dc:creator>RePack by Diakov</dc:creator>
  <cp:lastModifiedBy>RePack by Diakov</cp:lastModifiedBy>
  <cp:revision>3</cp:revision>
  <dcterms:created xsi:type="dcterms:W3CDTF">2022-05-01T12:47:02Z</dcterms:created>
  <dcterms:modified xsi:type="dcterms:W3CDTF">2022-05-01T13:06:57Z</dcterms:modified>
</cp:coreProperties>
</file>