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2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933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44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72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0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8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88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35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7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7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6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3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21AC-D309-4402-BE7A-528511A1665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A70576-2BF7-4F25-A8C5-AE1B602990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3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05F70-3397-4E5A-9035-90276DEEF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Модифицированная игра 2048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22E0F-25B2-400A-9994-74653AA2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03873"/>
            <a:ext cx="3066662" cy="75412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Презентацию подготовил:</a:t>
            </a:r>
          </a:p>
          <a:p>
            <a:pPr algn="r"/>
            <a:r>
              <a:rPr lang="ru-RU" dirty="0"/>
              <a:t>Хайбулов Амир Айдарович</a:t>
            </a:r>
          </a:p>
        </p:txBody>
      </p:sp>
    </p:spTree>
    <p:extLst>
      <p:ext uri="{BB962C8B-B14F-4D97-AF65-F5344CB8AC3E}">
        <p14:creationId xmlns:p14="http://schemas.microsoft.com/office/powerpoint/2010/main" val="10822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F39DC-EE4E-43B7-8D01-D0D04322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20065" cy="625151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чего нужна?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83D61-933B-48BC-909F-EA3B99EA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425"/>
            <a:ext cx="9274002" cy="52109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2800" dirty="0"/>
              <a:t>Для продаж в интернете и получении заработка.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Получение хорошего опыта в программировании на </a:t>
            </a:r>
            <a:r>
              <a:rPr lang="en-US" sz="2800" dirty="0"/>
              <a:t>Qt </a:t>
            </a:r>
            <a:r>
              <a:rPr lang="ru-RU" sz="2800" dirty="0"/>
              <a:t>и </a:t>
            </a:r>
            <a:r>
              <a:rPr lang="en-US" sz="2800" dirty="0"/>
              <a:t>python</a:t>
            </a:r>
          </a:p>
          <a:p>
            <a:pPr>
              <a:buFont typeface="+mj-lt"/>
              <a:buAutoNum type="arabicPeriod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5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81EEE-74E1-4644-BE55-FE220E0F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90465"/>
          </a:xfrm>
        </p:spPr>
        <p:txBody>
          <a:bodyPr/>
          <a:lstStyle/>
          <a:p>
            <a:r>
              <a:rPr lang="ru-RU" dirty="0"/>
              <a:t>Особенности дизайна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73AB2-2CB7-422E-867B-D47985BF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0465"/>
            <a:ext cx="9274002" cy="535089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400" dirty="0"/>
              <a:t>Полностью настроенный под пользователя дизайн с способностью изменения цветов и картинок в приложении.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Возможность создания </a:t>
            </a:r>
            <a:r>
              <a:rPr lang="ru-RU" sz="2400" dirty="0" err="1"/>
              <a:t>кастомного</a:t>
            </a:r>
            <a:r>
              <a:rPr lang="ru-RU" sz="2400" dirty="0"/>
              <a:t> дизайна.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Список предложений вида дизайна в самом предложении.</a:t>
            </a:r>
          </a:p>
          <a:p>
            <a:pPr>
              <a:buFont typeface="+mj-lt"/>
              <a:buAutoNum type="arabicPeriod"/>
            </a:pPr>
            <a:r>
              <a:rPr lang="ru-RU" sz="2400" dirty="0"/>
              <a:t>Создание любого фона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22623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02507-19EB-4884-A6E9-FFAFF42C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274002" cy="961052"/>
          </a:xfrm>
        </p:spPr>
        <p:txBody>
          <a:bodyPr/>
          <a:lstStyle/>
          <a:p>
            <a:r>
              <a:rPr lang="ru-RU" dirty="0"/>
              <a:t>Профиль игрока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9854E-4E49-4197-A9B5-0D6518F2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4303"/>
            <a:ext cx="8938728" cy="480004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3200" dirty="0"/>
              <a:t>Сохранение всех достижений игрока.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Уникальные статусы при регистрации</a:t>
            </a:r>
          </a:p>
          <a:p>
            <a:pPr>
              <a:buFont typeface="+mj-lt"/>
              <a:buAutoNum type="arabicPeriod"/>
            </a:pPr>
            <a:r>
              <a:rPr lang="ru-RU" sz="3200" dirty="0"/>
              <a:t>Таблица лидеров в разных системах</a:t>
            </a:r>
          </a:p>
        </p:txBody>
      </p:sp>
    </p:spTree>
    <p:extLst>
      <p:ext uri="{BB962C8B-B14F-4D97-AF65-F5344CB8AC3E}">
        <p14:creationId xmlns:p14="http://schemas.microsoft.com/office/powerpoint/2010/main" val="39475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4DED3-1F35-44E5-BF41-DDE4D03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948057" cy="727788"/>
          </a:xfrm>
        </p:spPr>
        <p:txBody>
          <a:bodyPr/>
          <a:lstStyle/>
          <a:p>
            <a:r>
              <a:rPr lang="ru-RU" dirty="0"/>
              <a:t>Мультиплеер и 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680CB-88AC-46AC-B31B-3C0E999A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788"/>
            <a:ext cx="9246638" cy="4777273"/>
          </a:xfrm>
        </p:spPr>
        <p:txBody>
          <a:bodyPr>
            <a:normAutofit/>
          </a:bodyPr>
          <a:lstStyle/>
          <a:p>
            <a:r>
              <a:rPr lang="ru-RU" sz="2800" dirty="0"/>
              <a:t>Возможность сражаться с друзьями на одном устройстве</a:t>
            </a:r>
          </a:p>
          <a:p>
            <a:r>
              <a:rPr lang="ru-RU" sz="2800" dirty="0"/>
              <a:t>Возможность сражения с ботами разных уровней</a:t>
            </a:r>
          </a:p>
          <a:p>
            <a:r>
              <a:rPr lang="ru-RU" sz="2800" dirty="0"/>
              <a:t>Возможность прослеживания стратегии игры</a:t>
            </a:r>
          </a:p>
        </p:txBody>
      </p:sp>
    </p:spTree>
    <p:extLst>
      <p:ext uri="{BB962C8B-B14F-4D97-AF65-F5344CB8AC3E}">
        <p14:creationId xmlns:p14="http://schemas.microsoft.com/office/powerpoint/2010/main" val="375168318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102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Модифицированная игра 2048</vt:lpstr>
      <vt:lpstr>Для чего нужна? </vt:lpstr>
      <vt:lpstr>Особенности дизайна</vt:lpstr>
      <vt:lpstr>Профиль игрока</vt:lpstr>
      <vt:lpstr>Мультиплеер и 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Модифицированная игра 2048</dc:title>
  <dc:creator>Амир Хайбулов</dc:creator>
  <cp:lastModifiedBy>Амир Хайбулов</cp:lastModifiedBy>
  <cp:revision>2</cp:revision>
  <dcterms:created xsi:type="dcterms:W3CDTF">2021-11-01T11:18:58Z</dcterms:created>
  <dcterms:modified xsi:type="dcterms:W3CDTF">2021-11-01T11:30:35Z</dcterms:modified>
</cp:coreProperties>
</file>