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62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6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933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306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7443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272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07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8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08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68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88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35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27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97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16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73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621AC-D309-4402-BE7A-528511A16658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30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D05F70-3397-4E5A-9035-90276DEEF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Модифицированная игра 2048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322E0F-25B2-400A-9994-74653AA26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103873"/>
            <a:ext cx="3066662" cy="754127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/>
              <a:t>Презентацию подготовил:</a:t>
            </a:r>
          </a:p>
          <a:p>
            <a:pPr algn="r"/>
            <a:r>
              <a:rPr lang="ru-RU" dirty="0"/>
              <a:t>Хайбулов Амир Айдарович</a:t>
            </a:r>
          </a:p>
        </p:txBody>
      </p:sp>
    </p:spTree>
    <p:extLst>
      <p:ext uri="{BB962C8B-B14F-4D97-AF65-F5344CB8AC3E}">
        <p14:creationId xmlns:p14="http://schemas.microsoft.com/office/powerpoint/2010/main" val="108223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F39DC-EE4E-43B7-8D01-D0D04322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920065" cy="625151"/>
          </a:xfrm>
        </p:spPr>
        <p:txBody>
          <a:bodyPr>
            <a:normAutofit fontScale="90000"/>
          </a:bodyPr>
          <a:lstStyle/>
          <a:p>
            <a:r>
              <a:rPr lang="ru-RU" dirty="0"/>
              <a:t>Для чего нужна данная игра?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D83D61-933B-48BC-909F-EA3B99EA1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0425"/>
            <a:ext cx="9274002" cy="521093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ru-RU" sz="2800" dirty="0"/>
              <a:t>Для продаж в интернете и получении заработка.</a:t>
            </a:r>
          </a:p>
          <a:p>
            <a:pPr>
              <a:buFont typeface="+mj-lt"/>
              <a:buAutoNum type="arabicPeriod"/>
            </a:pPr>
            <a:r>
              <a:rPr lang="ru-RU" sz="2800" dirty="0"/>
              <a:t>Получение хорошего опыта в программировании на </a:t>
            </a:r>
            <a:r>
              <a:rPr lang="en-US" sz="2800" dirty="0"/>
              <a:t>Qt </a:t>
            </a:r>
            <a:r>
              <a:rPr lang="ru-RU" sz="2800" dirty="0"/>
              <a:t>и </a:t>
            </a:r>
            <a:r>
              <a:rPr lang="en-US" sz="2800" dirty="0"/>
              <a:t>python</a:t>
            </a:r>
          </a:p>
          <a:p>
            <a:pPr>
              <a:buFont typeface="+mj-lt"/>
              <a:buAutoNum type="arabicPeriod"/>
            </a:pPr>
            <a:endParaRPr lang="en-US" sz="2800" dirty="0"/>
          </a:p>
          <a:p>
            <a:pPr>
              <a:buFont typeface="+mj-lt"/>
              <a:buAutoNum type="arabicPeriod"/>
            </a:pPr>
            <a:endParaRPr lang="en-US" sz="2800" dirty="0"/>
          </a:p>
          <a:p>
            <a:pPr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53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E7BC34-5775-496F-83F8-030E564D1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1" y="0"/>
            <a:ext cx="8513319" cy="942392"/>
          </a:xfrm>
        </p:spPr>
        <p:txBody>
          <a:bodyPr/>
          <a:lstStyle/>
          <a:p>
            <a:r>
              <a:rPr lang="ru-RU" dirty="0"/>
              <a:t>Регистрация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AB20CF-B4FC-4058-850E-FEDBD6FAC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1" y="942392"/>
            <a:ext cx="6768494" cy="388077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/>
              <a:t>Регистрация проходит через введение логина и пароля.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При регистрации создаются все данные пользователя.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0C8AFD-98CC-4EC1-AAFE-737476582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338" y="237090"/>
            <a:ext cx="3801005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0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A81EEE-74E1-4644-BE55-FE220E0F6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90465"/>
          </a:xfrm>
        </p:spPr>
        <p:txBody>
          <a:bodyPr/>
          <a:lstStyle/>
          <a:p>
            <a:r>
              <a:rPr lang="ru-RU" dirty="0"/>
              <a:t>Особенности дизайна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B73AB2-2CB7-422E-867B-D47985BF5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0465"/>
            <a:ext cx="9451910" cy="5350897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ru-RU" sz="2400" dirty="0"/>
              <a:t>Дизайн приложения полностью сделан в отдельной программе, название которой </a:t>
            </a:r>
            <a:r>
              <a:rPr lang="en-US" sz="2400" dirty="0"/>
              <a:t>Figma</a:t>
            </a:r>
          </a:p>
          <a:p>
            <a:pPr>
              <a:buFont typeface="+mj-lt"/>
              <a:buAutoNum type="arabicPeriod"/>
            </a:pPr>
            <a:r>
              <a:rPr lang="ru-RU" sz="2400" dirty="0"/>
              <a:t>Добавлены анимации на все кнопки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ru-RU" sz="2400" dirty="0"/>
              <a:t>Довольно долгая работа с изучением другого приложения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257BBA-246F-4B6C-B9E9-470AEE412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38" y="2533181"/>
            <a:ext cx="7826602" cy="419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3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02507-19EB-4884-A6E9-FFAFF42C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274002" cy="961052"/>
          </a:xfrm>
        </p:spPr>
        <p:txBody>
          <a:bodyPr/>
          <a:lstStyle/>
          <a:p>
            <a:r>
              <a:rPr lang="ru-RU" dirty="0"/>
              <a:t>Профиль игрока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59854E-4E49-4197-A9B5-0D6518F25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4303"/>
            <a:ext cx="7921690" cy="480004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ru-RU" sz="2800" dirty="0"/>
              <a:t>В этом разделе находится вся информация о рекордах игрока.</a:t>
            </a:r>
          </a:p>
          <a:p>
            <a:pPr>
              <a:buFont typeface="+mj-lt"/>
              <a:buAutoNum type="arabicPeriod"/>
            </a:pPr>
            <a:r>
              <a:rPr lang="ru-RU" sz="2800" dirty="0"/>
              <a:t>Сделаны статус игрока и его никнейм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DFC099-8250-4880-8C39-2FDDE7334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761" y="709126"/>
            <a:ext cx="4239312" cy="589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2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3D264-029F-4491-912A-95753309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00188" cy="886408"/>
          </a:xfrm>
        </p:spPr>
        <p:txBody>
          <a:bodyPr/>
          <a:lstStyle/>
          <a:p>
            <a:r>
              <a:rPr lang="ru-RU" dirty="0"/>
              <a:t>Изменение поля и сама игра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BF7F4D-8D08-476E-80D5-6B8B255E5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6408"/>
            <a:ext cx="6904653" cy="388077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+mj-lt"/>
              </a:rPr>
              <a:t>Происходит благодаря двум ползункам, которые имеют изначально значение поля 4 на 4.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+mj-lt"/>
              </a:rPr>
              <a:t>В самой игре идет запись очков персонажа, его рекорд, кнопки рестарта и возврата хода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C421EE7-DC8D-4EAB-B1CE-D94A4C899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653" y="459168"/>
            <a:ext cx="4433450" cy="615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6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</TotalTime>
  <Words>127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Модифицированная игра 2048</vt:lpstr>
      <vt:lpstr>Для чего нужна данная игра? </vt:lpstr>
      <vt:lpstr>Регистрация</vt:lpstr>
      <vt:lpstr>Особенности дизайна</vt:lpstr>
      <vt:lpstr>Профиль игрока</vt:lpstr>
      <vt:lpstr>Изменение поля и сама игра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Модифицированная игра 2048</dc:title>
  <dc:creator>Амир Хайбулов</dc:creator>
  <cp:lastModifiedBy>Амир Хайбулов</cp:lastModifiedBy>
  <cp:revision>5</cp:revision>
  <dcterms:created xsi:type="dcterms:W3CDTF">2021-11-01T11:18:58Z</dcterms:created>
  <dcterms:modified xsi:type="dcterms:W3CDTF">2021-11-11T19:46:04Z</dcterms:modified>
</cp:coreProperties>
</file>