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6218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152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3317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0688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44373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7214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0744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481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803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886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88634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35085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27201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767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625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73075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21AC-D309-4402-BE7A-528511A1665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30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yceum.yandex.ru/courses/539/groups/4115" TargetMode="External"/><Relationship Id="rId2" Type="http://schemas.openxmlformats.org/officeDocument/2006/relationships/hyperlink" Target="https://github.com/AmirHai/project_204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road.ru/53175658/PyQt5-%D0%BA%D0%B0%D0%BA-%D0%BF%D0%BE%D0%B4%D0%BA%D0%BB%D1%8E%D1%87%D0%B8%D1%82%D1%8C-QSlider-%D0%BE%D1%82-QGroupBox-%D0%BA-%D1%84%D1%83%D0%BD%D0%BA%D1%86%D0%B8%D0%B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05F70-3397-4E5A-9035-90276DEEF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Модифицированная игра 2048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322E0F-25B2-400A-9994-74653AA2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03873"/>
            <a:ext cx="3066662" cy="754127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Презентацию подготовил:</a:t>
            </a:r>
          </a:p>
          <a:p>
            <a:pPr algn="r"/>
            <a:r>
              <a:rPr lang="ru-RU" dirty="0"/>
              <a:t>Хайбулов Амир Айдарович</a:t>
            </a:r>
          </a:p>
        </p:txBody>
      </p:sp>
    </p:spTree>
    <p:extLst>
      <p:ext uri="{BB962C8B-B14F-4D97-AF65-F5344CB8AC3E}">
        <p14:creationId xmlns:p14="http://schemas.microsoft.com/office/powerpoint/2010/main" val="1082232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F39DC-EE4E-43B7-8D01-D0D04322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20065" cy="625151"/>
          </a:xfrm>
        </p:spPr>
        <p:txBody>
          <a:bodyPr>
            <a:normAutofit fontScale="90000"/>
          </a:bodyPr>
          <a:lstStyle/>
          <a:p>
            <a:r>
              <a:rPr lang="ru-RU" dirty="0"/>
              <a:t>Актуальность темы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83D61-933B-48BC-909F-EA3B99EA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425"/>
            <a:ext cx="9274002" cy="52109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3200" dirty="0"/>
              <a:t>Игра создана в целях продажи для масс игроков</a:t>
            </a:r>
          </a:p>
          <a:p>
            <a:pPr>
              <a:buFont typeface="+mj-lt"/>
              <a:buAutoNum type="arabicPeriod"/>
            </a:pPr>
            <a:r>
              <a:rPr lang="ru-RU" sz="3200" dirty="0"/>
              <a:t>Получение опыта при помощи создания игры.</a:t>
            </a:r>
            <a:endParaRPr lang="en-US" sz="3200" dirty="0"/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534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087B2-D7FD-4B78-BAA7-5E6C0BF7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bandicam 2021-11-12 15-09-33-856">
            <a:hlinkClick r:id="" action="ppaction://media"/>
            <a:extLst>
              <a:ext uri="{FF2B5EF4-FFF2-40B4-BE49-F238E27FC236}">
                <a16:creationId xmlns:a16="http://schemas.microsoft.com/office/drawing/2014/main" id="{23964143-1B6D-437F-9147-7ADB56D44B5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4600" y="-21403"/>
            <a:ext cx="9802800" cy="6879403"/>
          </a:xfrm>
        </p:spPr>
      </p:pic>
    </p:spTree>
    <p:extLst>
      <p:ext uri="{BB962C8B-B14F-4D97-AF65-F5344CB8AC3E}">
        <p14:creationId xmlns:p14="http://schemas.microsoft.com/office/powerpoint/2010/main" val="186524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7A9DF-FD51-404D-9B96-5F0D97E9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" y="0"/>
            <a:ext cx="8596668" cy="816638"/>
          </a:xfrm>
        </p:spPr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BAE9D-0884-4209-8690-73554668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" y="816638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ru-RU" sz="2800" dirty="0"/>
              <a:t>Репозиторий с приложением: </a:t>
            </a:r>
            <a:r>
              <a:rPr lang="en-US" sz="2800" dirty="0">
                <a:hlinkClick r:id="rId2"/>
              </a:rPr>
              <a:t>https://github.com/AmirHai/project_2048</a:t>
            </a:r>
            <a:endParaRPr lang="ru-RU" sz="2800" dirty="0"/>
          </a:p>
          <a:p>
            <a:pPr>
              <a:buFont typeface="+mj-lt"/>
              <a:buAutoNum type="arabicPeriod"/>
            </a:pPr>
            <a:r>
              <a:rPr lang="ru-RU" sz="2800" dirty="0"/>
              <a:t>Разного рода литература: 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hlinkClick r:id="rId3"/>
              </a:rPr>
              <a:t>https://lyceum.yandex.ru/courses/539/groups/4115</a:t>
            </a:r>
            <a:endParaRPr lang="ru-RU" sz="2800" dirty="0"/>
          </a:p>
          <a:p>
            <a:pPr>
              <a:buFont typeface="+mj-lt"/>
              <a:buAutoNum type="arabicPeriod"/>
            </a:pPr>
            <a:r>
              <a:rPr lang="en-US" sz="2800" dirty="0">
                <a:hlinkClick r:id="rId4"/>
              </a:rPr>
              <a:t>https://coderoad.ru/53175658/PyQt5-%D0%BA%D0%B0%D0%BA-%D0%BF%D0%BE%D0%B4%D0%BA%D0%BB%D1%8E%D1%87%D0%B8%D1%82%D1%8C-QSlider-%D0%BE%D1%82-QGroupBox-%D0%BA-%D1%84%D1%83%D0%BD%D0%BA%D1%86%D0%B8%D0%B8</a:t>
            </a:r>
            <a:endParaRPr lang="ru-RU" sz="2800" dirty="0"/>
          </a:p>
          <a:p>
            <a:pPr>
              <a:buFont typeface="+mj-lt"/>
              <a:buAutoNum type="arabicPeriod"/>
            </a:pPr>
            <a:endParaRPr lang="ru-RU" sz="2800" dirty="0"/>
          </a:p>
          <a:p>
            <a:pPr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80710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147</Words>
  <Application>Microsoft Office PowerPoint</Application>
  <PresentationFormat>Широкоэкранный</PresentationFormat>
  <Paragraphs>12</Paragraphs>
  <Slides>4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Модифицированная игра 2048</vt:lpstr>
      <vt:lpstr>Актуальность темы </vt:lpstr>
      <vt:lpstr>Презентация PowerPoint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Модифицированная игра 2048</dc:title>
  <dc:creator>Амир Хайбулов</dc:creator>
  <cp:lastModifiedBy>Амир Хайбулов</cp:lastModifiedBy>
  <cp:revision>7</cp:revision>
  <dcterms:created xsi:type="dcterms:W3CDTF">2021-11-01T11:18:58Z</dcterms:created>
  <dcterms:modified xsi:type="dcterms:W3CDTF">2021-11-12T12:19:14Z</dcterms:modified>
</cp:coreProperties>
</file>