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3" r:id="rId2"/>
    <p:sldId id="334" r:id="rId3"/>
    <p:sldId id="289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F2C"/>
    <a:srgbClr val="0000FF"/>
    <a:srgbClr val="02AE1F"/>
    <a:srgbClr val="E515C7"/>
    <a:srgbClr val="F7A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نمط متوسط 4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نمط ذو نسُق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نمط داكن 2 - تمييز 5/تميي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0" autoAdjust="0"/>
    <p:restoredTop sz="94444" autoAdjust="0"/>
  </p:normalViewPr>
  <p:slideViewPr>
    <p:cSldViewPr>
      <p:cViewPr>
        <p:scale>
          <a:sx n="80" d="100"/>
          <a:sy n="80" d="100"/>
        </p:scale>
        <p:origin x="8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1A6ED4-CD46-44AC-B5F3-AD23B9CFF598}" type="datetimeFigureOut">
              <a:rPr lang="fr-FR"/>
              <a:pPr>
                <a:defRPr/>
              </a:pPr>
              <a:t>16/02/2021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107067F-99C6-459C-A33F-96EBAC96C1B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1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8E8A46-CC8C-4FDE-B54F-291E00FB87D5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87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b="0" dirty="0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C53A7F-05AE-4C0B-ABEA-AB6C29EE59F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5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b="0" dirty="0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C53A7F-05AE-4C0B-ABEA-AB6C29EE59F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89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b="0" dirty="0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C53A7F-05AE-4C0B-ABEA-AB6C29EE59FD}" type="slidenum">
              <a:rPr 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1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AA6C8-079E-413C-B2ED-21B912222650}" type="datetime1">
              <a:rPr lang="fr-FR" smtClean="0"/>
              <a:t>16/02/2021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51552-528D-4A8A-B799-7E4CF46B832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5A90-E4EE-4E0F-BF12-39F825D8AD4B}" type="datetime1">
              <a:rPr lang="fr-FR" smtClean="0"/>
              <a:t>16/02/2021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60E4A-7383-4572-95F1-B6D75BB86DD2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9EEF-81DE-4421-9616-FAB85BD133D0}" type="datetime1">
              <a:rPr lang="fr-FR" smtClean="0"/>
              <a:t>16/02/2021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47B3-1347-4936-8549-1949401CC8E5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5376A-023A-4547-BCBE-83634AAA5004}" type="datetime1">
              <a:rPr lang="fr-FR" smtClean="0"/>
              <a:t>16/02/2021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956E4-94A2-4224-B8BC-074932DAC67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C2D19-43FE-4653-9CEC-143A4BE92AA7}" type="datetime1">
              <a:rPr lang="fr-FR" smtClean="0"/>
              <a:t>16/02/2021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DC22-75F5-4162-935E-31EFCA20DAD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26609-DB9F-49E5-A238-AF29647A124D}" type="datetime1">
              <a:rPr lang="fr-FR" smtClean="0"/>
              <a:t>16/02/2021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534B-C84B-49A9-B564-FAFF015121C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4CC4-98FA-4A51-A8BC-BF1E53F00EE0}" type="datetime1">
              <a:rPr lang="fr-FR" smtClean="0"/>
              <a:t>16/02/2021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3A2D2-7412-40AA-8D12-6FDD27212945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B4579-C8A4-4B74-9878-99210378A6C7}" type="datetime1">
              <a:rPr lang="fr-FR" smtClean="0"/>
              <a:t>16/02/2021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DE7-7E0E-497D-96DA-05D939B169AB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1AAC7-C2A4-4FA8-8188-A1F7A6896305}" type="datetime1">
              <a:rPr lang="fr-FR" smtClean="0"/>
              <a:t>16/02/2021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2E55-CE74-46E7-900C-15BE91482FA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DD0EA-0E33-4176-BFB3-AF90C800084F}" type="datetime1">
              <a:rPr lang="fr-FR" smtClean="0"/>
              <a:t>16/02/2021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4A9E-606E-45EE-A25B-3721668C9ED8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AB5FF-D184-418E-83A9-E84CD172CFAA}" type="datetime1">
              <a:rPr lang="fr-FR" smtClean="0"/>
              <a:t>16/02/2021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18C7F-FFA6-443B-9D27-098ED29CBF67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24FEC6-47E7-4E8F-B88B-D7C1A746EF87}" type="datetime1">
              <a:rPr lang="fr-FR" smtClean="0"/>
              <a:t>16/02/2021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6299C1-EBEC-4CCF-85BF-2AEA061E2D0B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7384"/>
            <a:ext cx="9134475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/>
          <p:nvPr/>
        </p:nvSpPr>
        <p:spPr>
          <a:xfrm>
            <a:off x="285750" y="1485354"/>
            <a:ext cx="8715375" cy="7143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7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3" name="Rectangle 19"/>
          <p:cNvSpPr/>
          <p:nvPr/>
        </p:nvSpPr>
        <p:spPr>
          <a:xfrm>
            <a:off x="1259632" y="2089561"/>
            <a:ext cx="6715172" cy="2296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نظم قواعد البيانات</a:t>
            </a:r>
            <a:endParaRPr lang="ar-SA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from multiple tables</a:t>
            </a:r>
            <a:endParaRPr lang="en-US" sz="4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0" descr="Marbre blanc"/>
          <p:cNvSpPr txBox="1">
            <a:spLocks noChangeArrowheads="1"/>
          </p:cNvSpPr>
          <p:nvPr/>
        </p:nvSpPr>
        <p:spPr bwMode="auto">
          <a:xfrm>
            <a:off x="2536016" y="4843341"/>
            <a:ext cx="42148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أمير محمد المنصف الحمامي</a:t>
            </a:r>
            <a:endParaRPr lang="ar-SA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صورة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49" y="339916"/>
            <a:ext cx="1584176" cy="1005288"/>
          </a:xfrm>
          <a:prstGeom prst="rect">
            <a:avLst/>
          </a:prstGeom>
        </p:spPr>
      </p:pic>
      <p:sp>
        <p:nvSpPr>
          <p:cNvPr id="16" name="مستطيل 15"/>
          <p:cNvSpPr/>
          <p:nvPr/>
        </p:nvSpPr>
        <p:spPr>
          <a:xfrm>
            <a:off x="4445929" y="2844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b="1" i="1" dirty="0"/>
              <a:t>الـمـمـلـكـة الـعـربـيـة الـسـعـوديـة</a:t>
            </a:r>
            <a:endParaRPr lang="en-US" dirty="0"/>
          </a:p>
          <a:p>
            <a:pPr algn="r" rtl="1"/>
            <a:r>
              <a:rPr lang="ar-SA" b="1" i="1" dirty="0"/>
              <a:t>وزارة الـتـعـلـيـم </a:t>
            </a:r>
            <a:endParaRPr lang="en-US" dirty="0"/>
          </a:p>
          <a:p>
            <a:pPr algn="r" rtl="1"/>
            <a:r>
              <a:rPr lang="ar-SA" b="1" i="1" dirty="0"/>
              <a:t>جـامـعـة شقراء </a:t>
            </a:r>
            <a:endParaRPr lang="en-US" dirty="0"/>
          </a:p>
          <a:p>
            <a:pPr algn="r"/>
            <a:r>
              <a:rPr lang="ar-SA" b="1" i="1" dirty="0"/>
              <a:t>كلية العلوم والدراسات الإنسانية بعفيف</a:t>
            </a:r>
            <a:endParaRPr lang="ar-SA" dirty="0"/>
          </a:p>
        </p:txBody>
      </p:sp>
      <p:sp>
        <p:nvSpPr>
          <p:cNvPr id="18" name="مستطيل 17"/>
          <p:cNvSpPr/>
          <p:nvPr/>
        </p:nvSpPr>
        <p:spPr>
          <a:xfrm>
            <a:off x="71437" y="303951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/>
              <a:t>Kingdom of Saudi Arabia</a:t>
            </a:r>
            <a:endParaRPr lang="en-US" sz="1600" dirty="0"/>
          </a:p>
          <a:p>
            <a:r>
              <a:rPr lang="en-US" sz="1600" i="1" dirty="0"/>
              <a:t>Ministry of Education</a:t>
            </a:r>
            <a:endParaRPr lang="en-US" sz="1600" dirty="0"/>
          </a:p>
          <a:p>
            <a:r>
              <a:rPr lang="en-US" sz="1600" i="1" dirty="0"/>
              <a:t>Shaqra University  </a:t>
            </a:r>
            <a:endParaRPr lang="en-US" sz="1600" dirty="0"/>
          </a:p>
          <a:p>
            <a:r>
              <a:rPr lang="en-US" sz="1600" i="1" dirty="0"/>
              <a:t>College of Sciences and </a:t>
            </a:r>
            <a:r>
              <a:rPr lang="en-US" sz="1600" i="1" dirty="0" smtClean="0"/>
              <a:t>Humanities</a:t>
            </a:r>
            <a:endParaRPr lang="ar-SA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51552-528D-4A8A-B799-7E4CF46B832D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4080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9028"/>
            <a:ext cx="7859216" cy="68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68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953612"/>
            <a:ext cx="7643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id_student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name_student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  <a:t>id_dept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students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students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id_department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76872"/>
            <a:ext cx="6696744" cy="3608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4288" y="1955681"/>
            <a:ext cx="16466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Join Condition</a:t>
            </a:r>
            <a:endParaRPr lang="ar-SA" dirty="0"/>
          </a:p>
        </p:txBody>
      </p:sp>
      <p:sp>
        <p:nvSpPr>
          <p:cNvPr id="9" name="Rectangle 8"/>
          <p:cNvSpPr/>
          <p:nvPr/>
        </p:nvSpPr>
        <p:spPr>
          <a:xfrm>
            <a:off x="1259632" y="1545035"/>
            <a:ext cx="6310662" cy="331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308017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1520" y="896540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colleges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auto_increment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name_college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</a:rPr>
              <a:t>200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54" y="2156661"/>
            <a:ext cx="6847998" cy="1791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653" y="4195467"/>
            <a:ext cx="4680520" cy="20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32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920603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00"/>
                </a:solidFill>
                <a:latin typeface="Courier New" panose="02070309020205020404" pitchFamily="49" charset="0"/>
              </a:rPr>
              <a:t>id_dept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colleges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name_college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colleges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colleges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52" y="2266041"/>
            <a:ext cx="8187948" cy="20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99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9512" y="427153"/>
            <a:ext cx="8964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id_student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name_student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colleges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name_college</a:t>
            </a:r>
            <a:endParaRPr lang="en-GB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students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colleges</a:t>
            </a: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</a:p>
          <a:p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students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id_department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id_dept</a:t>
            </a:r>
            <a:endParaRPr lang="en-GB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</a:p>
          <a:p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FF"/>
                </a:solidFill>
                <a:latin typeface="Courier New" panose="02070309020205020404" pitchFamily="49" charset="0"/>
              </a:rPr>
              <a:t>colleges</a:t>
            </a:r>
            <a:r>
              <a:rPr lang="en-GB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id_college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" y="2688665"/>
            <a:ext cx="9007070" cy="25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4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/>
          <p:nvPr/>
        </p:nvSpPr>
        <p:spPr>
          <a:xfrm>
            <a:off x="1187624" y="2606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Select from multiple tables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179512" y="1000125"/>
            <a:ext cx="8715375" cy="7143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7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51552-528D-4A8A-B799-7E4CF46B832D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35317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Consider the following database: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927356"/>
            <a:ext cx="5112568" cy="40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0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/>
          <p:nvPr/>
        </p:nvSpPr>
        <p:spPr>
          <a:xfrm>
            <a:off x="1187624" y="2606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Select from multiple tables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179512" y="1000125"/>
            <a:ext cx="8715375" cy="7143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7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51552-528D-4A8A-B799-7E4CF46B832D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31983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Consider the following table:</a:t>
            </a:r>
            <a:endParaRPr lang="ar-SA" dirty="0"/>
          </a:p>
        </p:txBody>
      </p:sp>
      <p:sp>
        <p:nvSpPr>
          <p:cNvPr id="5" name="Rectangle 4"/>
          <p:cNvSpPr/>
          <p:nvPr/>
        </p:nvSpPr>
        <p:spPr>
          <a:xfrm>
            <a:off x="323528" y="2097928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808000"/>
                </a:solidFill>
                <a:latin typeface="Courier New" panose="02070309020205020404" pitchFamily="49" charset="0"/>
              </a:rPr>
              <a:t>departments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808000"/>
                </a:solidFill>
                <a:latin typeface="Courier New" panose="02070309020205020404" pitchFamily="49" charset="0"/>
              </a:rPr>
              <a:t>	id_dept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auto_increment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sz="2400" dirty="0" smtClean="0">
                <a:solidFill>
                  <a:srgbClr val="808000"/>
                </a:solidFill>
                <a:latin typeface="Courier New" panose="02070309020205020404" pitchFamily="49" charset="0"/>
              </a:rPr>
              <a:t>	name_dept</a:t>
            </a:r>
            <a:r>
              <a:rPr lang="en-GB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sz="2400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GB" sz="240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2400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  <a:endParaRPr lang="ar-SA" sz="24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4067261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ar-SA" dirty="0">
                <a:solidFill>
                  <a:srgbClr val="008000"/>
                </a:solidFill>
                <a:latin typeface="Courier New" panose="02070309020205020404" pitchFamily="49" charset="0"/>
              </a:rPr>
              <a:t>الحاسب </a:t>
            </a:r>
            <a:r>
              <a:rPr lang="ar-SA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الآلي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’);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9552" y="465160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ar-SA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الرياضيات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’);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25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/>
          <p:nvPr/>
        </p:nvSpPr>
        <p:spPr>
          <a:xfrm>
            <a:off x="1187624" y="26064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Select from multiple tables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179512" y="1000125"/>
            <a:ext cx="8715375" cy="7143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7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51552-528D-4A8A-B799-7E4CF46B832D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6147837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Add English </a:t>
            </a:r>
            <a:r>
              <a:rPr lang="en-US" dirty="0" err="1" smtClean="0"/>
              <a:t>dept</a:t>
            </a:r>
            <a:r>
              <a:rPr lang="en-US" dirty="0" smtClean="0"/>
              <a:t> and Sciences </a:t>
            </a:r>
            <a:r>
              <a:rPr lang="en-US" dirty="0" err="1" smtClean="0"/>
              <a:t>dept</a:t>
            </a:r>
            <a:r>
              <a:rPr lang="en-US" dirty="0" smtClean="0"/>
              <a:t> using only one query:</a:t>
            </a:r>
          </a:p>
          <a:p>
            <a:endParaRPr lang="en-US" dirty="0"/>
          </a:p>
          <a:p>
            <a:r>
              <a:rPr lang="en-US" dirty="0" smtClean="0"/>
              <a:t>Solution: use multiple insert </a:t>
            </a:r>
            <a:endParaRPr lang="ar-SA" dirty="0"/>
          </a:p>
        </p:txBody>
      </p:sp>
      <p:sp>
        <p:nvSpPr>
          <p:cNvPr id="6" name="Rectangle 5"/>
          <p:cNvSpPr/>
          <p:nvPr/>
        </p:nvSpPr>
        <p:spPr>
          <a:xfrm>
            <a:off x="189856" y="257987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ar-SA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ar-SA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اللغة الغنجليزية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’), </a:t>
            </a:r>
            <a:r>
              <a:rPr lang="en-GB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‘</a:t>
            </a:r>
            <a:r>
              <a:rPr lang="ar-SA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العلوم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’);;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56" y="3503116"/>
            <a:ext cx="23903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Display table content:</a:t>
            </a: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189856" y="4349651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606" y="3226207"/>
            <a:ext cx="3744416" cy="2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3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733" y="990653"/>
            <a:ext cx="36856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Display only the department name</a:t>
            </a:r>
            <a:endParaRPr lang="ar-SA" dirty="0"/>
          </a:p>
        </p:txBody>
      </p:sp>
      <p:sp>
        <p:nvSpPr>
          <p:cNvPr id="7" name="Rectangle 6"/>
          <p:cNvSpPr/>
          <p:nvPr/>
        </p:nvSpPr>
        <p:spPr>
          <a:xfrm>
            <a:off x="611560" y="1810487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210" y="3401516"/>
            <a:ext cx="8244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872" y="2849622"/>
            <a:ext cx="10310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Ordered</a:t>
            </a:r>
            <a:endParaRPr lang="ar-S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047619"/>
            <a:ext cx="2736304" cy="21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920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733" y="990653"/>
            <a:ext cx="4020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Search department containing letter </a:t>
            </a:r>
            <a:r>
              <a:rPr lang="ar-SA" dirty="0"/>
              <a:t>ر</a:t>
            </a:r>
            <a:endParaRPr lang="ar-SA" dirty="0"/>
          </a:p>
        </p:txBody>
      </p:sp>
      <p:sp>
        <p:nvSpPr>
          <p:cNvPr id="7" name="Rectangle 6"/>
          <p:cNvSpPr/>
          <p:nvPr/>
        </p:nvSpPr>
        <p:spPr>
          <a:xfrm>
            <a:off x="269776" y="1948987"/>
            <a:ext cx="8604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4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'%</a:t>
            </a:r>
            <a:r>
              <a:rPr lang="ar-SA" sz="4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ر</a:t>
            </a:r>
            <a:r>
              <a:rPr lang="en-US" sz="48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%’;</a:t>
            </a:r>
            <a:endParaRPr lang="ar-SA" sz="4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88332"/>
            <a:ext cx="5400600" cy="19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612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83697"/>
            <a:ext cx="793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</a:rPr>
              <a:t>'%</a:t>
            </a:r>
            <a:r>
              <a:rPr lang="ar-SA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الآلي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’;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244334"/>
            <a:ext cx="793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urier New" panose="02070309020205020404" pitchFamily="49" charset="0"/>
              </a:rPr>
              <a:t>departments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name_dept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ar-SA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الآلي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’;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62451"/>
            <a:ext cx="3096344" cy="1297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835" y="3979584"/>
            <a:ext cx="3392290" cy="16961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6067" y="1173574"/>
            <a:ext cx="14398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تنتهي بكلمة الآلي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6706067" y="3794918"/>
            <a:ext cx="12827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 smtClean="0"/>
              <a:t>تبدأ بكلمة الآلي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42394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613" y="868363"/>
            <a:ext cx="31983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Consider the following table:</a:t>
            </a:r>
            <a:endParaRPr lang="ar-SA" dirty="0"/>
          </a:p>
        </p:txBody>
      </p:sp>
      <p:sp>
        <p:nvSpPr>
          <p:cNvPr id="8" name="Rectangle 7"/>
          <p:cNvSpPr/>
          <p:nvPr/>
        </p:nvSpPr>
        <p:spPr>
          <a:xfrm>
            <a:off x="719572" y="1679029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students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id_student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auto_increment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name_student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</a:rPr>
              <a:t>100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urier New" panose="02070309020205020404" pitchFamily="49" charset="0"/>
              </a:rPr>
              <a:t>''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rgbClr val="808000"/>
                </a:solidFill>
                <a:latin typeface="Courier New" panose="02070309020205020404" pitchFamily="49" charset="0"/>
              </a:rPr>
              <a:t>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default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GB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id_department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endParaRPr lang="en-GB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  <a:endParaRPr lang="ar-SA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34" y="3607423"/>
            <a:ext cx="4896544" cy="26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17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56E4-94A2-4224-B8BC-074932DAC679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0613" y="868363"/>
            <a:ext cx="54895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Display student id, name and department id</a:t>
            </a:r>
            <a:endParaRPr lang="ar-SA" dirty="0"/>
          </a:p>
        </p:txBody>
      </p:sp>
      <p:sp>
        <p:nvSpPr>
          <p:cNvPr id="7" name="Rectangle 6"/>
          <p:cNvSpPr/>
          <p:nvPr/>
        </p:nvSpPr>
        <p:spPr>
          <a:xfrm>
            <a:off x="107504" y="1688197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id_student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name_student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8000"/>
                </a:solidFill>
                <a:latin typeface="Courier New" panose="02070309020205020404" pitchFamily="49" charset="0"/>
              </a:rPr>
              <a:t>id_department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students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08030"/>
            <a:ext cx="5194510" cy="31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00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44805</TotalTime>
  <Words>344</Words>
  <Application>Microsoft Office PowerPoint</Application>
  <PresentationFormat>On-screen Show (4:3)</PresentationFormat>
  <Paragraphs>81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Ramzy</dc:creator>
  <cp:lastModifiedBy>Amir HAMMAMI</cp:lastModifiedBy>
  <cp:revision>1452</cp:revision>
  <dcterms:modified xsi:type="dcterms:W3CDTF">2021-02-16T06:44:27Z</dcterms:modified>
</cp:coreProperties>
</file>