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1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grant</a:t>
            </a:r>
            <a:r>
              <a:rPr lang="en-US" dirty="0"/>
              <a:t>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*.* </a:t>
            </a:r>
            <a:r>
              <a:rPr lang="en-US" b="1" dirty="0"/>
              <a:t>to</a:t>
            </a:r>
            <a:r>
              <a:rPr lang="en-US" dirty="0"/>
              <a:t> user1@localhost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grant</a:t>
            </a:r>
            <a:r>
              <a:rPr lang="en-US" dirty="0"/>
              <a:t> </a:t>
            </a:r>
            <a:r>
              <a:rPr lang="en-US" b="1" dirty="0"/>
              <a:t>option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8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SHOW</a:t>
            </a:r>
            <a:r>
              <a:rPr lang="en-US" dirty="0"/>
              <a:t> </a:t>
            </a:r>
            <a:r>
              <a:rPr lang="en-US" b="1" dirty="0"/>
              <a:t>GRANTS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user1@localhost;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GRANT</a:t>
            </a:r>
            <a:r>
              <a:rPr lang="en-US" dirty="0"/>
              <a:t> </a:t>
            </a:r>
            <a:r>
              <a:rPr lang="en-US" b="1" dirty="0"/>
              <a:t>CREATE</a:t>
            </a:r>
            <a:r>
              <a:rPr lang="en-US" dirty="0"/>
              <a:t>, </a:t>
            </a:r>
            <a:r>
              <a:rPr lang="en-US" b="1" dirty="0"/>
              <a:t>DROP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dblaravel.*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/>
              <a:t>sami@localhost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8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GRANT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dblaravel.*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/>
              <a:t>sami@localhost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6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revoke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dblaravel.*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sami@localhost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3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grant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dblaravel.users</a:t>
            </a:r>
            <a:r>
              <a:rPr lang="en-US" dirty="0"/>
              <a:t>(</a:t>
            </a:r>
            <a:r>
              <a:rPr lang="en-US" b="1" dirty="0"/>
              <a:t>NAME</a:t>
            </a:r>
            <a:r>
              <a:rPr lang="en-US" dirty="0"/>
              <a:t>)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/>
              <a:t>sami@localhost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grant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b="1" dirty="0"/>
              <a:t>name</a:t>
            </a:r>
            <a:r>
              <a:rPr lang="en-US" dirty="0"/>
              <a:t>)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dblaravel.users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/>
              <a:t>sami@localhost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4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GRANT</a:t>
            </a:r>
            <a:r>
              <a:rPr lang="en-US" dirty="0"/>
              <a:t>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b="1" dirty="0"/>
              <a:t>PRIVILEGES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*.*</a:t>
            </a:r>
          </a:p>
          <a:p>
            <a:r>
              <a:rPr lang="en-US" b="1" dirty="0"/>
              <a:t>TO</a:t>
            </a:r>
            <a:r>
              <a:rPr lang="en-US" dirty="0"/>
              <a:t> '</a:t>
            </a:r>
            <a:r>
              <a:rPr lang="en-US" dirty="0" err="1"/>
              <a:t>sami</a:t>
            </a:r>
            <a:r>
              <a:rPr lang="en-US" dirty="0"/>
              <a:t>'@'</a:t>
            </a:r>
            <a:r>
              <a:rPr lang="en-US" dirty="0" err="1"/>
              <a:t>localhost</a:t>
            </a:r>
            <a:r>
              <a:rPr lang="en-US" dirty="0"/>
              <a:t>' </a:t>
            </a:r>
            <a:r>
              <a:rPr lang="en-US" b="1" dirty="0"/>
              <a:t>IDENTIFIED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'001122'</a:t>
            </a:r>
          </a:p>
          <a:p>
            <a:r>
              <a:rPr lang="en-US" dirty="0"/>
              <a:t>     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GRANT</a:t>
            </a:r>
            <a:r>
              <a:rPr lang="en-US" dirty="0"/>
              <a:t> </a:t>
            </a:r>
            <a:r>
              <a:rPr lang="en-US" b="1" dirty="0"/>
              <a:t>OPTION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7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err="1"/>
              <a:t>saleh@localhost</a:t>
            </a:r>
            <a:r>
              <a:rPr lang="en-US" dirty="0"/>
              <a:t> </a:t>
            </a:r>
            <a:r>
              <a:rPr lang="en-US" b="1" dirty="0"/>
              <a:t>IDENTIFIED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'00112233</a:t>
            </a:r>
            <a:r>
              <a:rPr lang="en-US" dirty="0" smtClean="0"/>
              <a:t>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1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connect with wrong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53" y="1792936"/>
            <a:ext cx="8845638" cy="49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Saleh create user ?</a:t>
            </a:r>
            <a:br>
              <a:rPr lang="en-US" dirty="0" smtClean="0"/>
            </a:br>
            <a:r>
              <a:rPr lang="en-US" dirty="0" smtClean="0"/>
              <a:t>Answer</a:t>
            </a:r>
            <a:r>
              <a:rPr lang="en-US" dirty="0" smtClean="0"/>
              <a:t>: No</a:t>
            </a:r>
            <a:br>
              <a:rPr lang="en-US" dirty="0" smtClean="0"/>
            </a:br>
            <a:r>
              <a:rPr lang="en-US" dirty="0" err="1" smtClean="0"/>
              <a:t>No</a:t>
            </a:r>
            <a:r>
              <a:rPr lang="en-US" dirty="0" smtClean="0"/>
              <a:t> create user </a:t>
            </a:r>
            <a:r>
              <a:rPr lang="en-US" dirty="0" err="1" smtClean="0"/>
              <a:t>provileges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61" y="2011363"/>
            <a:ext cx="8209843" cy="46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2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Saleh create databases ?</a:t>
            </a:r>
            <a:br>
              <a:rPr lang="en-US" dirty="0" smtClean="0"/>
            </a:br>
            <a:r>
              <a:rPr lang="en-US" dirty="0" err="1" smtClean="0"/>
              <a:t>Answser</a:t>
            </a:r>
            <a:r>
              <a:rPr lang="en-US" dirty="0" smtClean="0"/>
              <a:t>: No</a:t>
            </a:r>
            <a:br>
              <a:rPr lang="en-US" dirty="0" smtClean="0"/>
            </a:br>
            <a:r>
              <a:rPr lang="en-US" dirty="0" smtClean="0"/>
              <a:t>Why: no create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privilEges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61" y="2011363"/>
            <a:ext cx="8062061" cy="45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4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RENAME</a:t>
            </a:r>
            <a:r>
              <a:rPr lang="en-US" dirty="0"/>
              <a:t> </a:t>
            </a:r>
            <a:r>
              <a:rPr lang="en-US" b="1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RENAME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err="1"/>
              <a:t>saleh@localhost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user1@localhost;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1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dirty="0" err="1"/>
              <a:t>mysql.</a:t>
            </a:r>
            <a:r>
              <a:rPr lang="en-US" b="1" dirty="0" err="1"/>
              <a:t>user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authentication_string</a:t>
            </a:r>
            <a:r>
              <a:rPr lang="en-US" dirty="0"/>
              <a:t>=</a:t>
            </a:r>
            <a:r>
              <a:rPr lang="en-US" b="1" dirty="0"/>
              <a:t>PASSWORD</a:t>
            </a:r>
            <a:r>
              <a:rPr lang="en-US" dirty="0"/>
              <a:t>('00001111')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= 'user1'</a:t>
            </a:r>
          </a:p>
          <a:p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HOST</a:t>
            </a:r>
            <a:r>
              <a:rPr lang="en-US" dirty="0"/>
              <a:t>='</a:t>
            </a:r>
            <a:r>
              <a:rPr lang="en-US" dirty="0" err="1"/>
              <a:t>localhost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b="1" dirty="0"/>
              <a:t>FLUSH</a:t>
            </a:r>
            <a:r>
              <a:rPr lang="en-US" dirty="0"/>
              <a:t> </a:t>
            </a:r>
            <a:r>
              <a:rPr lang="en-US" b="1" dirty="0"/>
              <a:t>PRIVILEGES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5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DROP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user1@localhost;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saleh@192.168.1.100 </a:t>
            </a:r>
            <a:r>
              <a:rPr lang="en-US" b="1" dirty="0"/>
              <a:t>IDENTIFIED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'00001111'</a:t>
            </a:r>
          </a:p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err="1"/>
              <a:t>saleh</a:t>
            </a:r>
            <a:r>
              <a:rPr lang="en-US" dirty="0"/>
              <a:t>@% </a:t>
            </a:r>
            <a:r>
              <a:rPr lang="en-US" b="1" dirty="0"/>
              <a:t>IDENTIFIED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'00001111'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62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75</TotalTime>
  <Words>157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</vt:lpstr>
      <vt:lpstr>Banded</vt:lpstr>
      <vt:lpstr>User Administration</vt:lpstr>
      <vt:lpstr>Create new User</vt:lpstr>
      <vt:lpstr>Try to connect with wrong password</vt:lpstr>
      <vt:lpstr>Can Saleh create user ? Answer: No No create user provileges</vt:lpstr>
      <vt:lpstr>Can Saleh create databases ? Answser: No Why: no create db privilEges</vt:lpstr>
      <vt:lpstr>RENAME USER</vt:lpstr>
      <vt:lpstr>Modify password</vt:lpstr>
      <vt:lpstr>Remove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Administration</dc:title>
  <dc:creator>Dell</dc:creator>
  <cp:lastModifiedBy>Dell</cp:lastModifiedBy>
  <cp:revision>10</cp:revision>
  <dcterms:created xsi:type="dcterms:W3CDTF">2021-03-30T05:40:07Z</dcterms:created>
  <dcterms:modified xsi:type="dcterms:W3CDTF">2021-04-06T05:34:18Z</dcterms:modified>
</cp:coreProperties>
</file>