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003AA-3275-4CE2-ABDD-F881FD675A6B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56033-29EE-464E-BF9B-3B21C73C2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56033-29EE-464E-BF9B-3B21C73C22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2137C77-1208-4BD9-A279-8FB5796E10BC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E3A1276-EF41-40BE-8424-93C09A6A8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ashmir-conflict-on-pakistan-and-india-flags-waving-flag-design3d-rendering-pakistan-india-flag-picture-wallpaper-image-kashmir-indian-indo-pakis-RTTE1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err="1" smtClean="0"/>
              <a:t>Aamir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Hashmi</a:t>
            </a:r>
            <a:r>
              <a:rPr lang="en-US" sz="4400" b="1" dirty="0" smtClean="0"/>
              <a:t> (2023-CS-11)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00115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INTRODUCTION</a:t>
            </a:r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smtClean="0">
                <a:cs typeface="Arial" pitchFamily="34" charset="0"/>
              </a:rPr>
              <a:t>The </a:t>
            </a:r>
            <a:r>
              <a:rPr lang="en-US" sz="3200" b="1" dirty="0" smtClean="0">
                <a:cs typeface="Arial" pitchFamily="34" charset="0"/>
              </a:rPr>
              <a:t>Kashmir Conflict </a:t>
            </a:r>
            <a:r>
              <a:rPr lang="en-US" sz="3200" dirty="0" smtClean="0">
                <a:cs typeface="Arial" pitchFamily="34" charset="0"/>
              </a:rPr>
              <a:t>is a territorial conflict        between India and Pakistan over the Kashmir</a:t>
            </a:r>
            <a:r>
              <a:rPr lang="en-US" sz="3200" b="1" dirty="0" smtClean="0">
                <a:cs typeface="Arial" pitchFamily="34" charset="0"/>
              </a:rPr>
              <a:t> </a:t>
            </a:r>
            <a:r>
              <a:rPr lang="en-US" sz="3200" dirty="0" smtClean="0">
                <a:cs typeface="Arial" pitchFamily="34" charset="0"/>
              </a:rPr>
              <a:t>region.</a:t>
            </a:r>
          </a:p>
          <a:p>
            <a:pPr algn="just"/>
            <a:endParaRPr lang="en-US" sz="3200" dirty="0" smtClean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cs typeface="Arial" pitchFamily="34" charset="0"/>
              </a:rPr>
              <a:t>  The conflict started after the </a:t>
            </a:r>
            <a:r>
              <a:rPr lang="en-US" sz="3200" b="1" dirty="0" smtClean="0">
                <a:cs typeface="Arial" pitchFamily="34" charset="0"/>
              </a:rPr>
              <a:t>partition of India </a:t>
            </a:r>
            <a:r>
              <a:rPr lang="en-US" sz="3200" dirty="0" smtClean="0">
                <a:cs typeface="Arial" pitchFamily="34" charset="0"/>
              </a:rPr>
              <a:t>in </a:t>
            </a:r>
            <a:r>
              <a:rPr lang="en-US" sz="3200" b="1" dirty="0" smtClean="0">
                <a:cs typeface="Arial" pitchFamily="34" charset="0"/>
              </a:rPr>
              <a:t>1947</a:t>
            </a:r>
            <a:r>
              <a:rPr lang="en-US" sz="3200" dirty="0" smtClean="0">
                <a:cs typeface="Arial" pitchFamily="34" charset="0"/>
              </a:rPr>
              <a:t> over the region of </a:t>
            </a:r>
            <a:r>
              <a:rPr lang="en-US" sz="3200" b="1" dirty="0" smtClean="0">
                <a:cs typeface="Arial" pitchFamily="34" charset="0"/>
              </a:rPr>
              <a:t>Jammu and Kashmir</a:t>
            </a:r>
            <a:r>
              <a:rPr lang="en-US" sz="3200" dirty="0" smtClean="0">
                <a:cs typeface="Arial" pitchFamily="34" charset="0"/>
              </a:rPr>
              <a:t>.</a:t>
            </a:r>
          </a:p>
          <a:p>
            <a:pPr algn="just"/>
            <a:endParaRPr lang="en-US" sz="3200" dirty="0" smtClean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cs typeface="Arial" pitchFamily="34" charset="0"/>
              </a:rPr>
              <a:t>  Escalated into </a:t>
            </a:r>
            <a:r>
              <a:rPr lang="en-US" sz="3200" b="1" dirty="0" smtClean="0">
                <a:cs typeface="Arial" pitchFamily="34" charset="0"/>
              </a:rPr>
              <a:t>three wars </a:t>
            </a:r>
            <a:r>
              <a:rPr lang="en-US" sz="3200" dirty="0" smtClean="0">
                <a:cs typeface="Arial" pitchFamily="34" charset="0"/>
              </a:rPr>
              <a:t>between India and Pakistan.</a:t>
            </a:r>
          </a:p>
          <a:p>
            <a:pPr algn="just"/>
            <a:endParaRPr lang="en-US" sz="3200" dirty="0" smtClean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b="1" dirty="0" smtClean="0">
                <a:cs typeface="Arial" pitchFamily="34" charset="0"/>
              </a:rPr>
              <a:t> China </a:t>
            </a:r>
            <a:r>
              <a:rPr lang="en-US" sz="3200" dirty="0" smtClean="0">
                <a:cs typeface="Arial" pitchFamily="34" charset="0"/>
              </a:rPr>
              <a:t>has also been involved  in the conflict in a third party role.</a:t>
            </a:r>
            <a:endParaRPr lang="en-US" sz="32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85728"/>
            <a:ext cx="878687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HISTORICAL BACKGROUND</a:t>
            </a:r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The history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Kashmir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attached with the history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broader Indian subcontinent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and the surrounding regions,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omprising the areas of Central Asia, East Asia and South Asia. 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The Kashmir region became an important centre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Hinduism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later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Buddhism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Islam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in Kashmir took place  from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sz="32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to 15</a:t>
            </a:r>
            <a:r>
              <a:rPr lang="en-US" sz="32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century.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63915"/>
            <a:ext cx="89297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GEOGRAPHICAL IMPORTANCE</a:t>
            </a:r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The </a:t>
            </a:r>
            <a:r>
              <a:rPr lang="en-US" sz="3200" b="1" dirty="0" smtClean="0"/>
              <a:t>Kashmir</a:t>
            </a:r>
            <a:r>
              <a:rPr lang="en-US" sz="3200" dirty="0" smtClean="0"/>
              <a:t> region has a total area of about  </a:t>
            </a:r>
            <a:r>
              <a:rPr lang="en-US" sz="3200" b="1" dirty="0" smtClean="0"/>
              <a:t>86,772</a:t>
            </a:r>
            <a:r>
              <a:rPr lang="en-US" sz="3200" dirty="0" smtClean="0"/>
              <a:t> square miles, of which:</a:t>
            </a:r>
          </a:p>
          <a:p>
            <a:pPr algn="just"/>
            <a:r>
              <a:rPr lang="en-US" sz="3200" dirty="0" smtClean="0"/>
              <a:t>	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       </a:t>
            </a:r>
            <a:r>
              <a:rPr lang="en-US" sz="3200" b="1" dirty="0" smtClean="0"/>
              <a:t>India</a:t>
            </a:r>
            <a:r>
              <a:rPr lang="en-US" sz="3200" dirty="0" smtClean="0"/>
              <a:t> controls the land at </a:t>
            </a:r>
            <a:r>
              <a:rPr lang="en-US" sz="3200" b="1" dirty="0" smtClean="0"/>
              <a:t>39,127</a:t>
            </a:r>
            <a:r>
              <a:rPr lang="en-US" sz="3200" dirty="0" smtClean="0"/>
              <a:t> square miles.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b="1" dirty="0" smtClean="0"/>
              <a:t>Pakistan</a:t>
            </a:r>
            <a:r>
              <a:rPr lang="en-US" sz="3200" dirty="0" smtClean="0"/>
              <a:t> controls  </a:t>
            </a:r>
            <a:r>
              <a:rPr lang="en-US" sz="3200" b="1" dirty="0" smtClean="0"/>
              <a:t>33,145 </a:t>
            </a:r>
            <a:r>
              <a:rPr lang="en-US" sz="3200" dirty="0" smtClean="0"/>
              <a:t>square miles.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      </a:t>
            </a:r>
            <a:r>
              <a:rPr lang="en-US" sz="3200" b="1" dirty="0" smtClean="0"/>
              <a:t> China </a:t>
            </a:r>
            <a:r>
              <a:rPr lang="en-US" sz="3200" dirty="0" smtClean="0"/>
              <a:t>controls an area of </a:t>
            </a:r>
            <a:r>
              <a:rPr lang="en-US" sz="3200" b="1" dirty="0" smtClean="0"/>
              <a:t>14,500</a:t>
            </a:r>
            <a:r>
              <a:rPr lang="en-US" sz="3200" dirty="0" smtClean="0"/>
              <a:t> square miles.</a:t>
            </a:r>
          </a:p>
          <a:p>
            <a:pPr algn="just"/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 Kashmir has a </a:t>
            </a:r>
            <a:r>
              <a:rPr lang="en-US" sz="3200" b="1" dirty="0" smtClean="0"/>
              <a:t>varied climate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 Kashmir‘s </a:t>
            </a:r>
            <a:r>
              <a:rPr lang="en-US" sz="3200" b="1" dirty="0" smtClean="0"/>
              <a:t>economy</a:t>
            </a:r>
            <a:r>
              <a:rPr lang="en-US" sz="3200" dirty="0" smtClean="0"/>
              <a:t> is mostly made up of </a:t>
            </a:r>
            <a:r>
              <a:rPr lang="en-US" sz="3200" b="1" dirty="0" smtClean="0"/>
              <a:t>agriculture</a:t>
            </a:r>
            <a:r>
              <a:rPr lang="en-US" sz="3200" dirty="0" smtClean="0"/>
              <a:t> that takes place in its fertile valley 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8858312" cy="65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REASONS BEHIND DISPUTE</a:t>
            </a:r>
          </a:p>
          <a:p>
            <a:endParaRPr lang="en-US" dirty="0" smtClean="0"/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Both India and Pakistan subsequently maid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claims to Kashmir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based on the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history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religious  affiliations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of Kashmiri people.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Movements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by India and Pakistan took place leading to a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, as a result of which the state of Jammu and Kashmir remains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divided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between India and Pakistan.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HUMAN RIGTH ABUSES</a:t>
            </a:r>
          </a:p>
          <a:p>
            <a:endParaRPr lang="en-US" dirty="0" smtClean="0"/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Human rights abuses such as extra judicial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killings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rapes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have been committed by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Indian forces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 Kashmir.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Several international agencies and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have reported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violation of human rights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in Indian Administered Kashmir.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6439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ROLE OF UNITED NATIONS</a:t>
            </a:r>
            <a:endParaRPr lang="en-US" sz="4800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During the 1948 Indo-Pak tension, the UN Security Council passed a resolution and created </a:t>
            </a:r>
            <a:r>
              <a:rPr lang="en-US" sz="3200" dirty="0" smtClean="0">
                <a:solidFill>
                  <a:srgbClr val="C00000"/>
                </a:solidFill>
              </a:rPr>
              <a:t>United Nation Commission on India &amp; Pakistan (UNCIP)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b="1" dirty="0" smtClean="0"/>
              <a:t>UN</a:t>
            </a:r>
            <a:r>
              <a:rPr lang="en-US" sz="3200" dirty="0" smtClean="0"/>
              <a:t> had suggested </a:t>
            </a:r>
            <a:r>
              <a:rPr lang="en-US" sz="3200" b="1" dirty="0" smtClean="0"/>
              <a:t>referendum</a:t>
            </a:r>
            <a:r>
              <a:rPr lang="en-US" sz="3200" dirty="0" smtClean="0"/>
              <a:t> in Kashmir to resolve Kashmir Conflict.</a:t>
            </a:r>
          </a:p>
          <a:p>
            <a:pPr algn="just"/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But India continued showing bad intentions because India knows that more than </a:t>
            </a:r>
            <a:r>
              <a:rPr lang="en-US" sz="3200" b="1" dirty="0" smtClean="0"/>
              <a:t>80% </a:t>
            </a:r>
            <a:r>
              <a:rPr lang="en-US" sz="3200" dirty="0" smtClean="0"/>
              <a:t>population of Kashmir is </a:t>
            </a:r>
            <a:r>
              <a:rPr lang="en-US" sz="3200" b="1" dirty="0" smtClean="0"/>
              <a:t>Muslim</a:t>
            </a:r>
            <a:r>
              <a:rPr lang="en-US" sz="3200" dirty="0" smtClean="0"/>
              <a:t> and referendum will be in </a:t>
            </a:r>
            <a:r>
              <a:rPr lang="en-US" sz="3200" b="1" dirty="0" err="1" smtClean="0"/>
              <a:t>favour</a:t>
            </a:r>
            <a:r>
              <a:rPr lang="en-US" sz="3200" b="1" dirty="0" smtClean="0"/>
              <a:t> of Pakistan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500042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>
                <a:cs typeface="Arial" pitchFamily="34" charset="0"/>
              </a:rPr>
              <a:t>We still have hopes that </a:t>
            </a:r>
            <a:r>
              <a:rPr lang="en-US" sz="3200" dirty="0" err="1" smtClean="0">
                <a:cs typeface="Arial" pitchFamily="34" charset="0"/>
              </a:rPr>
              <a:t>Inshallah</a:t>
            </a:r>
            <a:r>
              <a:rPr lang="en-US" sz="3200" dirty="0" smtClean="0">
                <a:cs typeface="Arial" pitchFamily="34" charset="0"/>
              </a:rPr>
              <a:t> Kashmir conflict will  be resolved one day and Kashmir will be free one day.</a:t>
            </a:r>
          </a:p>
          <a:p>
            <a:pPr algn="ctr"/>
            <a:endParaRPr lang="en-US" sz="3200" dirty="0">
              <a:cs typeface="Arial" pitchFamily="34" charset="0"/>
            </a:endParaRPr>
          </a:p>
          <a:p>
            <a:pPr algn="ctr"/>
            <a:endParaRPr lang="en-US" sz="3200" dirty="0" smtClean="0">
              <a:cs typeface="Arial" pitchFamily="34" charset="0"/>
            </a:endParaRPr>
          </a:p>
          <a:p>
            <a:pPr algn="ctr"/>
            <a:endParaRPr lang="en-US" sz="3200" dirty="0">
              <a:cs typeface="Arial" pitchFamily="34" charset="0"/>
            </a:endParaRPr>
          </a:p>
          <a:p>
            <a:pPr algn="ctr"/>
            <a:r>
              <a:rPr lang="en-US" sz="3200" b="1" dirty="0" smtClean="0">
                <a:cs typeface="Arial" pitchFamily="34" charset="0"/>
              </a:rPr>
              <a:t>THANK  YOU</a:t>
            </a:r>
            <a:endParaRPr lang="en-US" sz="3200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166</TotalTime>
  <Words>339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AMIR HASHMI</dc:creator>
  <cp:lastModifiedBy>AMIR HASHMI</cp:lastModifiedBy>
  <cp:revision>22</cp:revision>
  <dcterms:created xsi:type="dcterms:W3CDTF">2023-11-09T09:17:48Z</dcterms:created>
  <dcterms:modified xsi:type="dcterms:W3CDTF">2023-11-11T16:43:28Z</dcterms:modified>
</cp:coreProperties>
</file>