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7556500" cy="10699750"/>
  <p:notesSz cx="7556500" cy="10699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6922"/>
            <a:ext cx="6423025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1860"/>
            <a:ext cx="5289550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60942"/>
            <a:ext cx="3287077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812" y="1115695"/>
            <a:ext cx="324167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0942"/>
            <a:ext cx="6800850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50768"/>
            <a:ext cx="2418080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50768"/>
            <a:ext cx="173799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youtube.com/watch?v=kx7iADO9kfA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jpg"/><Relationship Id="rId6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MARKETING</a:t>
            </a:r>
            <a:r>
              <a:rPr dirty="0" spc="-190"/>
              <a:t> </a:t>
            </a:r>
            <a:r>
              <a:rPr dirty="0" spc="-25"/>
              <a:t>MIX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9389" y="2704846"/>
            <a:ext cx="4572000" cy="457161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806450" y="1805940"/>
            <a:ext cx="5946140" cy="6350"/>
          </a:xfrm>
          <a:custGeom>
            <a:avLst/>
            <a:gdLst/>
            <a:ahLst/>
            <a:cxnLst/>
            <a:rect l="l" t="t" r="r" b="b"/>
            <a:pathLst>
              <a:path w="5946140" h="6350">
                <a:moveTo>
                  <a:pt x="5946140" y="0"/>
                </a:moveTo>
                <a:lnTo>
                  <a:pt x="0" y="0"/>
                </a:lnTo>
                <a:lnTo>
                  <a:pt x="0" y="6350"/>
                </a:lnTo>
                <a:lnTo>
                  <a:pt x="5946140" y="6350"/>
                </a:lnTo>
                <a:lnTo>
                  <a:pt x="59461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91869" y="3447669"/>
            <a:ext cx="3637279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>
                <a:latin typeface="Calibri"/>
                <a:cs typeface="Calibri"/>
              </a:rPr>
              <a:t>Watch the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video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:</a:t>
            </a:r>
            <a:r>
              <a:rPr dirty="0" sz="1000" spc="440">
                <a:latin typeface="Calibri"/>
                <a:cs typeface="Calibri"/>
              </a:rPr>
              <a:t> </a:t>
            </a:r>
            <a:r>
              <a:rPr dirty="0" u="sng" sz="1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https://www.youtube.com/watch?v=kx7iADO9kfA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01622" y="4069841"/>
            <a:ext cx="4487545" cy="116395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marketing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Mix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consists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4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Ps-</a:t>
            </a:r>
            <a:r>
              <a:rPr dirty="0" sz="1200" spc="-6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Product,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Price,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Place,</a:t>
            </a:r>
            <a:r>
              <a:rPr dirty="0" sz="1200" spc="-6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Promotion. Sometimes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you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fifth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one: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Packaging</a:t>
            </a:r>
            <a:r>
              <a:rPr dirty="0" sz="1000" spc="-10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15240" marR="1602740">
              <a:lnSpc>
                <a:spcPct val="102200"/>
              </a:lnSpc>
              <a:spcBef>
                <a:spcPts val="1155"/>
              </a:spcBef>
              <a:tabLst>
                <a:tab pos="706755" algn="l"/>
              </a:tabLst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Product</a:t>
            </a:r>
            <a:r>
              <a:rPr dirty="0" sz="1000" spc="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:</a:t>
            </a:r>
            <a:r>
              <a:rPr dirty="0" sz="1000" spc="47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New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product</a:t>
            </a:r>
            <a:r>
              <a:rPr dirty="0" sz="1000" spc="-10">
                <a:latin typeface="Calibri"/>
                <a:cs typeface="Calibri"/>
              </a:rPr>
              <a:t> development,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improve</a:t>
            </a:r>
            <a:r>
              <a:rPr dirty="0" sz="1000" spc="-10">
                <a:latin typeface="Calibri"/>
                <a:cs typeface="Calibri"/>
              </a:rPr>
              <a:t> existing products,</a:t>
            </a:r>
            <a:r>
              <a:rPr dirty="0" sz="1000">
                <a:latin typeface="Calibri"/>
                <a:cs typeface="Calibri"/>
              </a:rPr>
              <a:t>	create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new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product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  <a:tabLst>
                <a:tab pos="478790" algn="l"/>
              </a:tabLst>
            </a:pP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Price:</a:t>
            </a:r>
            <a:r>
              <a:rPr dirty="0" sz="1000">
                <a:latin typeface="Calibri"/>
                <a:cs typeface="Calibri"/>
              </a:rPr>
              <a:t>	High,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medium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or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low </a:t>
            </a:r>
            <a:r>
              <a:rPr dirty="0" sz="1000" spc="-20">
                <a:latin typeface="Calibri"/>
                <a:cs typeface="Calibri"/>
              </a:rPr>
              <a:t>price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04671" y="5362447"/>
            <a:ext cx="33401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0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Place: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83207" y="5362447"/>
            <a:ext cx="3832860" cy="49022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73660" marR="5080" indent="-60960">
              <a:lnSpc>
                <a:spcPct val="102000"/>
              </a:lnSpc>
              <a:spcBef>
                <a:spcPts val="80"/>
              </a:spcBef>
            </a:pPr>
            <a:r>
              <a:rPr dirty="0" sz="1000">
                <a:latin typeface="Calibri"/>
                <a:cs typeface="Calibri"/>
              </a:rPr>
              <a:t>How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does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the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company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get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the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products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its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customers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(channels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25">
                <a:latin typeface="Calibri"/>
                <a:cs typeface="Calibri"/>
              </a:rPr>
              <a:t>of</a:t>
            </a:r>
            <a:r>
              <a:rPr dirty="0" sz="1000">
                <a:latin typeface="Calibri"/>
                <a:cs typeface="Calibri"/>
              </a:rPr>
              <a:t> distribution)?</a:t>
            </a:r>
            <a:r>
              <a:rPr dirty="0" sz="1000" spc="-5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Where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will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it</a:t>
            </a:r>
            <a:r>
              <a:rPr dirty="0" sz="1000" spc="-5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be</a:t>
            </a:r>
            <a:r>
              <a:rPr dirty="0" sz="1000" spc="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sold?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Stores,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internet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websites, </a:t>
            </a:r>
            <a:r>
              <a:rPr dirty="0" sz="1000">
                <a:latin typeface="Calibri"/>
                <a:cs typeface="Calibri"/>
              </a:rPr>
              <a:t>mail</a:t>
            </a:r>
            <a:r>
              <a:rPr dirty="0" sz="1000" spc="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order catalogues…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04671" y="5984494"/>
            <a:ext cx="4523740" cy="64579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551815" marR="5080" indent="-539750">
              <a:lnSpc>
                <a:spcPct val="102000"/>
              </a:lnSpc>
              <a:spcBef>
                <a:spcPts val="80"/>
              </a:spcBef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Promotion: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Promotion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includes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advertising,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promotion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public </a:t>
            </a:r>
            <a:r>
              <a:rPr dirty="0" sz="1000" spc="-10">
                <a:latin typeface="Calibri"/>
                <a:cs typeface="Calibri"/>
              </a:rPr>
              <a:t>relations.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It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enhances </a:t>
            </a:r>
            <a:r>
              <a:rPr dirty="0" sz="1000">
                <a:latin typeface="Calibri"/>
                <a:cs typeface="Calibri"/>
              </a:rPr>
              <a:t>product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5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brand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awareness.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10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Packaging:</a:t>
            </a:r>
            <a:r>
              <a:rPr dirty="0" sz="1000" spc="-6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what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will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make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the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product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eye-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catching</a:t>
            </a:r>
            <a:r>
              <a:rPr dirty="0" sz="1000" spc="-4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attractive?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325" y="2908982"/>
            <a:ext cx="449580" cy="37633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0700" y="1690369"/>
            <a:ext cx="2215190" cy="4090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91869" y="3630929"/>
            <a:ext cx="5483225" cy="36449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80"/>
              </a:spcBef>
            </a:pP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marketing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mix</a:t>
            </a:r>
            <a:r>
              <a:rPr dirty="0" sz="1100" spc="25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combination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product</a:t>
            </a:r>
            <a:r>
              <a:rPr dirty="0" sz="1100">
                <a:latin typeface="Calibri"/>
                <a:cs typeface="Calibri"/>
              </a:rPr>
              <a:t>,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price</a:t>
            </a:r>
            <a:r>
              <a:rPr dirty="0" sz="1100">
                <a:latin typeface="Calibri"/>
                <a:cs typeface="Calibri"/>
              </a:rPr>
              <a:t>,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place</a:t>
            </a:r>
            <a:r>
              <a:rPr dirty="0" sz="1100" spc="20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promotion</a:t>
            </a:r>
            <a:r>
              <a:rPr dirty="0" sz="1100" spc="45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any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business venture.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91869" y="7896834"/>
            <a:ext cx="5210175" cy="8089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17000"/>
              </a:lnSpc>
              <a:spcBef>
                <a:spcPts val="90"/>
              </a:spcBef>
            </a:pPr>
            <a:r>
              <a:rPr dirty="0" sz="1100">
                <a:latin typeface="Calibri"/>
                <a:cs typeface="Calibri"/>
              </a:rPr>
              <a:t>No</a:t>
            </a:r>
            <a:r>
              <a:rPr dirty="0" sz="1100" spc="-6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one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element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of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marketing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mix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more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important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another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−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element</a:t>
            </a:r>
            <a:r>
              <a:rPr dirty="0" sz="1100" spc="-6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ideally </a:t>
            </a:r>
            <a:r>
              <a:rPr dirty="0" sz="1100">
                <a:latin typeface="Calibri"/>
                <a:cs typeface="Calibri"/>
              </a:rPr>
              <a:t>supports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others.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Firms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modify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element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marketing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mix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establish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overall </a:t>
            </a:r>
            <a:r>
              <a:rPr dirty="0" sz="1100" b="1">
                <a:latin typeface="Calibri"/>
                <a:cs typeface="Calibri"/>
              </a:rPr>
              <a:t>brand</a:t>
            </a:r>
            <a:r>
              <a:rPr dirty="0" sz="1100" spc="3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image</a:t>
            </a:r>
            <a:r>
              <a:rPr dirty="0" sz="1100" spc="40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unique</a:t>
            </a:r>
            <a:r>
              <a:rPr dirty="0" sz="1100" spc="3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selling</a:t>
            </a:r>
            <a:r>
              <a:rPr dirty="0" sz="1100" spc="3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point</a:t>
            </a:r>
            <a:r>
              <a:rPr dirty="0" sz="1100" spc="40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(USP)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makes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products</a:t>
            </a:r>
            <a:r>
              <a:rPr dirty="0" sz="1100" spc="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stand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out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7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 spc="-10">
                <a:latin typeface="Calibri"/>
                <a:cs typeface="Calibri"/>
              </a:rPr>
              <a:t>competition.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689" y="3445509"/>
            <a:ext cx="2522093" cy="17335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8000" y="4264786"/>
            <a:ext cx="4017264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49340" y="1590107"/>
            <a:ext cx="860425" cy="33020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2700" marR="5080">
              <a:lnSpc>
                <a:spcPct val="106500"/>
              </a:lnSpc>
              <a:spcBef>
                <a:spcPts val="60"/>
              </a:spcBef>
            </a:pPr>
            <a:r>
              <a:rPr dirty="0" sz="950">
                <a:latin typeface="Arial MT"/>
                <a:cs typeface="Arial MT"/>
              </a:rPr>
              <a:t>unique</a:t>
            </a:r>
            <a:r>
              <a:rPr dirty="0" sz="950" spc="330">
                <a:latin typeface="Arial MT"/>
                <a:cs typeface="Arial MT"/>
              </a:rPr>
              <a:t> </a:t>
            </a:r>
            <a:r>
              <a:rPr dirty="0" sz="950" spc="40">
                <a:latin typeface="Arial MT"/>
                <a:cs typeface="Arial MT"/>
              </a:rPr>
              <a:t>selling </a:t>
            </a:r>
            <a:r>
              <a:rPr dirty="0" sz="950" spc="50">
                <a:latin typeface="Arial MT"/>
                <a:cs typeface="Arial MT"/>
              </a:rPr>
              <a:t>point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60081" y="1590107"/>
            <a:ext cx="4060190" cy="330200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15875" marR="5080" indent="-3810">
              <a:lnSpc>
                <a:spcPct val="106500"/>
              </a:lnSpc>
              <a:spcBef>
                <a:spcPts val="60"/>
              </a:spcBef>
            </a:pPr>
            <a:r>
              <a:rPr dirty="0" sz="950">
                <a:solidFill>
                  <a:srgbClr val="004695"/>
                </a:solidFill>
                <a:latin typeface="Arial MT"/>
                <a:cs typeface="Arial MT"/>
              </a:rPr>
              <a:t>The</a:t>
            </a:r>
            <a:r>
              <a:rPr dirty="0" sz="950" spc="60">
                <a:solidFill>
                  <a:srgbClr val="004695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004695"/>
                </a:solidFill>
                <a:latin typeface="Arial MT"/>
                <a:cs typeface="Arial MT"/>
              </a:rPr>
              <a:t>unique</a:t>
            </a:r>
            <a:r>
              <a:rPr dirty="0" sz="950" spc="65">
                <a:solidFill>
                  <a:srgbClr val="004695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57A3DB"/>
                </a:solidFill>
                <a:latin typeface="Arial MT"/>
                <a:cs typeface="Arial MT"/>
              </a:rPr>
              <a:t>thing </a:t>
            </a:r>
            <a:r>
              <a:rPr dirty="0" sz="950">
                <a:solidFill>
                  <a:srgbClr val="3D1500"/>
                </a:solidFill>
                <a:latin typeface="Arial MT"/>
                <a:cs typeface="Arial MT"/>
              </a:rPr>
              <a:t>about</a:t>
            </a:r>
            <a:r>
              <a:rPr dirty="0" sz="950" spc="25">
                <a:solidFill>
                  <a:srgbClr val="3D1500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57A3DB"/>
                </a:solidFill>
                <a:latin typeface="Arial MT"/>
                <a:cs typeface="Arial MT"/>
              </a:rPr>
              <a:t>the</a:t>
            </a:r>
            <a:r>
              <a:rPr dirty="0" sz="950" spc="50">
                <a:solidFill>
                  <a:srgbClr val="57A3DB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4B1E4"/>
                </a:solidFill>
                <a:latin typeface="Arial MT"/>
                <a:cs typeface="Arial MT"/>
              </a:rPr>
              <a:t>product</a:t>
            </a:r>
            <a:r>
              <a:rPr dirty="0" sz="950" spc="35">
                <a:solidFill>
                  <a:srgbClr val="74B1E4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57A3DB"/>
                </a:solidFill>
                <a:latin typeface="Arial MT"/>
                <a:cs typeface="Arial MT"/>
              </a:rPr>
              <a:t>that</a:t>
            </a:r>
            <a:r>
              <a:rPr dirty="0" sz="950" spc="25">
                <a:solidFill>
                  <a:srgbClr val="57A3DB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4B1E4"/>
                </a:solidFill>
                <a:latin typeface="Arial MT"/>
                <a:cs typeface="Arial MT"/>
              </a:rPr>
              <a:t>makes</a:t>
            </a:r>
            <a:r>
              <a:rPr dirty="0" sz="950" spc="-20">
                <a:solidFill>
                  <a:srgbClr val="74B1E4"/>
                </a:solidFill>
                <a:latin typeface="Arial MT"/>
                <a:cs typeface="Arial MT"/>
              </a:rPr>
              <a:t> </a:t>
            </a:r>
            <a:r>
              <a:rPr dirty="0" sz="950" spc="65">
                <a:solidFill>
                  <a:srgbClr val="36005B"/>
                </a:solidFill>
                <a:latin typeface="Arial MT"/>
                <a:cs typeface="Arial MT"/>
              </a:rPr>
              <a:t>ansumers</a:t>
            </a:r>
            <a:r>
              <a:rPr dirty="0" sz="950" spc="30">
                <a:solidFill>
                  <a:srgbClr val="36005B"/>
                </a:solidFill>
                <a:latin typeface="Arial MT"/>
                <a:cs typeface="Arial MT"/>
              </a:rPr>
              <a:t> </a:t>
            </a:r>
            <a:r>
              <a:rPr dirty="0" sz="950" spc="-40">
                <a:solidFill>
                  <a:srgbClr val="134D8E"/>
                </a:solidFill>
                <a:latin typeface="Arial MT"/>
                <a:cs typeface="Arial MT"/>
              </a:rPr>
              <a:t>Duy</a:t>
            </a:r>
            <a:r>
              <a:rPr dirty="0" sz="950" spc="105">
                <a:solidFill>
                  <a:srgbClr val="134D8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4B1E4"/>
                </a:solidFill>
                <a:latin typeface="Arial MT"/>
                <a:cs typeface="Arial MT"/>
              </a:rPr>
              <a:t>it.</a:t>
            </a:r>
            <a:r>
              <a:rPr dirty="0" sz="950" spc="-30">
                <a:solidFill>
                  <a:srgbClr val="74B1E4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004695"/>
                </a:solidFill>
                <a:latin typeface="Arial MT"/>
                <a:cs typeface="Arial MT"/>
              </a:rPr>
              <a:t>This</a:t>
            </a:r>
            <a:r>
              <a:rPr dirty="0" sz="950" spc="-40">
                <a:solidFill>
                  <a:srgbClr val="004695"/>
                </a:solidFill>
                <a:latin typeface="Arial MT"/>
                <a:cs typeface="Arial MT"/>
              </a:rPr>
              <a:t> </a:t>
            </a:r>
            <a:r>
              <a:rPr dirty="0" sz="950" spc="-25">
                <a:solidFill>
                  <a:srgbClr val="3D1500"/>
                </a:solidFill>
                <a:latin typeface="Arial MT"/>
                <a:cs typeface="Arial MT"/>
              </a:rPr>
              <a:t>can </a:t>
            </a:r>
            <a:r>
              <a:rPr dirty="0" sz="950">
                <a:solidFill>
                  <a:srgbClr val="134D8E"/>
                </a:solidFill>
                <a:latin typeface="Arial MT"/>
                <a:cs typeface="Arial MT"/>
              </a:rPr>
              <a:t>be</a:t>
            </a:r>
            <a:r>
              <a:rPr dirty="0" sz="950" spc="25">
                <a:solidFill>
                  <a:srgbClr val="134D8E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134D8E"/>
                </a:solidFill>
                <a:latin typeface="Arial MT"/>
                <a:cs typeface="Arial MT"/>
              </a:rPr>
              <a:t>Dranding,</a:t>
            </a:r>
            <a:r>
              <a:rPr dirty="0" sz="950" spc="85">
                <a:solidFill>
                  <a:srgbClr val="134D8E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74B1E4"/>
                </a:solidFill>
                <a:latin typeface="Arial MT"/>
                <a:cs typeface="Arial MT"/>
              </a:rPr>
              <a:t>packaging</a:t>
            </a:r>
            <a:r>
              <a:rPr dirty="0" sz="950" spc="35">
                <a:solidFill>
                  <a:srgbClr val="74B1E4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36005B"/>
                </a:solidFill>
                <a:latin typeface="Arial MT"/>
                <a:cs typeface="Arial MT"/>
              </a:rPr>
              <a:t>or</a:t>
            </a:r>
            <a:r>
              <a:rPr dirty="0" sz="950" spc="-20">
                <a:solidFill>
                  <a:srgbClr val="36005B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3D1500"/>
                </a:solidFill>
                <a:latin typeface="Arial MT"/>
                <a:cs typeface="Arial MT"/>
              </a:rPr>
              <a:t>a</a:t>
            </a:r>
            <a:r>
              <a:rPr dirty="0" sz="950" spc="15">
                <a:solidFill>
                  <a:srgbClr val="3D1500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4493CD"/>
                </a:solidFill>
                <a:latin typeface="Arial MT"/>
                <a:cs typeface="Arial MT"/>
              </a:rPr>
              <a:t>feature</a:t>
            </a:r>
            <a:r>
              <a:rPr dirty="0" sz="950" spc="30">
                <a:solidFill>
                  <a:srgbClr val="4493CD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36005B"/>
                </a:solidFill>
                <a:latin typeface="Arial MT"/>
                <a:cs typeface="Arial MT"/>
              </a:rPr>
              <a:t>of</a:t>
            </a:r>
            <a:r>
              <a:rPr dirty="0" sz="950" spc="-40">
                <a:solidFill>
                  <a:srgbClr val="36005B"/>
                </a:solidFill>
                <a:latin typeface="Arial MT"/>
                <a:cs typeface="Arial MT"/>
              </a:rPr>
              <a:t> </a:t>
            </a:r>
            <a:r>
              <a:rPr dirty="0" sz="950">
                <a:solidFill>
                  <a:srgbClr val="57A3DB"/>
                </a:solidFill>
                <a:latin typeface="Arial MT"/>
                <a:cs typeface="Arial MT"/>
              </a:rPr>
              <a:t>the</a:t>
            </a:r>
            <a:r>
              <a:rPr dirty="0" sz="950" spc="40">
                <a:solidFill>
                  <a:srgbClr val="57A3DB"/>
                </a:solidFill>
                <a:latin typeface="Arial MT"/>
                <a:cs typeface="Arial MT"/>
              </a:rPr>
              <a:t> </a:t>
            </a:r>
            <a:r>
              <a:rPr dirty="0" sz="950" spc="-10">
                <a:solidFill>
                  <a:srgbClr val="D8D8D8"/>
                </a:solidFill>
                <a:latin typeface="Arial MT"/>
                <a:cs typeface="Arial MT"/>
              </a:rPr>
              <a:t>product.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86764" y="874521"/>
            <a:ext cx="5582285" cy="38227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 marR="5080" indent="78740">
              <a:lnSpc>
                <a:spcPts val="1370"/>
              </a:lnSpc>
              <a:spcBef>
                <a:spcPts val="200"/>
              </a:spcBef>
            </a:pP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important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exist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companies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b="1">
                <a:solidFill>
                  <a:srgbClr val="5F6268"/>
                </a:solidFill>
                <a:latin typeface="Arial"/>
                <a:cs typeface="Arial"/>
              </a:rPr>
              <a:t>to</a:t>
            </a:r>
            <a:r>
              <a:rPr dirty="0" sz="1200" spc="-30" b="1">
                <a:solidFill>
                  <a:srgbClr val="5F626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D5155"/>
                </a:solidFill>
                <a:latin typeface="Arial MT"/>
                <a:cs typeface="Arial MT"/>
              </a:rPr>
              <a:t>identify</a:t>
            </a:r>
            <a:r>
              <a:rPr dirty="0" sz="1200" spc="-35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D5155"/>
                </a:solidFill>
                <a:latin typeface="Arial MT"/>
                <a:cs typeface="Arial MT"/>
              </a:rPr>
              <a:t>the</a:t>
            </a:r>
            <a:r>
              <a:rPr dirty="0" sz="1200" spc="-25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1200" b="1">
                <a:solidFill>
                  <a:srgbClr val="5F6268"/>
                </a:solidFill>
                <a:latin typeface="Arial"/>
                <a:cs typeface="Arial"/>
              </a:rPr>
              <a:t>marketing</a:t>
            </a:r>
            <a:r>
              <a:rPr dirty="0" sz="1200" spc="-20" b="1">
                <a:solidFill>
                  <a:srgbClr val="5F626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4D5155"/>
                </a:solidFill>
                <a:latin typeface="Arial MT"/>
                <a:cs typeface="Arial MT"/>
              </a:rPr>
              <a:t>conditions</a:t>
            </a:r>
            <a:r>
              <a:rPr dirty="0" sz="1200" spc="-4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4D5155"/>
                </a:solidFill>
                <a:latin typeface="Arial MT"/>
                <a:cs typeface="Arial MT"/>
              </a:rPr>
              <a:t>that </a:t>
            </a:r>
            <a:r>
              <a:rPr dirty="0" sz="1200">
                <a:solidFill>
                  <a:srgbClr val="4D5155"/>
                </a:solidFill>
                <a:latin typeface="Arial MT"/>
                <a:cs typeface="Arial MT"/>
              </a:rPr>
              <a:t>will be</a:t>
            </a:r>
            <a:r>
              <a:rPr dirty="0" sz="1200" spc="254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D5155"/>
                </a:solidFill>
                <a:latin typeface="Arial MT"/>
                <a:cs typeface="Arial MT"/>
              </a:rPr>
              <a:t>faced</a:t>
            </a:r>
            <a:r>
              <a:rPr dirty="0" sz="1200" spc="-1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D5155"/>
                </a:solidFill>
                <a:latin typeface="Arial MT"/>
                <a:cs typeface="Arial MT"/>
              </a:rPr>
              <a:t>by</a:t>
            </a:r>
            <a:r>
              <a:rPr dirty="0" sz="1200" spc="-10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D5155"/>
                </a:solidFill>
                <a:latin typeface="Arial MT"/>
                <a:cs typeface="Arial MT"/>
              </a:rPr>
              <a:t>newly</a:t>
            </a:r>
            <a:r>
              <a:rPr dirty="0" sz="1200" spc="-15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4D5155"/>
                </a:solidFill>
                <a:latin typeface="Arial MT"/>
                <a:cs typeface="Arial MT"/>
              </a:rPr>
              <a:t>marketed</a:t>
            </a:r>
            <a:r>
              <a:rPr dirty="0" sz="1200" spc="15">
                <a:solidFill>
                  <a:srgbClr val="4D5155"/>
                </a:solidFill>
                <a:latin typeface="Arial MT"/>
                <a:cs typeface="Arial MT"/>
              </a:rPr>
              <a:t> </a:t>
            </a:r>
            <a:r>
              <a:rPr dirty="0" sz="1200" spc="-10" b="1">
                <a:solidFill>
                  <a:srgbClr val="5F6268"/>
                </a:solidFill>
                <a:latin typeface="Arial"/>
                <a:cs typeface="Arial"/>
              </a:rPr>
              <a:t>products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301622" y="1627758"/>
            <a:ext cx="4341495" cy="33464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554990" marR="5080" indent="-542925">
              <a:lnSpc>
                <a:spcPct val="102000"/>
              </a:lnSpc>
              <a:spcBef>
                <a:spcPts val="85"/>
              </a:spcBef>
            </a:pPr>
            <a:r>
              <a:rPr dirty="0" sz="1000" b="1">
                <a:latin typeface="Calibri"/>
                <a:cs typeface="Calibri"/>
              </a:rPr>
              <a:t>The</a:t>
            </a:r>
            <a:r>
              <a:rPr dirty="0" sz="1000" spc="-35" b="1">
                <a:latin typeface="Calibri"/>
                <a:cs typeface="Calibri"/>
              </a:rPr>
              <a:t> </a:t>
            </a:r>
            <a:r>
              <a:rPr dirty="0" sz="1000" spc="-10" b="1">
                <a:latin typeface="Calibri"/>
                <a:cs typeface="Calibri"/>
              </a:rPr>
              <a:t>SWOT</a:t>
            </a:r>
            <a:r>
              <a:rPr dirty="0" sz="1000" spc="-25" b="1">
                <a:latin typeface="Calibri"/>
                <a:cs typeface="Calibri"/>
              </a:rPr>
              <a:t> </a:t>
            </a:r>
            <a:r>
              <a:rPr dirty="0" sz="1000" b="1">
                <a:latin typeface="Calibri"/>
                <a:cs typeface="Calibri"/>
              </a:rPr>
              <a:t>analysis</a:t>
            </a:r>
            <a:r>
              <a:rPr dirty="0" sz="1000" spc="-20" b="1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is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tool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used</a:t>
            </a:r>
            <a:r>
              <a:rPr dirty="0" sz="1000" spc="-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to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understand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</a:t>
            </a:r>
            <a:r>
              <a:rPr dirty="0" sz="1000" spc="-3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company’s</a:t>
            </a:r>
            <a:r>
              <a:rPr dirty="0" sz="1000" spc="-15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strengths,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weaknesses, opportunities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and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threats</a:t>
            </a:r>
            <a:r>
              <a:rPr dirty="0" sz="1000" spc="15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on the </a:t>
            </a:r>
            <a:r>
              <a:rPr dirty="0" sz="1000" spc="-10">
                <a:latin typeface="Calibri"/>
                <a:cs typeface="Calibri"/>
              </a:rPr>
              <a:t>market.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9794" y="2578988"/>
            <a:ext cx="5760465" cy="46685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9405" y="4922002"/>
            <a:ext cx="2676525" cy="0"/>
          </a:xfrm>
          <a:custGeom>
            <a:avLst/>
            <a:gdLst/>
            <a:ahLst/>
            <a:cxnLst/>
            <a:rect l="l" t="t" r="r" b="b"/>
            <a:pathLst>
              <a:path w="2676525" h="0">
                <a:moveTo>
                  <a:pt x="0" y="0"/>
                </a:moveTo>
                <a:lnTo>
                  <a:pt x="2676496" y="0"/>
                </a:lnTo>
              </a:path>
            </a:pathLst>
          </a:custGeom>
          <a:ln w="3175">
            <a:solidFill>
              <a:srgbClr val="2FF7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38541" y="4854940"/>
            <a:ext cx="2736215" cy="0"/>
          </a:xfrm>
          <a:custGeom>
            <a:avLst/>
            <a:gdLst/>
            <a:ahLst/>
            <a:cxnLst/>
            <a:rect l="l" t="t" r="r" b="b"/>
            <a:pathLst>
              <a:path w="2736215" h="0">
                <a:moveTo>
                  <a:pt x="0" y="0"/>
                </a:moveTo>
                <a:lnTo>
                  <a:pt x="2736106" y="0"/>
                </a:lnTo>
              </a:path>
            </a:pathLst>
          </a:custGeom>
          <a:ln w="17883">
            <a:solidFill>
              <a:srgbClr val="1CA3B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3850497" y="4854940"/>
            <a:ext cx="2804795" cy="0"/>
          </a:xfrm>
          <a:custGeom>
            <a:avLst/>
            <a:gdLst/>
            <a:ahLst/>
            <a:cxnLst/>
            <a:rect l="l" t="t" r="r" b="b"/>
            <a:pathLst>
              <a:path w="2804795" h="0">
                <a:moveTo>
                  <a:pt x="0" y="0"/>
                </a:moveTo>
                <a:lnTo>
                  <a:pt x="2804658" y="0"/>
                </a:lnTo>
              </a:path>
            </a:pathLst>
          </a:custGeom>
          <a:ln w="17883">
            <a:solidFill>
              <a:srgbClr val="1F647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80268" y="892344"/>
            <a:ext cx="1830070" cy="0"/>
          </a:xfrm>
          <a:custGeom>
            <a:avLst/>
            <a:gdLst/>
            <a:ahLst/>
            <a:cxnLst/>
            <a:rect l="l" t="t" r="r" b="b"/>
            <a:pathLst>
              <a:path w="1830070" h="0">
                <a:moveTo>
                  <a:pt x="0" y="0"/>
                </a:moveTo>
                <a:lnTo>
                  <a:pt x="1830031" y="0"/>
                </a:lnTo>
              </a:path>
            </a:pathLst>
          </a:custGeom>
          <a:ln w="3175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726767" y="892344"/>
            <a:ext cx="1896110" cy="0"/>
          </a:xfrm>
          <a:custGeom>
            <a:avLst/>
            <a:gdLst/>
            <a:ahLst/>
            <a:cxnLst/>
            <a:rect l="l" t="t" r="r" b="b"/>
            <a:pathLst>
              <a:path w="1896109" h="0">
                <a:moveTo>
                  <a:pt x="0" y="0"/>
                </a:moveTo>
                <a:lnTo>
                  <a:pt x="1895603" y="0"/>
                </a:lnTo>
              </a:path>
            </a:pathLst>
          </a:custGeom>
          <a:ln w="3175">
            <a:solidFill>
              <a:srgbClr val="3F3F3F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899794" y="1153139"/>
            <a:ext cx="2854325" cy="313055"/>
            <a:chOff x="899794" y="1153139"/>
            <a:chExt cx="2854325" cy="31305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9794" y="1153139"/>
              <a:ext cx="2853836" cy="31295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9794" y="1153139"/>
              <a:ext cx="2853836" cy="312954"/>
            </a:xfrm>
            <a:prstGeom prst="rect">
              <a:avLst/>
            </a:prstGeom>
          </p:spPr>
        </p:pic>
      </p:grp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29820" y="1168041"/>
            <a:ext cx="29805" cy="298051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3828144" y="1153139"/>
            <a:ext cx="2832100" cy="313055"/>
            <a:chOff x="3828144" y="1153139"/>
            <a:chExt cx="2832100" cy="313055"/>
          </a:xfrm>
        </p:grpSpPr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96809" y="1242553"/>
              <a:ext cx="1609473" cy="16392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28144" y="1153139"/>
              <a:ext cx="2831482" cy="312954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2815666" y="890819"/>
            <a:ext cx="1910714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130">
                <a:solidFill>
                  <a:srgbClr val="494949"/>
                </a:solidFill>
                <a:latin typeface="Arial MT"/>
                <a:cs typeface="Arial MT"/>
              </a:rPr>
              <a:t>EXTERNAL</a:t>
            </a:r>
            <a:r>
              <a:rPr dirty="0" sz="1600" spc="6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1600" spc="-95">
                <a:solidFill>
                  <a:srgbClr val="4D4D4D"/>
                </a:solidFill>
                <a:latin typeface="Arial MT"/>
                <a:cs typeface="Arial MT"/>
              </a:rPr>
              <a:t>FACTORS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67668" y="1516728"/>
            <a:ext cx="232854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>
                <a:solidFill>
                  <a:srgbClr val="2B7470"/>
                </a:solidFill>
                <a:latin typeface="Arial MT"/>
                <a:cs typeface="Arial MT"/>
              </a:rPr>
              <a:t>Emerging</a:t>
            </a:r>
            <a:r>
              <a:rPr dirty="0" sz="850" spc="50">
                <a:solidFill>
                  <a:srgbClr val="2B7470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37583"/>
                </a:solidFill>
                <a:latin typeface="Arial MT"/>
                <a:cs typeface="Arial MT"/>
              </a:rPr>
              <a:t>Morkef</a:t>
            </a:r>
            <a:r>
              <a:rPr dirty="0" sz="850" spc="100">
                <a:solidFill>
                  <a:srgbClr val="237583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568A90"/>
                </a:solidFill>
                <a:latin typeface="Arial MT"/>
                <a:cs typeface="Arial MT"/>
              </a:rPr>
              <a:t>Trends:</a:t>
            </a:r>
            <a:r>
              <a:rPr dirty="0" sz="850" spc="35">
                <a:solidFill>
                  <a:srgbClr val="568A90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F1F1F"/>
                </a:solidFill>
                <a:latin typeface="Arial MT"/>
                <a:cs typeface="Arial MT"/>
              </a:rPr>
              <a:t>be</a:t>
            </a:r>
            <a:r>
              <a:rPr dirty="0" sz="850" spc="400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850" spc="50">
                <a:solidFill>
                  <a:srgbClr val="626262"/>
                </a:solidFill>
                <a:latin typeface="Arial MT"/>
                <a:cs typeface="Arial MT"/>
              </a:rPr>
              <a:t>can</a:t>
            </a:r>
            <a:r>
              <a:rPr dirty="0" sz="850" spc="-45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63636"/>
                </a:solidFill>
                <a:latin typeface="Arial MT"/>
                <a:cs typeface="Arial MT"/>
              </a:rPr>
              <a:t>capitalize</a:t>
            </a:r>
            <a:r>
              <a:rPr dirty="0" sz="850" spc="2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7E7E7E"/>
                </a:solidFill>
                <a:latin typeface="Arial MT"/>
                <a:cs typeface="Arial MT"/>
              </a:rPr>
              <a:t>on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65121" y="1978708"/>
            <a:ext cx="2787015" cy="1098550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19380" marR="5080" indent="-107314">
              <a:lnSpc>
                <a:spcPct val="97800"/>
              </a:lnSpc>
              <a:spcBef>
                <a:spcPts val="150"/>
              </a:spcBef>
            </a:pPr>
            <a:r>
              <a:rPr dirty="0" sz="850" spc="760">
                <a:solidFill>
                  <a:srgbClr val="F73FF7"/>
                </a:solidFill>
                <a:latin typeface="Arial MT"/>
                <a:cs typeface="Arial MT"/>
              </a:rPr>
              <a:t>i</a:t>
            </a:r>
            <a:r>
              <a:rPr dirty="0" sz="850" spc="5">
                <a:solidFill>
                  <a:srgbClr val="366D6D"/>
                </a:solidFill>
                <a:latin typeface="Arial MT"/>
                <a:cs typeface="Arial MT"/>
              </a:rPr>
              <a:t>7•chn•loOic</a:t>
            </a:r>
            <a:r>
              <a:rPr dirty="0" sz="850" spc="70">
                <a:solidFill>
                  <a:srgbClr val="366D6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F7079"/>
                </a:solidFill>
                <a:latin typeface="Arial MT"/>
                <a:cs typeface="Arial MT"/>
              </a:rPr>
              <a:t>•I</a:t>
            </a:r>
            <a:r>
              <a:rPr dirty="0" sz="850" spc="280">
                <a:solidFill>
                  <a:srgbClr val="3F707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D8C91"/>
                </a:solidFill>
                <a:latin typeface="Arial MT"/>
                <a:cs typeface="Arial MT"/>
              </a:rPr>
              <a:t>I</a:t>
            </a:r>
            <a:r>
              <a:rPr dirty="0" sz="450">
                <a:solidFill>
                  <a:srgbClr val="5D8C91"/>
                </a:solidFill>
                <a:latin typeface="Arial MT"/>
                <a:cs typeface="Arial MT"/>
              </a:rPr>
              <a:t>n</a:t>
            </a:r>
            <a:r>
              <a:rPr dirty="0" sz="850">
                <a:solidFill>
                  <a:srgbClr val="5D8C91"/>
                </a:solidFill>
                <a:latin typeface="Arial MT"/>
                <a:cs typeface="Arial MT"/>
              </a:rPr>
              <a:t>*•gro+la</a:t>
            </a:r>
            <a:r>
              <a:rPr dirty="0" sz="450">
                <a:solidFill>
                  <a:srgbClr val="5D8C91"/>
                </a:solidFill>
                <a:latin typeface="Arial MT"/>
                <a:cs typeface="Arial MT"/>
              </a:rPr>
              <a:t>b</a:t>
            </a:r>
            <a:r>
              <a:rPr dirty="0" sz="850">
                <a:solidFill>
                  <a:srgbClr val="5D8C91"/>
                </a:solidFill>
                <a:latin typeface="Arial MT"/>
                <a:cs typeface="Arial MT"/>
              </a:rPr>
              <a:t>:</a:t>
            </a:r>
            <a:r>
              <a:rPr dirty="0" sz="850" spc="-60">
                <a:solidFill>
                  <a:srgbClr val="5D8C91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14141"/>
                </a:solidFill>
                <a:latin typeface="Arial MT"/>
                <a:cs typeface="Arial MT"/>
              </a:rPr>
              <a:t>integrating</a:t>
            </a:r>
            <a:r>
              <a:rPr dirty="0" sz="850" spc="275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5E5E5E"/>
                </a:solidFill>
                <a:latin typeface="Arial MT"/>
                <a:cs typeface="Arial MT"/>
              </a:rPr>
              <a:t>line</a:t>
            </a:r>
            <a:r>
              <a:rPr dirty="0" sz="850" spc="125">
                <a:solidFill>
                  <a:srgbClr val="5E5E5E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4D4D4D"/>
                </a:solidFill>
                <a:latin typeface="Arial MT"/>
                <a:cs typeface="Arial MT"/>
              </a:rPr>
              <a:t>lotost </a:t>
            </a:r>
            <a:r>
              <a:rPr dirty="0" sz="850" spc="10">
                <a:solidFill>
                  <a:srgbClr val="525252"/>
                </a:solidFill>
                <a:latin typeface="Arial MT"/>
                <a:cs typeface="Arial MT"/>
              </a:rPr>
              <a:t>technology</a:t>
            </a:r>
            <a:r>
              <a:rPr dirty="0" sz="850" spc="11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414141"/>
                </a:solidFill>
                <a:latin typeface="Arial MT"/>
                <a:cs typeface="Arial MT"/>
              </a:rPr>
              <a:t>into</a:t>
            </a:r>
            <a:r>
              <a:rPr dirty="0" sz="850" spc="114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777777"/>
                </a:solidFill>
                <a:latin typeface="Arial MT"/>
                <a:cs typeface="Arial MT"/>
              </a:rPr>
              <a:t>our</a:t>
            </a:r>
            <a:r>
              <a:rPr dirty="0" sz="850" spc="7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363636"/>
                </a:solidFill>
                <a:latin typeface="Arial MT"/>
                <a:cs typeface="Arial MT"/>
              </a:rPr>
              <a:t>product</a:t>
            </a:r>
            <a:r>
              <a:rPr dirty="0" sz="850" spc="12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626262"/>
                </a:solidFill>
                <a:latin typeface="Arial MT"/>
                <a:cs typeface="Arial MT"/>
              </a:rPr>
              <a:t>or</a:t>
            </a:r>
            <a:r>
              <a:rPr dirty="0" sz="850" spc="9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676767"/>
                </a:solidFill>
                <a:latin typeface="Arial MT"/>
                <a:cs typeface="Arial MT"/>
              </a:rPr>
              <a:t>campaign</a:t>
            </a:r>
            <a:r>
              <a:rPr dirty="0" sz="850" spc="55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850" spc="50">
                <a:solidFill>
                  <a:srgbClr val="606060"/>
                </a:solidFill>
                <a:latin typeface="Arial MT"/>
                <a:cs typeface="Arial MT"/>
              </a:rPr>
              <a:t>can</a:t>
            </a:r>
            <a:r>
              <a:rPr dirty="0" sz="850" spc="8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850" spc="90">
                <a:solidFill>
                  <a:srgbClr val="4B4B4B"/>
                </a:solidFill>
                <a:latin typeface="Arial MT"/>
                <a:cs typeface="Arial MT"/>
              </a:rPr>
              <a:t>offs</a:t>
            </a:r>
            <a:r>
              <a:rPr dirty="0" sz="850" spc="25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7B7B7B"/>
                </a:solidFill>
                <a:latin typeface="Arial MT"/>
                <a:cs typeface="Arial MT"/>
              </a:rPr>
              <a:t>a </a:t>
            </a:r>
            <a:r>
              <a:rPr dirty="0" sz="850" spc="-50">
                <a:solidFill>
                  <a:srgbClr val="777777"/>
                </a:solidFill>
                <a:latin typeface="Arial MT"/>
                <a:cs typeface="Arial MT"/>
              </a:rPr>
              <a:t>c</a:t>
            </a:r>
            <a:r>
              <a:rPr dirty="0" sz="850" spc="-105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D3D3D"/>
                </a:solidFill>
                <a:latin typeface="Arial MT"/>
                <a:cs typeface="Arial MT"/>
              </a:rPr>
              <a:t>Dmpetitive</a:t>
            </a:r>
            <a:r>
              <a:rPr dirty="0" sz="850" spc="15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edge</a:t>
            </a:r>
            <a:r>
              <a:rPr dirty="0" sz="850" spc="7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50">
                <a:solidFill>
                  <a:srgbClr val="3F3F3F"/>
                </a:solidFill>
                <a:latin typeface="Arial MT"/>
                <a:cs typeface="Arial MT"/>
              </a:rPr>
              <a:t>and</a:t>
            </a:r>
            <a:r>
              <a:rPr dirty="0" sz="850" spc="3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B2B2B"/>
                </a:solidFill>
                <a:latin typeface="Arial MT"/>
                <a:cs typeface="Arial MT"/>
              </a:rPr>
              <a:t>ottroc</a:t>
            </a:r>
            <a:r>
              <a:rPr dirty="0" sz="850">
                <a:solidFill>
                  <a:srgbClr val="545454"/>
                </a:solidFill>
                <a:latin typeface="Arial MT"/>
                <a:cs typeface="Arial MT"/>
              </a:rPr>
              <a:t>I</a:t>
            </a:r>
            <a:r>
              <a:rPr dirty="0" sz="850" spc="1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850" spc="50">
                <a:solidFill>
                  <a:srgbClr val="606060"/>
                </a:solidFill>
                <a:latin typeface="Arial MT"/>
                <a:cs typeface="Arial MT"/>
              </a:rPr>
              <a:t>loch</a:t>
            </a:r>
            <a:r>
              <a:rPr dirty="0" sz="850" spc="9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494949"/>
                </a:solidFill>
                <a:latin typeface="Arial MT"/>
                <a:cs typeface="Arial MT"/>
              </a:rPr>
              <a:t>savvy</a:t>
            </a:r>
            <a:r>
              <a:rPr dirty="0" sz="850" spc="18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595959"/>
                </a:solidFill>
                <a:latin typeface="Arial MT"/>
                <a:cs typeface="Arial MT"/>
              </a:rPr>
              <a:t>cc•nsumers.</a:t>
            </a:r>
            <a:endParaRPr sz="850">
              <a:latin typeface="Arial MT"/>
              <a:cs typeface="Arial MT"/>
            </a:endParaRPr>
          </a:p>
          <a:p>
            <a:pPr marL="116205" marR="72390" indent="-1905">
              <a:lnSpc>
                <a:spcPct val="100000"/>
              </a:lnSpc>
              <a:spcBef>
                <a:spcPts val="680"/>
              </a:spcBef>
            </a:pPr>
            <a:r>
              <a:rPr dirty="0" sz="850" spc="-10">
                <a:solidFill>
                  <a:srgbClr val="3D7277"/>
                </a:solidFill>
                <a:latin typeface="Arial MT"/>
                <a:cs typeface="Arial MT"/>
              </a:rPr>
              <a:t>Flr+t-</a:t>
            </a:r>
            <a:r>
              <a:rPr dirty="0" sz="850">
                <a:solidFill>
                  <a:srgbClr val="3D7277"/>
                </a:solidFill>
                <a:latin typeface="Arial MT"/>
                <a:cs typeface="Arial MT"/>
              </a:rPr>
              <a:t>Mo•ei</a:t>
            </a:r>
            <a:r>
              <a:rPr dirty="0" sz="850" spc="204">
                <a:solidFill>
                  <a:srgbClr val="3D7277"/>
                </a:solidFill>
                <a:latin typeface="Arial MT"/>
                <a:cs typeface="Arial MT"/>
              </a:rPr>
              <a:t> </a:t>
            </a:r>
            <a:r>
              <a:rPr dirty="0" sz="850" spc="-114">
                <a:solidFill>
                  <a:srgbClr val="59B1BA"/>
                </a:solidFill>
                <a:latin typeface="Arial MT"/>
                <a:cs typeface="Arial MT"/>
              </a:rPr>
              <a:t>A</a:t>
            </a:r>
            <a:r>
              <a:rPr dirty="0" sz="850" spc="-120">
                <a:solidFill>
                  <a:srgbClr val="59B1BA"/>
                </a:solidFill>
                <a:latin typeface="Arial MT"/>
                <a:cs typeface="Arial MT"/>
              </a:rPr>
              <a:t> </a:t>
            </a:r>
            <a:r>
              <a:rPr dirty="0" sz="850" spc="45">
                <a:solidFill>
                  <a:srgbClr val="568E95"/>
                </a:solidFill>
                <a:latin typeface="Arial MT"/>
                <a:cs typeface="Arial MT"/>
              </a:rPr>
              <a:t>d•ontoge</a:t>
            </a:r>
            <a:r>
              <a:rPr dirty="0" sz="850" spc="45">
                <a:solidFill>
                  <a:srgbClr val="A5A5A5"/>
                </a:solidFill>
                <a:latin typeface="Arial MT"/>
                <a:cs typeface="Arial MT"/>
              </a:rPr>
              <a:t>:</a:t>
            </a:r>
            <a:r>
              <a:rPr dirty="0" sz="850" spc="-35">
                <a:solidFill>
                  <a:srgbClr val="A5A5A5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464646"/>
                </a:solidFill>
                <a:latin typeface="Arial MT"/>
                <a:cs typeface="Arial MT"/>
              </a:rPr>
              <a:t>Lounc</a:t>
            </a:r>
            <a:r>
              <a:rPr dirty="0" sz="850" spc="-4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D5D5D"/>
                </a:solidFill>
                <a:latin typeface="Arial MT"/>
                <a:cs typeface="Arial MT"/>
              </a:rPr>
              <a:t>hing</a:t>
            </a:r>
            <a:r>
              <a:rPr dirty="0" sz="850" spc="9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45454"/>
                </a:solidFill>
                <a:latin typeface="Arial MT"/>
                <a:cs typeface="Arial MT"/>
              </a:rPr>
              <a:t>me</a:t>
            </a:r>
            <a:r>
              <a:rPr dirty="0" sz="850" spc="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63636"/>
                </a:solidFill>
                <a:latin typeface="Arial MT"/>
                <a:cs typeface="Arial MT"/>
              </a:rPr>
              <a:t>rxoouct</a:t>
            </a:r>
            <a:r>
              <a:rPr dirty="0" sz="850" spc="14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424242"/>
                </a:solidFill>
                <a:latin typeface="Arial MT"/>
                <a:cs typeface="Arial MT"/>
              </a:rPr>
              <a:t>ecxly </a:t>
            </a:r>
            <a:r>
              <a:rPr dirty="0" sz="850">
                <a:solidFill>
                  <a:srgbClr val="878787"/>
                </a:solidFill>
                <a:latin typeface="Arial MT"/>
                <a:cs typeface="Arial MT"/>
              </a:rPr>
              <a:t>m</a:t>
            </a:r>
            <a:r>
              <a:rPr dirty="0" sz="850" spc="80">
                <a:solidFill>
                  <a:srgbClr val="878787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B5B5B"/>
                </a:solidFill>
                <a:latin typeface="Arial MT"/>
                <a:cs typeface="Arial MT"/>
              </a:rPr>
              <a:t>the</a:t>
            </a:r>
            <a:r>
              <a:rPr dirty="0" sz="850" spc="-1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575757"/>
                </a:solidFill>
                <a:latin typeface="Arial MT"/>
                <a:cs typeface="Arial MT"/>
              </a:rPr>
              <a:t>mcr1cet</a:t>
            </a:r>
            <a:r>
              <a:rPr dirty="0" sz="850" spc="95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44444"/>
                </a:solidFill>
                <a:latin typeface="Arial MT"/>
                <a:cs typeface="Arial MT"/>
              </a:rPr>
              <a:t>cycie</a:t>
            </a:r>
            <a:r>
              <a:rPr dirty="0" sz="850" spc="3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05050"/>
                </a:solidFill>
                <a:latin typeface="Arial MT"/>
                <a:cs typeface="Arial MT"/>
              </a:rPr>
              <a:t>could</a:t>
            </a:r>
            <a:r>
              <a:rPr dirty="0" sz="850" spc="65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64646"/>
                </a:solidFill>
                <a:latin typeface="Arial MT"/>
                <a:cs typeface="Arial MT"/>
              </a:rPr>
              <a:t>secure</a:t>
            </a:r>
            <a:r>
              <a:rPr dirty="0" sz="850" spc="4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850" spc="60">
                <a:solidFill>
                  <a:srgbClr val="565656"/>
                </a:solidFill>
                <a:latin typeface="Arial MT"/>
                <a:cs typeface="Arial MT"/>
              </a:rPr>
              <a:t>a</a:t>
            </a:r>
            <a:r>
              <a:rPr dirty="0" sz="850" spc="15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3B3B3B"/>
                </a:solidFill>
                <a:latin typeface="Arial MT"/>
                <a:cs typeface="Arial MT"/>
              </a:rPr>
              <a:t>first-</a:t>
            </a:r>
            <a:r>
              <a:rPr dirty="0" sz="850">
                <a:solidFill>
                  <a:srgbClr val="3B3B3B"/>
                </a:solidFill>
                <a:latin typeface="Arial MT"/>
                <a:cs typeface="Arial MT"/>
              </a:rPr>
              <a:t>r</a:t>
            </a:r>
            <a:r>
              <a:rPr dirty="0" sz="850" spc="28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3B3B3B"/>
                </a:solidFill>
                <a:latin typeface="Arial MT"/>
                <a:cs typeface="Arial MT"/>
              </a:rPr>
              <a:t>over </a:t>
            </a:r>
            <a:r>
              <a:rPr dirty="0" sz="850">
                <a:solidFill>
                  <a:srgbClr val="494949"/>
                </a:solidFill>
                <a:latin typeface="Arial MT"/>
                <a:cs typeface="Arial MT"/>
              </a:rPr>
              <a:t>advantage</a:t>
            </a:r>
            <a:r>
              <a:rPr dirty="0" sz="850" spc="33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850" spc="50">
                <a:solidFill>
                  <a:srgbClr val="565656"/>
                </a:solidFill>
                <a:latin typeface="Arial MT"/>
                <a:cs typeface="Arial MT"/>
              </a:rPr>
              <a:t>and</a:t>
            </a:r>
            <a:r>
              <a:rPr dirty="0" sz="850" spc="100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45454"/>
                </a:solidFill>
                <a:latin typeface="Arial MT"/>
                <a:cs typeface="Arial MT"/>
              </a:rPr>
              <a:t>orand</a:t>
            </a:r>
            <a:r>
              <a:rPr dirty="0" sz="850" spc="8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383838"/>
                </a:solidFill>
                <a:latin typeface="Arial MT"/>
                <a:cs typeface="Arial MT"/>
              </a:rPr>
              <a:t>loyalty.</a:t>
            </a:r>
            <a:endParaRPr sz="850">
              <a:latin typeface="Arial MT"/>
              <a:cs typeface="Arial MT"/>
            </a:endParaRPr>
          </a:p>
          <a:p>
            <a:pPr marL="118110">
              <a:lnSpc>
                <a:spcPct val="100000"/>
              </a:lnSpc>
              <a:spcBef>
                <a:spcPts val="640"/>
              </a:spcBef>
            </a:pPr>
            <a:r>
              <a:rPr dirty="0" sz="850" spc="-20">
                <a:solidFill>
                  <a:srgbClr val="648C89"/>
                </a:solidFill>
                <a:latin typeface="Arial MT"/>
                <a:cs typeface="Arial MT"/>
              </a:rPr>
              <a:t>Cross</a:t>
            </a:r>
            <a:r>
              <a:rPr dirty="0" sz="850" spc="160">
                <a:solidFill>
                  <a:srgbClr val="648C89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42878E"/>
                </a:solidFill>
                <a:latin typeface="Arial MT"/>
                <a:cs typeface="Arial MT"/>
              </a:rPr>
              <a:t>Setting</a:t>
            </a:r>
            <a:r>
              <a:rPr dirty="0" sz="850" spc="30">
                <a:solidFill>
                  <a:srgbClr val="42878E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6DAEC3"/>
                </a:solidFill>
                <a:latin typeface="Arial MT"/>
                <a:cs typeface="Arial MT"/>
              </a:rPr>
              <a:t>F</a:t>
            </a:r>
            <a:r>
              <a:rPr dirty="0" sz="850" spc="-25">
                <a:solidFill>
                  <a:srgbClr val="AAAAAA"/>
                </a:solidFill>
                <a:latin typeface="Arial MT"/>
                <a:cs typeface="Arial MT"/>
              </a:rPr>
              <a:t>c'tenhols:</a:t>
            </a:r>
            <a:r>
              <a:rPr dirty="0" sz="850" spc="45">
                <a:solidFill>
                  <a:srgbClr val="AAAAAA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575757"/>
                </a:solidFill>
                <a:latin typeface="Arial MT"/>
                <a:cs typeface="Arial MT"/>
              </a:rPr>
              <a:t>\^/e</a:t>
            </a:r>
            <a:r>
              <a:rPr dirty="0" sz="85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850" spc="50">
                <a:solidFill>
                  <a:srgbClr val="777777"/>
                </a:solidFill>
                <a:latin typeface="Arial MT"/>
                <a:cs typeface="Arial MT"/>
              </a:rPr>
              <a:t>con</a:t>
            </a:r>
            <a:r>
              <a:rPr dirty="0" sz="850" spc="-4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F3F3F"/>
                </a:solidFill>
                <a:latin typeface="Arial MT"/>
                <a:cs typeface="Arial MT"/>
              </a:rPr>
              <a:t>exploit</a:t>
            </a:r>
            <a:r>
              <a:rPr dirty="0" sz="850" spc="4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727272"/>
                </a:solidFill>
                <a:latin typeface="Arial MT"/>
                <a:cs typeface="Arial MT"/>
              </a:rPr>
              <a:t>cross</a:t>
            </a:r>
            <a:r>
              <a:rPr dirty="0" sz="850" spc="-65">
                <a:solidFill>
                  <a:srgbClr val="727272"/>
                </a:solidFill>
                <a:latin typeface="Arial MT"/>
                <a:cs typeface="Arial MT"/>
              </a:rPr>
              <a:t> </a:t>
            </a:r>
            <a:r>
              <a:rPr dirty="0" sz="850" spc="-45">
                <a:solidFill>
                  <a:srgbClr val="5D5D5D"/>
                </a:solidFill>
                <a:latin typeface="Arial MT"/>
                <a:cs typeface="Arial MT"/>
              </a:rPr>
              <a:t>-</a:t>
            </a:r>
            <a:r>
              <a:rPr dirty="0" sz="850" spc="-10">
                <a:solidFill>
                  <a:srgbClr val="5D5D5D"/>
                </a:solidFill>
                <a:latin typeface="Arial MT"/>
                <a:cs typeface="Arial MT"/>
              </a:rPr>
              <a:t>seeing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72144" y="3051694"/>
            <a:ext cx="2360295" cy="286385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51435">
              <a:lnSpc>
                <a:spcPts val="1000"/>
              </a:lnSpc>
              <a:spcBef>
                <a:spcPts val="180"/>
              </a:spcBef>
              <a:tabLst>
                <a:tab pos="344805" algn="l"/>
              </a:tabLst>
            </a:pPr>
            <a:r>
              <a:rPr dirty="0" sz="850" spc="-25">
                <a:solidFill>
                  <a:srgbClr val="4D4D4D"/>
                </a:solidFill>
                <a:latin typeface="Arial MT"/>
                <a:cs typeface="Arial MT"/>
              </a:rPr>
              <a:t>'Q'</a:t>
            </a:r>
            <a:r>
              <a:rPr dirty="0" sz="850">
                <a:solidFill>
                  <a:srgbClr val="4D4D4D"/>
                </a:solidFill>
                <a:latin typeface="Arial MT"/>
                <a:cs typeface="Arial MT"/>
              </a:rPr>
              <a:t>	</a:t>
            </a:r>
            <a:r>
              <a:rPr dirty="0" sz="850" spc="-100">
                <a:solidFill>
                  <a:srgbClr val="4D4D4D"/>
                </a:solidFill>
                <a:latin typeface="Arial MT"/>
                <a:cs typeface="Arial MT"/>
              </a:rPr>
              <a:t>uFñfia-</a:t>
            </a:r>
            <a:r>
              <a:rPr dirty="0" sz="850">
                <a:solidFill>
                  <a:srgbClr val="4D4D4D"/>
                </a:solidFill>
                <a:latin typeface="Arial MT"/>
                <a:cs typeface="Arial MT"/>
              </a:rPr>
              <a:t>s</a:t>
            </a:r>
            <a:r>
              <a:rPr dirty="0" sz="850" spc="10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64646"/>
                </a:solidFill>
                <a:latin typeface="Arial MT"/>
                <a:cs typeface="Arial MT"/>
              </a:rPr>
              <a:t>with</a:t>
            </a:r>
            <a:r>
              <a:rPr dirty="0" sz="850" spc="-2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3F3F3F"/>
                </a:solidFill>
                <a:latin typeface="Arial MT"/>
                <a:cs typeface="Arial MT"/>
              </a:rPr>
              <a:t>existing</a:t>
            </a:r>
            <a:r>
              <a:rPr dirty="0" sz="850" spc="1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565656"/>
                </a:solidFill>
                <a:latin typeface="Arial MT"/>
                <a:cs typeface="Arial MT"/>
              </a:rPr>
              <a:t>produC</a:t>
            </a:r>
            <a:r>
              <a:rPr dirty="0" sz="850" spc="-130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696969"/>
                </a:solidFill>
                <a:latin typeface="Arial MT"/>
                <a:cs typeface="Arial MT"/>
              </a:rPr>
              <a:t>Is</a:t>
            </a:r>
            <a:r>
              <a:rPr dirty="0" sz="850" spc="3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B5B5B"/>
                </a:solidFill>
                <a:latin typeface="Arial MT"/>
                <a:cs typeface="Arial MT"/>
              </a:rPr>
              <a:t>to</a:t>
            </a:r>
            <a:r>
              <a:rPr dirty="0" sz="850" spc="55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4F4F4F"/>
                </a:solidFill>
                <a:latin typeface="Arial MT"/>
                <a:cs typeface="Arial MT"/>
              </a:rPr>
              <a:t>enhance </a:t>
            </a:r>
            <a:r>
              <a:rPr dirty="0" sz="850">
                <a:solidFill>
                  <a:srgbClr val="494949"/>
                </a:solidFill>
                <a:latin typeface="Arial MT"/>
                <a:cs typeface="Arial MT"/>
              </a:rPr>
              <a:t>customer</a:t>
            </a:r>
            <a:r>
              <a:rPr dirty="0" sz="850" spc="5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3A3A3A"/>
                </a:solidFill>
                <a:latin typeface="Arial MT"/>
                <a:cs typeface="Arial MT"/>
              </a:rPr>
              <a:t>value.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77816" y="3387002"/>
            <a:ext cx="2674620" cy="135191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03505" marR="44450" indent="-91440">
              <a:lnSpc>
                <a:spcPct val="97800"/>
              </a:lnSpc>
              <a:spcBef>
                <a:spcPts val="150"/>
              </a:spcBef>
            </a:pPr>
            <a:r>
              <a:rPr dirty="0" sz="850">
                <a:solidFill>
                  <a:srgbClr val="F63FF9"/>
                </a:solidFill>
                <a:latin typeface="Arial MT"/>
                <a:cs typeface="Arial MT"/>
              </a:rPr>
              <a:t>,</a:t>
            </a:r>
            <a:r>
              <a:rPr dirty="0" sz="850" spc="355">
                <a:solidFill>
                  <a:srgbClr val="F63FF9"/>
                </a:solidFill>
                <a:latin typeface="Arial MT"/>
                <a:cs typeface="Arial MT"/>
              </a:rPr>
              <a:t> </a:t>
            </a:r>
            <a:r>
              <a:rPr dirty="0" sz="850" spc="-10" b="1">
                <a:solidFill>
                  <a:srgbClr val="448083"/>
                </a:solidFill>
                <a:latin typeface="Arial"/>
                <a:cs typeface="Arial"/>
              </a:rPr>
              <a:t>Global</a:t>
            </a:r>
            <a:r>
              <a:rPr dirty="0" sz="850" spc="50" b="1">
                <a:solidFill>
                  <a:srgbClr val="448083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1C7579"/>
                </a:solidFill>
                <a:latin typeface="Arial MT"/>
                <a:cs typeface="Arial MT"/>
              </a:rPr>
              <a:t>E</a:t>
            </a:r>
            <a:r>
              <a:rPr dirty="0" sz="850" spc="-10">
                <a:solidFill>
                  <a:srgbClr val="387E7E"/>
                </a:solidFill>
                <a:latin typeface="Arial MT"/>
                <a:cs typeface="Arial MT"/>
              </a:rPr>
              <a:t>xponslon</a:t>
            </a:r>
            <a:r>
              <a:rPr dirty="0" sz="850" spc="-10">
                <a:solidFill>
                  <a:srgbClr val="90ACAA"/>
                </a:solidFill>
                <a:latin typeface="Arial MT"/>
                <a:cs typeface="Arial MT"/>
              </a:rPr>
              <a:t>:</a:t>
            </a:r>
            <a:r>
              <a:rPr dirty="0" sz="850" spc="-85">
                <a:solidFill>
                  <a:srgbClr val="90ACAA"/>
                </a:solidFill>
                <a:latin typeface="Arial MT"/>
                <a:cs typeface="Arial MT"/>
              </a:rPr>
              <a:t> </a:t>
            </a:r>
            <a:r>
              <a:rPr dirty="0" sz="850" spc="-90">
                <a:solidFill>
                  <a:srgbClr val="606060"/>
                </a:solidFill>
                <a:latin typeface="Arial MT"/>
                <a:cs typeface="Arial MT"/>
              </a:rPr>
              <a:t>This</a:t>
            </a:r>
            <a:r>
              <a:rPr dirty="0" sz="850" spc="6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850" spc="65">
                <a:solidFill>
                  <a:srgbClr val="414141"/>
                </a:solidFill>
                <a:latin typeface="Arial MT"/>
                <a:cs typeface="Arial MT"/>
              </a:rPr>
              <a:t>Lunch</a:t>
            </a:r>
            <a:r>
              <a:rPr dirty="0" sz="850" spc="-15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44444"/>
                </a:solidFill>
                <a:latin typeface="Arial MT"/>
                <a:cs typeface="Arial MT"/>
              </a:rPr>
              <a:t>could</a:t>
            </a:r>
            <a:r>
              <a:rPr dirty="0" sz="850" spc="5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3B3B3B"/>
                </a:solidFill>
                <a:latin typeface="Arial MT"/>
                <a:cs typeface="Arial MT"/>
              </a:rPr>
              <a:t>serve</a:t>
            </a:r>
            <a:r>
              <a:rPr dirty="0" sz="850" spc="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D5D5D"/>
                </a:solidFill>
                <a:latin typeface="Arial MT"/>
                <a:cs typeface="Arial MT"/>
              </a:rPr>
              <a:t>as</a:t>
            </a:r>
            <a:r>
              <a:rPr dirty="0" sz="850" spc="2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3F3F3F"/>
                </a:solidFill>
                <a:latin typeface="Arial MT"/>
                <a:cs typeface="Arial MT"/>
              </a:rPr>
              <a:t>a </a:t>
            </a:r>
            <a:r>
              <a:rPr dirty="0" sz="850">
                <a:solidFill>
                  <a:srgbClr val="545454"/>
                </a:solidFill>
                <a:latin typeface="Arial MT"/>
                <a:cs typeface="Arial MT"/>
              </a:rPr>
              <a:t>stepping</a:t>
            </a:r>
            <a:r>
              <a:rPr dirty="0" sz="850" spc="13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B2B2B"/>
                </a:solidFill>
                <a:latin typeface="Arial MT"/>
                <a:cs typeface="Arial MT"/>
              </a:rPr>
              <a:t>stone</a:t>
            </a:r>
            <a:r>
              <a:rPr dirty="0" sz="850" spc="6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A3A3A"/>
                </a:solidFill>
                <a:latin typeface="Arial MT"/>
                <a:cs typeface="Arial MT"/>
              </a:rPr>
              <a:t>towards</a:t>
            </a:r>
            <a:r>
              <a:rPr dirty="0" sz="850" spc="12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64646"/>
                </a:solidFill>
                <a:latin typeface="Arial MT"/>
                <a:cs typeface="Arial MT"/>
              </a:rPr>
              <a:t>expanding</a:t>
            </a:r>
            <a:r>
              <a:rPr dirty="0" sz="850" spc="8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76767"/>
                </a:solidFill>
                <a:latin typeface="Arial MT"/>
                <a:cs typeface="Arial MT"/>
              </a:rPr>
              <a:t>our</a:t>
            </a:r>
            <a:r>
              <a:rPr dirty="0" sz="850" spc="60">
                <a:solidFill>
                  <a:srgbClr val="676767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3F3F3F"/>
                </a:solidFill>
                <a:latin typeface="Arial MT"/>
                <a:cs typeface="Arial MT"/>
              </a:rPr>
              <a:t>pre</a:t>
            </a:r>
            <a:r>
              <a:rPr dirty="0" sz="850" spc="-10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50" spc="-60">
                <a:solidFill>
                  <a:srgbClr val="646464"/>
                </a:solidFill>
                <a:latin typeface="Arial MT"/>
                <a:cs typeface="Arial MT"/>
              </a:rPr>
              <a:t>acne</a:t>
            </a:r>
            <a:r>
              <a:rPr dirty="0" sz="850" spc="-7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808080"/>
                </a:solidFill>
                <a:latin typeface="Arial MT"/>
                <a:cs typeface="Arial MT"/>
              </a:rPr>
              <a:t>e</a:t>
            </a:r>
            <a:r>
              <a:rPr dirty="0" sz="850" spc="-10">
                <a:solidFill>
                  <a:srgbClr val="808080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676767"/>
                </a:solidFill>
                <a:latin typeface="Arial MT"/>
                <a:cs typeface="Arial MT"/>
              </a:rPr>
              <a:t>in </a:t>
            </a:r>
            <a:r>
              <a:rPr dirty="0" sz="850">
                <a:solidFill>
                  <a:srgbClr val="4B4B4B"/>
                </a:solidFill>
                <a:latin typeface="Arial MT"/>
                <a:cs typeface="Arial MT"/>
              </a:rPr>
              <a:t>new</a:t>
            </a:r>
            <a:r>
              <a:rPr dirty="0" sz="850" spc="11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25252"/>
                </a:solidFill>
                <a:latin typeface="Arial MT"/>
                <a:cs typeface="Arial MT"/>
              </a:rPr>
              <a:t>inlernational</a:t>
            </a:r>
            <a:r>
              <a:rPr dirty="0" sz="850" spc="114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850" spc="75">
                <a:solidFill>
                  <a:srgbClr val="363636"/>
                </a:solidFill>
                <a:latin typeface="Arial MT"/>
                <a:cs typeface="Arial MT"/>
              </a:rPr>
              <a:t>mane</a:t>
            </a:r>
            <a:r>
              <a:rPr dirty="0" sz="850" spc="-105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4D4D4D"/>
                </a:solidFill>
                <a:latin typeface="Arial MT"/>
                <a:cs typeface="Arial MT"/>
              </a:rPr>
              <a:t>ts.</a:t>
            </a:r>
            <a:endParaRPr sz="850">
              <a:latin typeface="Arial MT"/>
              <a:cs typeface="Arial MT"/>
            </a:endParaRPr>
          </a:p>
          <a:p>
            <a:pPr marL="106680" marR="5080" indent="-90170">
              <a:lnSpc>
                <a:spcPts val="1000"/>
              </a:lnSpc>
              <a:spcBef>
                <a:spcPts val="730"/>
              </a:spcBef>
            </a:pPr>
            <a:r>
              <a:rPr dirty="0" sz="850">
                <a:solidFill>
                  <a:srgbClr val="F63FF9"/>
                </a:solidFill>
                <a:latin typeface="Arial MT"/>
                <a:cs typeface="Arial MT"/>
              </a:rPr>
              <a:t>'</a:t>
            </a:r>
            <a:r>
              <a:rPr dirty="0" sz="850" spc="350">
                <a:solidFill>
                  <a:srgbClr val="F63FF9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6EA3AA"/>
                </a:solidFill>
                <a:latin typeface="Arial MT"/>
                <a:cs typeface="Arial MT"/>
              </a:rPr>
              <a:t>Svstoinob8fty</a:t>
            </a:r>
            <a:r>
              <a:rPr dirty="0" sz="850" spc="200">
                <a:solidFill>
                  <a:srgbClr val="6EA3A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A0A0A0"/>
                </a:solidFill>
                <a:latin typeface="Arial MT"/>
                <a:cs typeface="Arial MT"/>
              </a:rPr>
              <a:t>£ocvs:</a:t>
            </a:r>
            <a:r>
              <a:rPr dirty="0" sz="850" spc="135">
                <a:solidFill>
                  <a:srgbClr val="A0A0A0"/>
                </a:solidFill>
                <a:latin typeface="Arial MT"/>
                <a:cs typeface="Arial MT"/>
              </a:rPr>
              <a:t>  </a:t>
            </a:r>
            <a:r>
              <a:rPr dirty="0" sz="850" spc="-10">
                <a:solidFill>
                  <a:srgbClr val="313131"/>
                </a:solidFill>
                <a:latin typeface="Arial MT"/>
                <a:cs typeface="Arial MT"/>
              </a:rPr>
              <a:t>ositioninq</a:t>
            </a:r>
            <a:r>
              <a:rPr dirty="0" sz="850" spc="7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D5D5D"/>
                </a:solidFill>
                <a:latin typeface="Arial MT"/>
                <a:cs typeface="Arial MT"/>
              </a:rPr>
              <a:t>roe</a:t>
            </a:r>
            <a:r>
              <a:rPr dirty="0" sz="850" spc="-25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75757"/>
                </a:solidFill>
                <a:latin typeface="Arial MT"/>
                <a:cs typeface="Arial MT"/>
              </a:rPr>
              <a:t>product</a:t>
            </a:r>
            <a:r>
              <a:rPr dirty="0" sz="850" spc="11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D2D2D"/>
                </a:solidFill>
                <a:latin typeface="Arial MT"/>
                <a:cs typeface="Arial MT"/>
              </a:rPr>
              <a:t>with</a:t>
            </a:r>
            <a:r>
              <a:rPr dirty="0" sz="850" spc="-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747474"/>
                </a:solidFill>
                <a:latin typeface="Arial MT"/>
                <a:cs typeface="Arial MT"/>
              </a:rPr>
              <a:t>a </a:t>
            </a:r>
            <a:r>
              <a:rPr dirty="0" sz="850">
                <a:solidFill>
                  <a:srgbClr val="595959"/>
                </a:solidFill>
                <a:latin typeface="Arial MT"/>
                <a:cs typeface="Arial MT"/>
              </a:rPr>
              <a:t>focus</a:t>
            </a:r>
            <a:r>
              <a:rPr dirty="0" sz="850" spc="10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96969"/>
                </a:solidFill>
                <a:latin typeface="Arial MT"/>
                <a:cs typeface="Arial MT"/>
              </a:rPr>
              <a:t>on</a:t>
            </a:r>
            <a:r>
              <a:rPr dirty="0" sz="850" spc="4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A3A3A"/>
                </a:solidFill>
                <a:latin typeface="Arial MT"/>
                <a:cs typeface="Arial MT"/>
              </a:rPr>
              <a:t>sustainability</a:t>
            </a:r>
            <a:r>
              <a:rPr dirty="0" sz="850" spc="9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24242"/>
                </a:solidFill>
                <a:latin typeface="Arial MT"/>
                <a:cs typeface="Arial MT"/>
              </a:rPr>
              <a:t>could</a:t>
            </a:r>
            <a:r>
              <a:rPr dirty="0" sz="850" spc="7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D3D3D"/>
                </a:solidFill>
                <a:latin typeface="Arial MT"/>
                <a:cs typeface="Arial MT"/>
              </a:rPr>
              <a:t>attract</a:t>
            </a:r>
            <a:r>
              <a:rPr dirty="0" sz="850" spc="14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82828"/>
                </a:solidFill>
                <a:latin typeface="Arial MT"/>
                <a:cs typeface="Arial MT"/>
              </a:rPr>
              <a:t>envñonmentdiy </a:t>
            </a:r>
            <a:r>
              <a:rPr dirty="0" sz="850">
                <a:solidFill>
                  <a:srgbClr val="3F3F3F"/>
                </a:solidFill>
                <a:latin typeface="Arial MT"/>
                <a:cs typeface="Arial MT"/>
              </a:rPr>
              <a:t>conscious</a:t>
            </a:r>
            <a:r>
              <a:rPr dirty="0" sz="8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565656"/>
                </a:solidFill>
                <a:latin typeface="Arial MT"/>
                <a:cs typeface="Arial MT"/>
              </a:rPr>
              <a:t>consumers.</a:t>
            </a:r>
            <a:endParaRPr sz="850">
              <a:latin typeface="Arial MT"/>
              <a:cs typeface="Arial MT"/>
            </a:endParaRPr>
          </a:p>
          <a:p>
            <a:pPr marL="103505" marR="82550" indent="-89535">
              <a:lnSpc>
                <a:spcPct val="100000"/>
              </a:lnSpc>
              <a:spcBef>
                <a:spcPts val="590"/>
              </a:spcBef>
            </a:pPr>
            <a:r>
              <a:rPr dirty="0" sz="850">
                <a:solidFill>
                  <a:srgbClr val="F63FFF"/>
                </a:solidFill>
                <a:latin typeface="Arial MT"/>
                <a:cs typeface="Arial MT"/>
              </a:rPr>
              <a:t>i</a:t>
            </a:r>
            <a:r>
              <a:rPr dirty="0" sz="850" spc="370">
                <a:solidFill>
                  <a:srgbClr val="F63FF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67977"/>
                </a:solidFill>
                <a:latin typeface="Arial MT"/>
                <a:cs typeface="Arial MT"/>
              </a:rPr>
              <a:t>Porlner›hlp</a:t>
            </a:r>
            <a:r>
              <a:rPr dirty="0" sz="850" spc="90">
                <a:solidFill>
                  <a:srgbClr val="367977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B8E91"/>
                </a:solidFill>
                <a:latin typeface="Arial MT"/>
                <a:cs typeface="Arial MT"/>
              </a:rPr>
              <a:t>and</a:t>
            </a:r>
            <a:r>
              <a:rPr dirty="0" sz="850" spc="55">
                <a:solidFill>
                  <a:srgbClr val="5B8E91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B828C"/>
                </a:solidFill>
                <a:latin typeface="Arial MT"/>
                <a:cs typeface="Arial MT"/>
              </a:rPr>
              <a:t>C</a:t>
            </a:r>
            <a:r>
              <a:rPr dirty="0" sz="850">
                <a:solidFill>
                  <a:srgbClr val="468787"/>
                </a:solidFill>
                <a:latin typeface="Arial MT"/>
                <a:cs typeface="Arial MT"/>
              </a:rPr>
              <a:t>olloborotton:</a:t>
            </a:r>
            <a:r>
              <a:rPr dirty="0" sz="850" spc="45">
                <a:solidFill>
                  <a:srgbClr val="468787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363636"/>
                </a:solidFill>
                <a:latin typeface="Arial MT"/>
                <a:cs typeface="Arial MT"/>
              </a:rPr>
              <a:t>CaIloD‹xotivo </a:t>
            </a:r>
            <a:r>
              <a:rPr dirty="0" sz="850">
                <a:solidFill>
                  <a:srgbClr val="5B5B5B"/>
                </a:solidFill>
                <a:latin typeface="Arial MT"/>
                <a:cs typeface="Arial MT"/>
              </a:rPr>
              <a:t>partner\h‹ps</a:t>
            </a:r>
            <a:r>
              <a:rPr dirty="0" sz="850" spc="155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850" spc="50">
                <a:solidFill>
                  <a:srgbClr val="696969"/>
                </a:solidFill>
                <a:latin typeface="Arial MT"/>
                <a:cs typeface="Arial MT"/>
              </a:rPr>
              <a:t>can</a:t>
            </a:r>
            <a:r>
              <a:rPr dirty="0" sz="850" spc="35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82828"/>
                </a:solidFill>
                <a:latin typeface="Arial MT"/>
                <a:cs typeface="Arial MT"/>
              </a:rPr>
              <a:t>e*tend</a:t>
            </a:r>
            <a:r>
              <a:rPr dirty="0" sz="850" spc="4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46464"/>
                </a:solidFill>
                <a:latin typeface="Arial MT"/>
                <a:cs typeface="Arial MT"/>
              </a:rPr>
              <a:t>reach</a:t>
            </a:r>
            <a:r>
              <a:rPr dirty="0" sz="850" spc="6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850" spc="50">
                <a:solidFill>
                  <a:srgbClr val="4F4F4F"/>
                </a:solidFill>
                <a:latin typeface="Arial MT"/>
                <a:cs typeface="Arial MT"/>
              </a:rPr>
              <a:t>and</a:t>
            </a:r>
            <a:r>
              <a:rPr dirty="0" sz="850" spc="4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850" spc="50">
                <a:solidFill>
                  <a:srgbClr val="6D6D6D"/>
                </a:solidFill>
                <a:latin typeface="Arial MT"/>
                <a:cs typeface="Arial MT"/>
              </a:rPr>
              <a:t>add</a:t>
            </a:r>
            <a:r>
              <a:rPr dirty="0" sz="850" spc="114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505050"/>
                </a:solidFill>
                <a:latin typeface="Arial MT"/>
                <a:cs typeface="Arial MT"/>
              </a:rPr>
              <a:t>cf&amp;diDiIity </a:t>
            </a:r>
            <a:r>
              <a:rPr dirty="0" sz="850">
                <a:solidFill>
                  <a:srgbClr val="4B4B4B"/>
                </a:solidFill>
                <a:latin typeface="Arial MT"/>
                <a:cs typeface="Arial MT"/>
              </a:rPr>
              <a:t>to</a:t>
            </a:r>
            <a:r>
              <a:rPr dirty="0" sz="850" spc="11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42424"/>
                </a:solidFill>
                <a:latin typeface="Arial MT"/>
                <a:cs typeface="Arial MT"/>
              </a:rPr>
              <a:t>the</a:t>
            </a:r>
            <a:r>
              <a:rPr dirty="0" sz="850" spc="100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F3F3F"/>
                </a:solidFill>
                <a:latin typeface="Arial MT"/>
                <a:cs typeface="Arial MT"/>
              </a:rPr>
              <a:t>campaign</a:t>
            </a:r>
            <a:r>
              <a:rPr dirty="0" sz="850" spc="114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26262"/>
                </a:solidFill>
                <a:latin typeface="Arial MT"/>
                <a:cs typeface="Arial MT"/>
              </a:rPr>
              <a:t>or</a:t>
            </a:r>
            <a:r>
              <a:rPr dirty="0" sz="850" spc="120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850" spc="-100">
                <a:solidFill>
                  <a:srgbClr val="4D4D4D"/>
                </a:solidFill>
                <a:latin typeface="Arial MT"/>
                <a:cs typeface="Arial MT"/>
              </a:rPr>
              <a:t>pro€luC</a:t>
            </a:r>
            <a:r>
              <a:rPr dirty="0" sz="850" spc="-3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3A3A3A"/>
                </a:solidFill>
                <a:latin typeface="Arial MT"/>
                <a:cs typeface="Arial MT"/>
              </a:rPr>
              <a:t>t.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889985" y="1516728"/>
            <a:ext cx="2606675" cy="321881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 marR="185420" indent="1270">
              <a:lnSpc>
                <a:spcPct val="96300"/>
              </a:lnSpc>
              <a:spcBef>
                <a:spcPts val="165"/>
              </a:spcBef>
            </a:pPr>
            <a:r>
              <a:rPr dirty="0" sz="850">
                <a:solidFill>
                  <a:srgbClr val="56797C"/>
                </a:solidFill>
                <a:latin typeface="Arial MT"/>
                <a:cs typeface="Arial MT"/>
              </a:rPr>
              <a:t>C</a:t>
            </a:r>
            <a:r>
              <a:rPr dirty="0" sz="850">
                <a:solidFill>
                  <a:srgbClr val="4D7075"/>
                </a:solidFill>
                <a:latin typeface="Arial MT"/>
                <a:cs typeface="Arial MT"/>
              </a:rPr>
              <a:t>ompstltls'•</a:t>
            </a:r>
            <a:r>
              <a:rPr dirty="0" sz="850" spc="204">
                <a:solidFill>
                  <a:srgbClr val="4D7075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07E80"/>
                </a:solidFill>
                <a:latin typeface="Arial MT"/>
                <a:cs typeface="Arial MT"/>
              </a:rPr>
              <a:t>C</a:t>
            </a:r>
            <a:r>
              <a:rPr dirty="0" sz="850">
                <a:solidFill>
                  <a:srgbClr val="9C9C9C"/>
                </a:solidFill>
                <a:latin typeface="Arial MT"/>
                <a:cs typeface="Arial MT"/>
              </a:rPr>
              <a:t>ounl••ocIfons:</a:t>
            </a:r>
            <a:r>
              <a:rPr dirty="0" sz="850" spc="45">
                <a:solidFill>
                  <a:srgbClr val="9C9C9C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25252"/>
                </a:solidFill>
                <a:latin typeface="Arial MT"/>
                <a:cs typeface="Arial MT"/>
              </a:rPr>
              <a:t>Compe</a:t>
            </a:r>
            <a:r>
              <a:rPr dirty="0" sz="850" spc="-2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43434"/>
                </a:solidFill>
                <a:latin typeface="Arial MT"/>
                <a:cs typeface="Arial MT"/>
              </a:rPr>
              <a:t>ti</a:t>
            </a:r>
            <a:r>
              <a:rPr dirty="0" sz="850" spc="22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850" spc="-80">
                <a:solidFill>
                  <a:srgbClr val="343434"/>
                </a:solidFill>
                <a:latin typeface="Arial MT"/>
                <a:cs typeface="Arial MT"/>
              </a:rPr>
              <a:t>ore</a:t>
            </a:r>
            <a:r>
              <a:rPr dirty="0" sz="850" spc="15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525252"/>
                </a:solidFill>
                <a:latin typeface="Arial MT"/>
                <a:cs typeface="Arial MT"/>
              </a:rPr>
              <a:t>may </a:t>
            </a:r>
            <a:r>
              <a:rPr dirty="0" sz="850">
                <a:solidFill>
                  <a:srgbClr val="383838"/>
                </a:solidFill>
                <a:latin typeface="Arial MT"/>
                <a:cs typeface="Arial MT"/>
              </a:rPr>
              <a:t>launch</a:t>
            </a:r>
            <a:r>
              <a:rPr dirty="0" sz="850" spc="5">
                <a:solidFill>
                  <a:srgbClr val="383838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4B4B4B"/>
                </a:solidFill>
                <a:latin typeface="Arial MT"/>
                <a:cs typeface="Arial MT"/>
              </a:rPr>
              <a:t>s•miIor</a:t>
            </a:r>
            <a:r>
              <a:rPr dirty="0" sz="850" spc="8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4B4B4B"/>
                </a:solidFill>
                <a:latin typeface="Arial MT"/>
                <a:cs typeface="Arial MT"/>
              </a:rPr>
              <a:t>proc/uc</a:t>
            </a:r>
            <a:r>
              <a:rPr dirty="0" sz="850" spc="-155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3F3F3F"/>
                </a:solidFill>
                <a:latin typeface="Arial MT"/>
                <a:cs typeface="Arial MT"/>
              </a:rPr>
              <a:t>Is</a:t>
            </a:r>
            <a:r>
              <a:rPr dirty="0" sz="850" spc="9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50" spc="-100">
                <a:solidFill>
                  <a:srgbClr val="606060"/>
                </a:solidFill>
                <a:latin typeface="Arial MT"/>
                <a:cs typeface="Arial MT"/>
              </a:rPr>
              <a:t>oc</a:t>
            </a:r>
            <a:r>
              <a:rPr dirty="0" sz="850" spc="-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3D3D3D"/>
                </a:solidFill>
                <a:latin typeface="Arial MT"/>
                <a:cs typeface="Arial MT"/>
              </a:rPr>
              <a:t>ogrpess‹ve</a:t>
            </a:r>
            <a:r>
              <a:rPr dirty="0" sz="850" spc="7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3D3D3D"/>
                </a:solidFill>
                <a:latin typeface="Arial MT"/>
                <a:cs typeface="Arial MT"/>
              </a:rPr>
              <a:t>compo‹grs </a:t>
            </a:r>
            <a:r>
              <a:rPr dirty="0" sz="850" spc="-30">
                <a:solidFill>
                  <a:srgbClr val="6B6B6B"/>
                </a:solidFill>
                <a:latin typeface="Arial MT"/>
                <a:cs typeface="Arial MT"/>
              </a:rPr>
              <a:t>in</a:t>
            </a:r>
            <a:r>
              <a:rPr dirty="0" sz="850" spc="-4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626262"/>
                </a:solidFill>
                <a:latin typeface="Arial MT"/>
                <a:cs typeface="Arial MT"/>
              </a:rPr>
              <a:t>response.</a:t>
            </a:r>
            <a:r>
              <a:rPr dirty="0" sz="850" spc="65">
                <a:solidFill>
                  <a:srgbClr val="626262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06060"/>
                </a:solidFill>
                <a:latin typeface="Arial MT"/>
                <a:cs typeface="Arial MT"/>
              </a:rPr>
              <a:t>diluting</a:t>
            </a:r>
            <a:r>
              <a:rPr dirty="0" sz="850" spc="1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06060"/>
                </a:solidFill>
                <a:latin typeface="Arial MT"/>
                <a:cs typeface="Arial MT"/>
              </a:rPr>
              <a:t>our</a:t>
            </a:r>
            <a:r>
              <a:rPr dirty="0" sz="850" spc="1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181818"/>
                </a:solidFill>
                <a:latin typeface="Arial MT"/>
                <a:cs typeface="Arial MT"/>
              </a:rPr>
              <a:t>morket</a:t>
            </a:r>
            <a:r>
              <a:rPr dirty="0" sz="850" spc="6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626262"/>
                </a:solidFill>
                <a:latin typeface="Arial MT"/>
                <a:cs typeface="Arial MT"/>
              </a:rPr>
              <a:t>shore.</a:t>
            </a:r>
            <a:endParaRPr sz="850">
              <a:latin typeface="Arial MT"/>
              <a:cs typeface="Arial MT"/>
            </a:endParaRPr>
          </a:p>
          <a:p>
            <a:pPr algn="just" marL="12700" marR="138430" indent="6350">
              <a:lnSpc>
                <a:spcPct val="96300"/>
              </a:lnSpc>
              <a:spcBef>
                <a:spcPts val="720"/>
              </a:spcBef>
            </a:pPr>
            <a:r>
              <a:rPr dirty="0" sz="850" spc="-35" b="1">
                <a:solidFill>
                  <a:srgbClr val="3A5659"/>
                </a:solidFill>
                <a:latin typeface="Arial"/>
                <a:cs typeface="Arial"/>
              </a:rPr>
              <a:t>Economic</a:t>
            </a:r>
            <a:r>
              <a:rPr dirty="0" sz="850" spc="80" b="1">
                <a:solidFill>
                  <a:srgbClr val="3A5659"/>
                </a:solidFill>
                <a:latin typeface="Arial"/>
                <a:cs typeface="Arial"/>
              </a:rPr>
              <a:t> </a:t>
            </a:r>
            <a:r>
              <a:rPr dirty="0" sz="850">
                <a:solidFill>
                  <a:srgbClr val="838383"/>
                </a:solidFill>
                <a:latin typeface="Arial MT"/>
                <a:cs typeface="Arial MT"/>
              </a:rPr>
              <a:t>Downltxns:</a:t>
            </a:r>
            <a:r>
              <a:rPr dirty="0" sz="850" spc="-15">
                <a:solidFill>
                  <a:srgbClr val="838383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25252"/>
                </a:solidFill>
                <a:latin typeface="Arial MT"/>
                <a:cs typeface="Arial MT"/>
              </a:rPr>
              <a:t>Economic</a:t>
            </a:r>
            <a:r>
              <a:rPr dirty="0" sz="850" spc="10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242424"/>
                </a:solidFill>
                <a:latin typeface="Arial MT"/>
                <a:cs typeface="Arial MT"/>
              </a:rPr>
              <a:t>downturns</a:t>
            </a:r>
            <a:r>
              <a:rPr dirty="0" sz="850" spc="55">
                <a:solidFill>
                  <a:srgbClr val="242424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464646"/>
                </a:solidFill>
                <a:latin typeface="Arial MT"/>
                <a:cs typeface="Arial MT"/>
              </a:rPr>
              <a:t>could </a:t>
            </a:r>
            <a:r>
              <a:rPr dirty="0" sz="850">
                <a:solidFill>
                  <a:srgbClr val="565656"/>
                </a:solidFill>
                <a:latin typeface="Arial MT"/>
                <a:cs typeface="Arial MT"/>
              </a:rPr>
              <a:t>reduce</a:t>
            </a:r>
            <a:r>
              <a:rPr dirty="0" sz="850" spc="75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757575"/>
                </a:solidFill>
                <a:latin typeface="Arial MT"/>
                <a:cs typeface="Arial MT"/>
              </a:rPr>
              <a:t>consumer</a:t>
            </a:r>
            <a:r>
              <a:rPr dirty="0" sz="850" spc="18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24242"/>
                </a:solidFill>
                <a:latin typeface="Arial MT"/>
                <a:cs typeface="Arial MT"/>
              </a:rPr>
              <a:t>spending</a:t>
            </a:r>
            <a:r>
              <a:rPr dirty="0" sz="850" spc="80">
                <a:solidFill>
                  <a:srgbClr val="424242"/>
                </a:solidFill>
                <a:latin typeface="Arial MT"/>
                <a:cs typeface="Arial MT"/>
              </a:rPr>
              <a:t> </a:t>
            </a:r>
            <a:r>
              <a:rPr dirty="0" sz="850" spc="50">
                <a:solidFill>
                  <a:srgbClr val="757575"/>
                </a:solidFill>
                <a:latin typeface="Arial MT"/>
                <a:cs typeface="Arial MT"/>
              </a:rPr>
              <a:t>and</a:t>
            </a:r>
            <a:r>
              <a:rPr dirty="0" sz="850" spc="15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05050"/>
                </a:solidFill>
                <a:latin typeface="Arial MT"/>
                <a:cs typeface="Arial MT"/>
              </a:rPr>
              <a:t>adversely</a:t>
            </a:r>
            <a:r>
              <a:rPr dirty="0" sz="850" spc="155">
                <a:solidFill>
                  <a:srgbClr val="505050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D3D3D"/>
                </a:solidFill>
                <a:latin typeface="Arial MT"/>
                <a:cs typeface="Arial MT"/>
              </a:rPr>
              <a:t>oftec</a:t>
            </a:r>
            <a:r>
              <a:rPr dirty="0" sz="850" spc="-35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464646"/>
                </a:solidFill>
                <a:latin typeface="Arial MT"/>
                <a:cs typeface="Arial MT"/>
              </a:rPr>
              <a:t>t</a:t>
            </a:r>
            <a:r>
              <a:rPr dirty="0" sz="850" spc="-3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282828"/>
                </a:solidFill>
                <a:latin typeface="Arial MT"/>
                <a:cs typeface="Arial MT"/>
              </a:rPr>
              <a:t>sales</a:t>
            </a:r>
            <a:r>
              <a:rPr dirty="0" sz="850" spc="-10">
                <a:solidFill>
                  <a:srgbClr val="28282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06060"/>
                </a:solidFill>
                <a:latin typeface="Arial MT"/>
                <a:cs typeface="Arial MT"/>
              </a:rPr>
              <a:t>of</a:t>
            </a:r>
            <a:r>
              <a:rPr dirty="0" sz="850" spc="9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850" spc="-75">
                <a:solidFill>
                  <a:srgbClr val="7C7C7C"/>
                </a:solidFill>
                <a:latin typeface="Arial MT"/>
                <a:cs typeface="Arial MT"/>
              </a:rPr>
              <a:t>thx•</a:t>
            </a:r>
            <a:r>
              <a:rPr dirty="0" sz="850" spc="5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45454"/>
                </a:solidFill>
                <a:latin typeface="Arial MT"/>
                <a:cs typeface="Arial MT"/>
              </a:rPr>
              <a:t>nc'w</a:t>
            </a:r>
            <a:r>
              <a:rPr dirty="0" sz="850" spc="25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3B3B3B"/>
                </a:solidFill>
                <a:latin typeface="Arial MT"/>
                <a:cs typeface="Arial MT"/>
              </a:rPr>
              <a:t>product.</a:t>
            </a:r>
            <a:endParaRPr sz="850">
              <a:latin typeface="Arial MT"/>
              <a:cs typeface="Arial MT"/>
            </a:endParaRPr>
          </a:p>
          <a:p>
            <a:pPr marL="15240" marR="186690" indent="-1270">
              <a:lnSpc>
                <a:spcPct val="100000"/>
              </a:lnSpc>
              <a:spcBef>
                <a:spcPts val="680"/>
              </a:spcBef>
            </a:pPr>
            <a:r>
              <a:rPr dirty="0" sz="850">
                <a:solidFill>
                  <a:srgbClr val="608079"/>
                </a:solidFill>
                <a:latin typeface="Arial MT"/>
                <a:cs typeface="Arial MT"/>
              </a:rPr>
              <a:t>Changing</a:t>
            </a:r>
            <a:r>
              <a:rPr dirty="0" sz="850" spc="114">
                <a:solidFill>
                  <a:srgbClr val="60807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D6D6E"/>
                </a:solidFill>
                <a:latin typeface="Arial MT"/>
                <a:cs typeface="Arial MT"/>
              </a:rPr>
              <a:t>C</a:t>
            </a:r>
            <a:r>
              <a:rPr dirty="0" sz="850">
                <a:solidFill>
                  <a:srgbClr val="578382"/>
                </a:solidFill>
                <a:latin typeface="Arial MT"/>
                <a:cs typeface="Arial MT"/>
              </a:rPr>
              <a:t>onsum•r</a:t>
            </a:r>
            <a:r>
              <a:rPr dirty="0" sz="850" spc="65">
                <a:solidFill>
                  <a:srgbClr val="578382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6495A1"/>
                </a:solidFill>
                <a:latin typeface="Arial MT"/>
                <a:cs typeface="Arial MT"/>
              </a:rPr>
              <a:t>Frelerenc</a:t>
            </a:r>
            <a:r>
              <a:rPr dirty="0" sz="850" spc="-75">
                <a:solidFill>
                  <a:srgbClr val="6495A1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858585"/>
                </a:solidFill>
                <a:latin typeface="Arial MT"/>
                <a:cs typeface="Arial MT"/>
              </a:rPr>
              <a:t>•s</a:t>
            </a:r>
            <a:r>
              <a:rPr dirty="0" sz="850" spc="470">
                <a:solidFill>
                  <a:srgbClr val="858585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F3F3F"/>
                </a:solidFill>
                <a:latin typeface="Arial MT"/>
                <a:cs typeface="Arial MT"/>
              </a:rPr>
              <a:t>Vol</a:t>
            </a:r>
            <a:r>
              <a:rPr dirty="0" sz="850" spc="7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50" i="1">
                <a:solidFill>
                  <a:srgbClr val="3F3F3F"/>
                </a:solidFill>
                <a:latin typeface="Arial"/>
                <a:cs typeface="Arial"/>
              </a:rPr>
              <a:t>ia</a:t>
            </a:r>
            <a:r>
              <a:rPr dirty="0" sz="850" spc="85" i="1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dirty="0" sz="850" spc="-40">
                <a:solidFill>
                  <a:srgbClr val="525252"/>
                </a:solidFill>
                <a:latin typeface="Arial MT"/>
                <a:cs typeface="Arial MT"/>
              </a:rPr>
              <a:t>sniffs</a:t>
            </a:r>
            <a:r>
              <a:rPr dirty="0" sz="850" spc="5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626262"/>
                </a:solidFill>
                <a:latin typeface="Arial MT"/>
                <a:cs typeface="Arial MT"/>
              </a:rPr>
              <a:t>‹n </a:t>
            </a:r>
            <a:r>
              <a:rPr dirty="0" sz="850" spc="10">
                <a:solidFill>
                  <a:srgbClr val="464646"/>
                </a:solidFill>
                <a:latin typeface="Arial MT"/>
                <a:cs typeface="Arial MT"/>
              </a:rPr>
              <a:t>coruumer</a:t>
            </a:r>
            <a:r>
              <a:rPr dirty="0" sz="850" spc="125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494949"/>
                </a:solidFill>
                <a:latin typeface="Arial MT"/>
                <a:cs typeface="Arial MT"/>
              </a:rPr>
              <a:t>preferences</a:t>
            </a:r>
            <a:r>
              <a:rPr dirty="0" sz="850" spc="9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575757"/>
                </a:solidFill>
                <a:latin typeface="Arial MT"/>
                <a:cs typeface="Arial MT"/>
              </a:rPr>
              <a:t>cauio</a:t>
            </a:r>
            <a:r>
              <a:rPr dirty="0" sz="850" spc="9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4D4D4D"/>
                </a:solidFill>
                <a:latin typeface="Arial MT"/>
                <a:cs typeface="Arial MT"/>
              </a:rPr>
              <a:t>render</a:t>
            </a:r>
            <a:r>
              <a:rPr dirty="0" sz="850" spc="7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5D5D5D"/>
                </a:solidFill>
                <a:latin typeface="Arial MT"/>
                <a:cs typeface="Arial MT"/>
              </a:rPr>
              <a:t>th«</a:t>
            </a:r>
            <a:r>
              <a:rPr dirty="0" sz="850" spc="-30">
                <a:solidFill>
                  <a:srgbClr val="5D5D5D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565656"/>
                </a:solidFill>
                <a:latin typeface="Arial MT"/>
                <a:cs typeface="Arial MT"/>
              </a:rPr>
              <a:t>proouc</a:t>
            </a:r>
            <a:r>
              <a:rPr dirty="0" sz="850" spc="-80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850" spc="-50">
                <a:solidFill>
                  <a:srgbClr val="3F3F3F"/>
                </a:solidFill>
                <a:latin typeface="Arial MT"/>
                <a:cs typeface="Arial MT"/>
              </a:rPr>
              <a:t>t</a:t>
            </a:r>
            <a:r>
              <a:rPr dirty="0" sz="850" spc="50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50" spc="-95">
                <a:solidFill>
                  <a:srgbClr val="696969"/>
                </a:solidFill>
                <a:latin typeface="Arial MT"/>
                <a:cs typeface="Arial MT"/>
              </a:rPr>
              <a:t>c&lt;</a:t>
            </a:r>
            <a:r>
              <a:rPr dirty="0" sz="850" spc="105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F3F3F"/>
                </a:solidFill>
                <a:latin typeface="Arial MT"/>
                <a:cs typeface="Arial MT"/>
              </a:rPr>
              <a:t>campaign</a:t>
            </a:r>
            <a:r>
              <a:rPr dirty="0" sz="850" spc="10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50" spc="-55">
                <a:solidFill>
                  <a:srgbClr val="6D6D6D"/>
                </a:solidFill>
                <a:latin typeface="Arial MT"/>
                <a:cs typeface="Arial MT"/>
              </a:rPr>
              <a:t>less</a:t>
            </a:r>
            <a:r>
              <a:rPr dirty="0" sz="850" spc="145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484848"/>
                </a:solidFill>
                <a:latin typeface="Arial MT"/>
                <a:cs typeface="Arial MT"/>
              </a:rPr>
              <a:t>appealing.</a:t>
            </a:r>
            <a:endParaRPr sz="850">
              <a:latin typeface="Arial MT"/>
              <a:cs typeface="Arial MT"/>
            </a:endParaRPr>
          </a:p>
          <a:p>
            <a:pPr marL="15875" marR="67310" indent="-1270">
              <a:lnSpc>
                <a:spcPct val="96300"/>
              </a:lnSpc>
              <a:spcBef>
                <a:spcPts val="735"/>
              </a:spcBef>
            </a:pPr>
            <a:r>
              <a:rPr dirty="0" sz="850">
                <a:solidFill>
                  <a:srgbClr val="4B7077"/>
                </a:solidFill>
                <a:latin typeface="Arial MT"/>
                <a:cs typeface="Arial MT"/>
              </a:rPr>
              <a:t>Supply</a:t>
            </a:r>
            <a:r>
              <a:rPr dirty="0" sz="850" spc="75">
                <a:solidFill>
                  <a:srgbClr val="4B7077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B6E69"/>
                </a:solidFill>
                <a:latin typeface="Arial MT"/>
                <a:cs typeface="Arial MT"/>
              </a:rPr>
              <a:t>Cfioln</a:t>
            </a:r>
            <a:r>
              <a:rPr dirty="0" sz="850" spc="10">
                <a:solidFill>
                  <a:srgbClr val="4B6E69"/>
                </a:solidFill>
                <a:latin typeface="Arial MT"/>
                <a:cs typeface="Arial MT"/>
              </a:rPr>
              <a:t> </a:t>
            </a:r>
            <a:r>
              <a:rPr dirty="0" sz="850" spc="-55">
                <a:solidFill>
                  <a:srgbClr val="979797"/>
                </a:solidFill>
                <a:latin typeface="Arial MT"/>
                <a:cs typeface="Arial MT"/>
              </a:rPr>
              <a:t>¢Xscuptlons:</a:t>
            </a:r>
            <a:r>
              <a:rPr dirty="0" sz="850" spc="155">
                <a:solidFill>
                  <a:srgbClr val="979797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3F3F3F"/>
                </a:solidFill>
                <a:latin typeface="Arial MT"/>
                <a:cs typeface="Arial MT"/>
              </a:rPr>
              <a:t>Supply</a:t>
            </a:r>
            <a:r>
              <a:rPr dirty="0" sz="850" spc="4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46464"/>
                </a:solidFill>
                <a:latin typeface="Arial MT"/>
                <a:cs typeface="Arial MT"/>
              </a:rPr>
              <a:t>cr\oin</a:t>
            </a:r>
            <a:r>
              <a:rPr dirty="0" sz="850" spc="-15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850" spc="-60">
                <a:solidFill>
                  <a:srgbClr val="6E6E6E"/>
                </a:solidFill>
                <a:latin typeface="Arial MT"/>
                <a:cs typeface="Arial MT"/>
              </a:rPr>
              <a:t>i$$uer</a:t>
            </a:r>
            <a:r>
              <a:rPr dirty="0" sz="850" spc="4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777777"/>
                </a:solidFill>
                <a:latin typeface="Arial MT"/>
                <a:cs typeface="Arial MT"/>
              </a:rPr>
              <a:t>conta </a:t>
            </a:r>
            <a:r>
              <a:rPr dirty="0" sz="850">
                <a:solidFill>
                  <a:srgbClr val="545454"/>
                </a:solidFill>
                <a:latin typeface="Arial MT"/>
                <a:cs typeface="Arial MT"/>
              </a:rPr>
              <a:t>delay</a:t>
            </a:r>
            <a:r>
              <a:rPr dirty="0" sz="850" spc="150">
                <a:solidFill>
                  <a:srgbClr val="545454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707070"/>
                </a:solidFill>
                <a:latin typeface="Arial MT"/>
                <a:cs typeface="Arial MT"/>
              </a:rPr>
              <a:t>tha</a:t>
            </a:r>
            <a:r>
              <a:rPr dirty="0" sz="850" spc="4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B5B5B"/>
                </a:solidFill>
                <a:latin typeface="Arial MT"/>
                <a:cs typeface="Arial MT"/>
              </a:rPr>
              <a:t>prcduc</a:t>
            </a:r>
            <a:r>
              <a:rPr dirty="0" sz="850" spc="-70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8E8E8E"/>
                </a:solidFill>
                <a:latin typeface="Arial MT"/>
                <a:cs typeface="Arial MT"/>
              </a:rPr>
              <a:t>I</a:t>
            </a:r>
            <a:r>
              <a:rPr dirty="0" sz="850" spc="60">
                <a:solidFill>
                  <a:srgbClr val="8E8E8E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B5B5B"/>
                </a:solidFill>
                <a:latin typeface="Arial MT"/>
                <a:cs typeface="Arial MT"/>
              </a:rPr>
              <a:t>launch</a:t>
            </a:r>
            <a:r>
              <a:rPr dirty="0" sz="850" spc="-15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777777"/>
                </a:solidFill>
                <a:latin typeface="Arial MT"/>
                <a:cs typeface="Arial MT"/>
              </a:rPr>
              <a:t>or</a:t>
            </a:r>
            <a:r>
              <a:rPr dirty="0" sz="850" spc="120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1F1F1F"/>
                </a:solidFill>
                <a:latin typeface="Arial MT"/>
                <a:cs typeface="Arial MT"/>
              </a:rPr>
              <a:t>disrupt</a:t>
            </a:r>
            <a:r>
              <a:rPr dirty="0" sz="850" spc="135">
                <a:solidFill>
                  <a:srgbClr val="1F1F1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777777"/>
                </a:solidFill>
                <a:latin typeface="Arial MT"/>
                <a:cs typeface="Arial MT"/>
              </a:rPr>
              <a:t>c</a:t>
            </a:r>
            <a:r>
              <a:rPr dirty="0" sz="850" spc="-125">
                <a:solidFill>
                  <a:srgbClr val="777777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444444"/>
                </a:solidFill>
                <a:latin typeface="Arial MT"/>
                <a:cs typeface="Arial MT"/>
              </a:rPr>
              <a:t>ompoign</a:t>
            </a:r>
            <a:r>
              <a:rPr dirty="0" sz="850" spc="500">
                <a:solidFill>
                  <a:srgbClr val="444444"/>
                </a:solidFill>
                <a:latin typeface="Arial MT"/>
                <a:cs typeface="Arial MT"/>
              </a:rPr>
              <a:t>  </a:t>
            </a:r>
            <a:r>
              <a:rPr dirty="0" sz="850">
                <a:solidFill>
                  <a:srgbClr val="4F4F4F"/>
                </a:solidFill>
                <a:latin typeface="Arial MT"/>
                <a:cs typeface="Arial MT"/>
              </a:rPr>
              <a:t>cmd</a:t>
            </a:r>
            <a:r>
              <a:rPr dirty="0" sz="850" spc="229">
                <a:solidFill>
                  <a:srgbClr val="4F4F4F"/>
                </a:solidFill>
                <a:latin typeface="Arial MT"/>
                <a:cs typeface="Arial MT"/>
              </a:rPr>
              <a:t>  </a:t>
            </a:r>
            <a:r>
              <a:rPr dirty="0" sz="850" spc="-20">
                <a:solidFill>
                  <a:srgbClr val="4F4F4F"/>
                </a:solidFill>
                <a:latin typeface="Arial MT"/>
                <a:cs typeface="Arial MT"/>
              </a:rPr>
              <a:t>los.</a:t>
            </a:r>
            <a:endParaRPr sz="850">
              <a:latin typeface="Arial MT"/>
              <a:cs typeface="Arial MT"/>
            </a:endParaRPr>
          </a:p>
          <a:p>
            <a:pPr marL="12700" marR="78105" indent="6985">
              <a:lnSpc>
                <a:spcPct val="97800"/>
              </a:lnSpc>
              <a:spcBef>
                <a:spcPts val="675"/>
              </a:spcBef>
            </a:pPr>
            <a:r>
              <a:rPr dirty="0" sz="850">
                <a:solidFill>
                  <a:srgbClr val="0F5054"/>
                </a:solidFill>
                <a:latin typeface="Arial MT"/>
                <a:cs typeface="Arial MT"/>
              </a:rPr>
              <a:t>keguJotoiy</a:t>
            </a:r>
            <a:r>
              <a:rPr dirty="0" sz="850" spc="135">
                <a:solidFill>
                  <a:srgbClr val="0F5054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909090"/>
                </a:solidFill>
                <a:latin typeface="Arial MT"/>
                <a:cs typeface="Arial MT"/>
              </a:rPr>
              <a:t>Chollanges:</a:t>
            </a:r>
            <a:r>
              <a:rPr dirty="0" sz="850" spc="65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94949"/>
                </a:solidFill>
                <a:latin typeface="Arial MT"/>
                <a:cs typeface="Arial MT"/>
              </a:rPr>
              <a:t>New</a:t>
            </a:r>
            <a:r>
              <a:rPr dirty="0" sz="850" spc="3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63636"/>
                </a:solidFill>
                <a:latin typeface="Arial MT"/>
                <a:cs typeface="Arial MT"/>
              </a:rPr>
              <a:t>procluc</a:t>
            </a:r>
            <a:r>
              <a:rPr dirty="0" sz="850" spc="-10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850" spc="-55">
                <a:solidFill>
                  <a:srgbClr val="484848"/>
                </a:solidFill>
                <a:latin typeface="Arial MT"/>
                <a:cs typeface="Arial MT"/>
              </a:rPr>
              <a:t>ts.</a:t>
            </a:r>
            <a:r>
              <a:rPr dirty="0" sz="850" spc="-1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4F4F4F"/>
                </a:solidFill>
                <a:latin typeface="Arial MT"/>
                <a:cs typeface="Arial MT"/>
              </a:rPr>
              <a:t>especia8y</a:t>
            </a:r>
            <a:r>
              <a:rPr dirty="0" sz="850" spc="50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7C7C7C"/>
                </a:solidFill>
                <a:latin typeface="Arial MT"/>
                <a:cs typeface="Arial MT"/>
              </a:rPr>
              <a:t>in</a:t>
            </a:r>
            <a:r>
              <a:rPr dirty="0" sz="850" spc="5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797979"/>
                </a:solidFill>
                <a:latin typeface="Arial MT"/>
                <a:cs typeface="Arial MT"/>
              </a:rPr>
              <a:t>c</a:t>
            </a:r>
            <a:r>
              <a:rPr dirty="0" sz="850" spc="-14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66666"/>
                </a:solidFill>
                <a:latin typeface="Arial MT"/>
                <a:cs typeface="Arial MT"/>
              </a:rPr>
              <a:t>ertoin</a:t>
            </a:r>
            <a:r>
              <a:rPr dirty="0" sz="850" spc="2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2D2D2D"/>
                </a:solidFill>
                <a:latin typeface="Arial MT"/>
                <a:cs typeface="Arial MT"/>
              </a:rPr>
              <a:t>industñer.</a:t>
            </a:r>
            <a:r>
              <a:rPr dirty="0" sz="850" spc="10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94949"/>
                </a:solidFill>
                <a:latin typeface="Arial MT"/>
                <a:cs typeface="Arial MT"/>
              </a:rPr>
              <a:t>face</a:t>
            </a:r>
            <a:r>
              <a:rPr dirty="0" sz="850" spc="140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3B3B3B"/>
                </a:solidFill>
                <a:latin typeface="Arial MT"/>
                <a:cs typeface="Arial MT"/>
              </a:rPr>
              <a:t>stringent</a:t>
            </a:r>
            <a:r>
              <a:rPr dirty="0" sz="850" spc="35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757575"/>
                </a:solidFill>
                <a:latin typeface="Arial MT"/>
                <a:cs typeface="Arial MT"/>
              </a:rPr>
              <a:t>re</a:t>
            </a:r>
            <a:r>
              <a:rPr dirty="0" sz="850" spc="-10">
                <a:solidFill>
                  <a:srgbClr val="343434"/>
                </a:solidFill>
                <a:latin typeface="Arial MT"/>
                <a:cs typeface="Arial MT"/>
              </a:rPr>
              <a:t>guiatory </a:t>
            </a:r>
            <a:r>
              <a:rPr dirty="0" sz="850">
                <a:solidFill>
                  <a:srgbClr val="606060"/>
                </a:solidFill>
                <a:latin typeface="Arial MT"/>
                <a:cs typeface="Arial MT"/>
              </a:rPr>
              <a:t>cnoyenges</a:t>
            </a:r>
            <a:r>
              <a:rPr dirty="0" sz="850" spc="12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64646"/>
                </a:solidFill>
                <a:latin typeface="Arial MT"/>
                <a:cs typeface="Arial MT"/>
              </a:rPr>
              <a:t>thot</a:t>
            </a:r>
            <a:r>
              <a:rPr dirty="0" sz="850" spc="7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757575"/>
                </a:solidFill>
                <a:latin typeface="Arial MT"/>
                <a:cs typeface="Arial MT"/>
              </a:rPr>
              <a:t>c</a:t>
            </a:r>
            <a:r>
              <a:rPr dirty="0" sz="850" spc="-70">
                <a:solidFill>
                  <a:srgbClr val="757575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E6E6E"/>
                </a:solidFill>
                <a:latin typeface="Arial MT"/>
                <a:cs typeface="Arial MT"/>
              </a:rPr>
              <a:t>ould</a:t>
            </a:r>
            <a:r>
              <a:rPr dirty="0" sz="850" spc="2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95959"/>
                </a:solidFill>
                <a:latin typeface="Arial MT"/>
                <a:cs typeface="Arial MT"/>
              </a:rPr>
              <a:t>delay</a:t>
            </a:r>
            <a:r>
              <a:rPr dirty="0" sz="850" spc="100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898989"/>
                </a:solidFill>
                <a:latin typeface="Arial MT"/>
                <a:cs typeface="Arial MT"/>
              </a:rPr>
              <a:t>or</a:t>
            </a:r>
            <a:r>
              <a:rPr dirty="0" sz="850" spc="6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43434"/>
                </a:solidFill>
                <a:latin typeface="Arial MT"/>
                <a:cs typeface="Arial MT"/>
              </a:rPr>
              <a:t>block</a:t>
            </a:r>
            <a:r>
              <a:rPr dirty="0" sz="850" spc="135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13131"/>
                </a:solidFill>
                <a:latin typeface="Arial MT"/>
                <a:cs typeface="Arial MT"/>
              </a:rPr>
              <a:t>market</a:t>
            </a:r>
            <a:r>
              <a:rPr dirty="0" sz="850" spc="10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565656"/>
                </a:solidFill>
                <a:latin typeface="Arial MT"/>
                <a:cs typeface="Arial MT"/>
              </a:rPr>
              <a:t>entrx.</a:t>
            </a:r>
            <a:endParaRPr sz="850">
              <a:latin typeface="Arial MT"/>
              <a:cs typeface="Arial MT"/>
            </a:endParaRPr>
          </a:p>
          <a:p>
            <a:pPr algn="just" marL="17780" marR="5080" indent="635">
              <a:lnSpc>
                <a:spcPct val="96300"/>
              </a:lnSpc>
              <a:spcBef>
                <a:spcPts val="720"/>
              </a:spcBef>
            </a:pPr>
            <a:r>
              <a:rPr dirty="0" sz="850" spc="40">
                <a:solidFill>
                  <a:srgbClr val="185457"/>
                </a:solidFill>
                <a:latin typeface="Arial MT"/>
                <a:cs typeface="Arial MT"/>
              </a:rPr>
              <a:t>N•gotl•e</a:t>
            </a:r>
            <a:r>
              <a:rPr dirty="0" sz="850" spc="80">
                <a:solidFill>
                  <a:srgbClr val="185457"/>
                </a:solidFill>
                <a:latin typeface="Arial MT"/>
                <a:cs typeface="Arial MT"/>
              </a:rPr>
              <a:t> </a:t>
            </a:r>
            <a:r>
              <a:rPr dirty="0" sz="850" spc="-15" b="1">
                <a:solidFill>
                  <a:srgbClr val="959595"/>
                </a:solidFill>
                <a:latin typeface="Arial"/>
                <a:cs typeface="Arial"/>
              </a:rPr>
              <a:t>rvbllcity:</a:t>
            </a:r>
            <a:r>
              <a:rPr dirty="0" sz="850" spc="30" b="1">
                <a:solidFill>
                  <a:srgbClr val="959595"/>
                </a:solidFill>
                <a:latin typeface="Arial"/>
                <a:cs typeface="Arial"/>
              </a:rPr>
              <a:t> </a:t>
            </a:r>
            <a:r>
              <a:rPr dirty="0" sz="850" spc="-10">
                <a:solidFill>
                  <a:srgbClr val="313131"/>
                </a:solidFill>
                <a:latin typeface="Arial MT"/>
                <a:cs typeface="Arial MT"/>
              </a:rPr>
              <a:t>And</a:t>
            </a:r>
            <a:r>
              <a:rPr dirty="0" sz="850" spc="-4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850" spc="15">
                <a:solidFill>
                  <a:srgbClr val="4B4B4B"/>
                </a:solidFill>
                <a:latin typeface="Arial MT"/>
                <a:cs typeface="Arial MT"/>
              </a:rPr>
              <a:t>negative</a:t>
            </a:r>
            <a:r>
              <a:rPr dirty="0" sz="850" spc="90">
                <a:solidFill>
                  <a:srgbClr val="4B4B4B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494949"/>
                </a:solidFill>
                <a:latin typeface="Arial MT"/>
                <a:cs typeface="Arial MT"/>
              </a:rPr>
              <a:t>publicity</a:t>
            </a:r>
            <a:r>
              <a:rPr dirty="0" sz="850" spc="45">
                <a:solidFill>
                  <a:srgbClr val="494949"/>
                </a:solidFill>
                <a:latin typeface="Arial MT"/>
                <a:cs typeface="Arial MT"/>
              </a:rPr>
              <a:t> </a:t>
            </a:r>
            <a:r>
              <a:rPr dirty="0" sz="850" spc="25">
                <a:solidFill>
                  <a:srgbClr val="606060"/>
                </a:solidFill>
                <a:latin typeface="Arial MT"/>
                <a:cs typeface="Arial MT"/>
              </a:rPr>
              <a:t>relaieo</a:t>
            </a:r>
            <a:r>
              <a:rPr dirty="0" sz="850" spc="6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850" spc="5">
                <a:solidFill>
                  <a:srgbClr val="7C7C7C"/>
                </a:solidFill>
                <a:latin typeface="Arial MT"/>
                <a:cs typeface="Arial MT"/>
              </a:rPr>
              <a:t>fo</a:t>
            </a:r>
            <a:r>
              <a:rPr dirty="0" sz="850">
                <a:solidFill>
                  <a:srgbClr val="7C7C7C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4F4F4F"/>
                </a:solidFill>
                <a:latin typeface="Arial MT"/>
                <a:cs typeface="Arial MT"/>
              </a:rPr>
              <a:t>t‘he</a:t>
            </a:r>
            <a:r>
              <a:rPr dirty="0" sz="850" spc="-5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dirty="0" sz="850" spc="20">
                <a:solidFill>
                  <a:srgbClr val="3F3F3F"/>
                </a:solidFill>
                <a:latin typeface="Arial MT"/>
                <a:cs typeface="Arial MT"/>
              </a:rPr>
              <a:t>product</a:t>
            </a:r>
            <a:r>
              <a:rPr dirty="0" sz="850" spc="6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50" spc="15" i="1">
                <a:solidFill>
                  <a:srgbClr val="727272"/>
                </a:solidFill>
                <a:latin typeface="Arial"/>
                <a:cs typeface="Arial"/>
              </a:rPr>
              <a:t>c</a:t>
            </a:r>
            <a:r>
              <a:rPr dirty="0" sz="850" spc="-150" i="1">
                <a:solidFill>
                  <a:srgbClr val="727272"/>
                </a:solidFill>
                <a:latin typeface="Arial"/>
                <a:cs typeface="Arial"/>
              </a:rPr>
              <a:t> </a:t>
            </a:r>
            <a:r>
              <a:rPr dirty="0" sz="850" spc="-60" i="1">
                <a:solidFill>
                  <a:srgbClr val="575757"/>
                </a:solidFill>
                <a:latin typeface="Arial"/>
                <a:cs typeface="Arial"/>
              </a:rPr>
              <a:t>ouIO</a:t>
            </a:r>
            <a:r>
              <a:rPr dirty="0" sz="850" spc="100" i="1">
                <a:solidFill>
                  <a:srgbClr val="575757"/>
                </a:solidFill>
                <a:latin typeface="Arial"/>
                <a:cs typeface="Arial"/>
              </a:rPr>
              <a:t> </a:t>
            </a:r>
            <a:r>
              <a:rPr dirty="0" sz="850" spc="5">
                <a:solidFill>
                  <a:srgbClr val="3B3B3B"/>
                </a:solidFill>
                <a:latin typeface="Arial MT"/>
                <a:cs typeface="Arial MT"/>
              </a:rPr>
              <a:t>harm</a:t>
            </a:r>
            <a:r>
              <a:rPr dirty="0" sz="850" spc="3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850" spc="20">
                <a:solidFill>
                  <a:srgbClr val="5B5B5B"/>
                </a:solidFill>
                <a:latin typeface="Arial MT"/>
                <a:cs typeface="Arial MT"/>
              </a:rPr>
              <a:t>the</a:t>
            </a:r>
            <a:r>
              <a:rPr dirty="0" sz="850" spc="-15">
                <a:solidFill>
                  <a:srgbClr val="5B5B5B"/>
                </a:solidFill>
                <a:latin typeface="Arial MT"/>
                <a:cs typeface="Arial MT"/>
              </a:rPr>
              <a:t> </a:t>
            </a:r>
            <a:r>
              <a:rPr dirty="0" sz="850" spc="-5">
                <a:solidFill>
                  <a:srgbClr val="3B3B3B"/>
                </a:solidFill>
                <a:latin typeface="Arial MT"/>
                <a:cs typeface="Arial MT"/>
              </a:rPr>
              <a:t>brond*s</a:t>
            </a:r>
            <a:r>
              <a:rPr dirty="0" sz="850" spc="20">
                <a:solidFill>
                  <a:srgbClr val="3B3B3B"/>
                </a:solidFill>
                <a:latin typeface="Arial MT"/>
                <a:cs typeface="Arial MT"/>
              </a:rPr>
              <a:t> </a:t>
            </a:r>
            <a:r>
              <a:rPr dirty="0" sz="850" spc="20">
                <a:solidFill>
                  <a:srgbClr val="505050"/>
                </a:solidFill>
                <a:latin typeface="Arial MT"/>
                <a:cs typeface="Arial MT"/>
              </a:rPr>
              <a:t>repu</a:t>
            </a:r>
            <a:r>
              <a:rPr dirty="0" sz="850" spc="20">
                <a:solidFill>
                  <a:srgbClr val="363636"/>
                </a:solidFill>
                <a:latin typeface="Arial MT"/>
                <a:cs typeface="Arial MT"/>
              </a:rPr>
              <a:t>to</a:t>
            </a:r>
            <a:r>
              <a:rPr dirty="0" sz="850" spc="-16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25252"/>
                </a:solidFill>
                <a:latin typeface="Arial MT"/>
                <a:cs typeface="Arial MT"/>
              </a:rPr>
              <a:t>t'oo</a:t>
            </a:r>
            <a:r>
              <a:rPr dirty="0" sz="850" spc="1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850" spc="35">
                <a:solidFill>
                  <a:srgbClr val="363636"/>
                </a:solidFill>
                <a:latin typeface="Arial MT"/>
                <a:cs typeface="Arial MT"/>
              </a:rPr>
              <a:t>arid</a:t>
            </a:r>
            <a:r>
              <a:rPr dirty="0" sz="850" spc="20">
                <a:solidFill>
                  <a:srgbClr val="363636"/>
                </a:solidFill>
                <a:latin typeface="Arial MT"/>
                <a:cs typeface="Arial MT"/>
              </a:rPr>
              <a:t> </a:t>
            </a:r>
            <a:r>
              <a:rPr dirty="0" sz="850" spc="20">
                <a:solidFill>
                  <a:srgbClr val="212121"/>
                </a:solidFill>
                <a:latin typeface="Arial MT"/>
                <a:cs typeface="Arial MT"/>
              </a:rPr>
              <a:t>affect</a:t>
            </a:r>
            <a:r>
              <a:rPr dirty="0" sz="850" spc="6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850" spc="30">
                <a:solidFill>
                  <a:srgbClr val="414141"/>
                </a:solidFill>
                <a:latin typeface="Arial MT"/>
                <a:cs typeface="Arial MT"/>
              </a:rPr>
              <a:t>tnc</a:t>
            </a:r>
            <a:r>
              <a:rPr dirty="0" sz="850" spc="4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3F3F3F"/>
                </a:solidFill>
                <a:latin typeface="Arial MT"/>
                <a:cs typeface="Arial MT"/>
              </a:rPr>
              <a:t>overall</a:t>
            </a:r>
            <a:r>
              <a:rPr dirty="0" sz="850" spc="15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dirty="0" sz="850" spc="-35">
                <a:solidFill>
                  <a:srgbClr val="606060"/>
                </a:solidFill>
                <a:latin typeface="Arial MT"/>
                <a:cs typeface="Arial MT"/>
              </a:rPr>
              <a:t>sec</a:t>
            </a:r>
            <a:r>
              <a:rPr dirty="0" sz="850" spc="-13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850" spc="-40">
                <a:solidFill>
                  <a:srgbClr val="5B5B5B"/>
                </a:solidFill>
                <a:latin typeface="Arial MT"/>
                <a:cs typeface="Arial MT"/>
              </a:rPr>
              <a:t>ce</a:t>
            </a:r>
            <a:r>
              <a:rPr dirty="0" sz="850" spc="-40">
                <a:solidFill>
                  <a:srgbClr val="696969"/>
                </a:solidFill>
                <a:latin typeface="Arial MT"/>
                <a:cs typeface="Arial MT"/>
              </a:rPr>
              <a:t>ss</a:t>
            </a:r>
            <a:r>
              <a:rPr dirty="0" sz="850" spc="35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343434"/>
                </a:solidFill>
                <a:latin typeface="Arial MT"/>
                <a:cs typeface="Arial MT"/>
              </a:rPr>
              <a:t>of</a:t>
            </a:r>
            <a:r>
              <a:rPr dirty="0" sz="850" spc="9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dirty="0" sz="850" spc="-5">
                <a:solidFill>
                  <a:srgbClr val="606060"/>
                </a:solidFill>
                <a:latin typeface="Arial MT"/>
                <a:cs typeface="Arial MT"/>
              </a:rPr>
              <a:t>fe</a:t>
            </a:r>
            <a:r>
              <a:rPr dirty="0" sz="850">
                <a:solidFill>
                  <a:srgbClr val="606060"/>
                </a:solidFill>
                <a:latin typeface="Arial MT"/>
                <a:cs typeface="Arial MT"/>
              </a:rPr>
              <a:t>e</a:t>
            </a:r>
            <a:r>
              <a:rPr dirty="0" sz="850" spc="4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850" spc="10">
                <a:solidFill>
                  <a:srgbClr val="525252"/>
                </a:solidFill>
                <a:latin typeface="Arial MT"/>
                <a:cs typeface="Arial MT"/>
              </a:rPr>
              <a:t>launch.</a:t>
            </a:r>
            <a:endParaRPr sz="850">
              <a:latin typeface="Arial MT"/>
              <a:cs typeface="Arial MT"/>
            </a:endParaRPr>
          </a:p>
          <a:p>
            <a:pPr marL="17780" marR="111125" indent="635">
              <a:lnSpc>
                <a:spcPct val="99200"/>
              </a:lnSpc>
              <a:spcBef>
                <a:spcPts val="660"/>
              </a:spcBef>
              <a:tabLst>
                <a:tab pos="1194435" algn="l"/>
              </a:tabLst>
            </a:pPr>
            <a:r>
              <a:rPr dirty="0" sz="850">
                <a:solidFill>
                  <a:srgbClr val="36595B"/>
                </a:solidFill>
                <a:latin typeface="Arial MT"/>
                <a:cs typeface="Arial MT"/>
              </a:rPr>
              <a:t>feclinologTcol</a:t>
            </a:r>
            <a:r>
              <a:rPr dirty="0" sz="850" spc="-65">
                <a:solidFill>
                  <a:srgbClr val="36595B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solidFill>
                  <a:srgbClr val="527475"/>
                </a:solidFill>
                <a:latin typeface="Arial MT"/>
                <a:cs typeface="Arial MT"/>
              </a:rPr>
              <a:t>Failures:</a:t>
            </a:r>
            <a:r>
              <a:rPr dirty="0" sz="850" spc="105">
                <a:solidFill>
                  <a:srgbClr val="527475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64646"/>
                </a:solidFill>
                <a:latin typeface="Arial MT"/>
                <a:cs typeface="Arial MT"/>
              </a:rPr>
              <a:t>Depenc/enc</a:t>
            </a:r>
            <a:r>
              <a:rPr dirty="0" sz="850" spc="50">
                <a:solidFill>
                  <a:srgbClr val="464646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06060"/>
                </a:solidFill>
                <a:latin typeface="Arial MT"/>
                <a:cs typeface="Arial MT"/>
              </a:rPr>
              <a:t>e</a:t>
            </a:r>
            <a:r>
              <a:rPr dirty="0" sz="850" spc="55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7B7B7B"/>
                </a:solidFill>
                <a:latin typeface="Arial MT"/>
                <a:cs typeface="Arial MT"/>
              </a:rPr>
              <a:t>an</a:t>
            </a:r>
            <a:r>
              <a:rPr dirty="0" sz="850" spc="70">
                <a:solidFill>
                  <a:srgbClr val="7B7B7B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424242"/>
                </a:solidFill>
                <a:latin typeface="Arial MT"/>
                <a:cs typeface="Arial MT"/>
              </a:rPr>
              <a:t>new </a:t>
            </a:r>
            <a:r>
              <a:rPr dirty="0" sz="850">
                <a:solidFill>
                  <a:srgbClr val="565656"/>
                </a:solidFill>
                <a:latin typeface="Arial MT"/>
                <a:cs typeface="Arial MT"/>
              </a:rPr>
              <a:t>technologie</a:t>
            </a:r>
            <a:r>
              <a:rPr dirty="0" sz="850" spc="-85">
                <a:solidFill>
                  <a:srgbClr val="565656"/>
                </a:solidFill>
                <a:latin typeface="Arial MT"/>
                <a:cs typeface="Arial MT"/>
              </a:rPr>
              <a:t> </a:t>
            </a:r>
            <a:r>
              <a:rPr dirty="0" sz="850" spc="-170">
                <a:solidFill>
                  <a:srgbClr val="646464"/>
                </a:solidFill>
                <a:latin typeface="Arial MT"/>
                <a:cs typeface="Arial MT"/>
              </a:rPr>
              <a:t>s</a:t>
            </a:r>
            <a:r>
              <a:rPr dirty="0" sz="850" spc="30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646464"/>
                </a:solidFill>
                <a:latin typeface="Arial MT"/>
                <a:cs typeface="Arial MT"/>
              </a:rPr>
              <a:t>could</a:t>
            </a:r>
            <a:r>
              <a:rPr dirty="0" sz="850" spc="-25">
                <a:solidFill>
                  <a:srgbClr val="646464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595959"/>
                </a:solidFill>
                <a:latin typeface="Arial MT"/>
                <a:cs typeface="Arial MT"/>
              </a:rPr>
              <a:t>pose</a:t>
            </a:r>
            <a:r>
              <a:rPr dirty="0" sz="850" spc="15">
                <a:solidFill>
                  <a:srgbClr val="595959"/>
                </a:solidFill>
                <a:latin typeface="Arial MT"/>
                <a:cs typeface="Arial MT"/>
              </a:rPr>
              <a:t> </a:t>
            </a:r>
            <a:r>
              <a:rPr dirty="0" sz="850" spc="-60">
                <a:solidFill>
                  <a:srgbClr val="2F2F2F"/>
                </a:solidFill>
                <a:latin typeface="Arial MT"/>
                <a:cs typeface="Arial MT"/>
              </a:rPr>
              <a:t>risks</a:t>
            </a:r>
            <a:r>
              <a:rPr dirty="0" sz="850" spc="8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44444"/>
                </a:solidFill>
                <a:latin typeface="Arial MT"/>
                <a:cs typeface="Arial MT"/>
              </a:rPr>
              <a:t>if</a:t>
            </a:r>
            <a:r>
              <a:rPr dirty="0" sz="850" spc="17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6B6B6B"/>
                </a:solidFill>
                <a:latin typeface="Arial MT"/>
                <a:cs typeface="Arial MT"/>
              </a:rPr>
              <a:t>fhose</a:t>
            </a:r>
            <a:r>
              <a:rPr dirty="0" sz="850" spc="11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dirty="0" sz="850" spc="-10">
                <a:solidFill>
                  <a:srgbClr val="6B6B6B"/>
                </a:solidFill>
                <a:latin typeface="Arial MT"/>
                <a:cs typeface="Arial MT"/>
              </a:rPr>
              <a:t>tec</a:t>
            </a:r>
            <a:r>
              <a:rPr dirty="0" sz="850" spc="-10">
                <a:solidFill>
                  <a:srgbClr val="6E6E6E"/>
                </a:solidFill>
                <a:latin typeface="Arial MT"/>
                <a:cs typeface="Arial MT"/>
              </a:rPr>
              <a:t>Undo@es </a:t>
            </a:r>
            <a:r>
              <a:rPr dirty="0" sz="850">
                <a:solidFill>
                  <a:srgbClr val="3A3A3A"/>
                </a:solidFill>
                <a:latin typeface="Arial MT"/>
                <a:cs typeface="Arial MT"/>
              </a:rPr>
              <a:t>fail</a:t>
            </a:r>
            <a:r>
              <a:rPr dirty="0" sz="850" spc="-25">
                <a:solidFill>
                  <a:srgbClr val="3A3A3A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D4D4D"/>
                </a:solidFill>
                <a:latin typeface="Arial MT"/>
                <a:cs typeface="Arial MT"/>
              </a:rPr>
              <a:t>'o</a:t>
            </a:r>
            <a:r>
              <a:rPr dirty="0" sz="850" spc="145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84848"/>
                </a:solidFill>
                <a:latin typeface="Arial MT"/>
                <a:cs typeface="Arial MT"/>
              </a:rPr>
              <a:t>perform</a:t>
            </a:r>
            <a:r>
              <a:rPr dirty="0" sz="850" spc="5">
                <a:solidFill>
                  <a:srgbClr val="484848"/>
                </a:solidFill>
                <a:latin typeface="Arial MT"/>
                <a:cs typeface="Arial MT"/>
              </a:rPr>
              <a:t> </a:t>
            </a:r>
            <a:r>
              <a:rPr dirty="0" sz="850">
                <a:solidFill>
                  <a:srgbClr val="414141"/>
                </a:solidFill>
                <a:latin typeface="Arial MT"/>
                <a:cs typeface="Arial MT"/>
              </a:rPr>
              <a:t>as</a:t>
            </a:r>
            <a:r>
              <a:rPr dirty="0" sz="850" spc="70">
                <a:solidFill>
                  <a:srgbClr val="414141"/>
                </a:solidFill>
                <a:latin typeface="Arial MT"/>
                <a:cs typeface="Arial MT"/>
              </a:rPr>
              <a:t> </a:t>
            </a:r>
            <a:r>
              <a:rPr dirty="0" sz="850" spc="-25">
                <a:solidFill>
                  <a:srgbClr val="3F3F3F"/>
                </a:solidFill>
                <a:latin typeface="Arial MT"/>
                <a:cs typeface="Arial MT"/>
              </a:rPr>
              <a:t>eye</a:t>
            </a:r>
            <a:r>
              <a:rPr dirty="0" sz="850">
                <a:solidFill>
                  <a:srgbClr val="3F3F3F"/>
                </a:solidFill>
                <a:latin typeface="Arial MT"/>
                <a:cs typeface="Arial MT"/>
              </a:rPr>
              <a:t>	</a:t>
            </a:r>
            <a:r>
              <a:rPr dirty="0" sz="850" spc="95">
                <a:solidFill>
                  <a:srgbClr val="4D4D4D"/>
                </a:solidFill>
                <a:latin typeface="Arial MT"/>
                <a:cs typeface="Arial MT"/>
              </a:rPr>
              <a:t>tel.</a:t>
            </a:r>
            <a:endParaRPr sz="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Enseignant</dc:creator>
  <dcterms:created xsi:type="dcterms:W3CDTF">2024-12-23T15:30:24Z</dcterms:created>
  <dcterms:modified xsi:type="dcterms:W3CDTF">2024-12-23T15:30:24Z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2024-12-23T00:00:00Z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2024-12-23T00:00:00Z</vt:filetime>
  </property>
  <property fmtid="{D5CDD505-2E9C-101B-9397-08002B2CF9AE}" pid="5" name="Producer">
    <vt:lpwstr>www.ilovepdf.com</vt:lpwstr>
  </property>
</Properties>
</file>