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2A7B12-1897-4106-8145-86CCB77317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468ADC-B713-4B1A-8448-910C4F50AB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06A2C4-859E-4492-85D6-7C218DE455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08C1E1-294F-410E-AFAD-A9E295A391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529E37-4D80-4BC9-86C9-65149E59F6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F21C29-8926-4EC5-A3E8-75B60A3AAD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695862-AF79-44F2-9067-A57D612567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9CD0E4-9986-4A46-B812-64792D41E6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8F9A07-CF55-4292-BFCC-A92CB9B406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347721-FA22-4E85-BEE3-2ABB896092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A8401F-6A65-4618-9F09-F38DEF2AD6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ED508-8417-45C9-80DF-2DEA691CA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1A3B8F-524B-4CEB-8EDE-02C3E93D6A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1F1DAA-5448-42BA-A241-678FE932A2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8CB3C2-C2D2-4DA2-A63C-62EF838961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9A92A0-D1BF-4A78-ADBD-A896CE4CD2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2D19EE-8CB9-4EA4-9BBC-93C5F39737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100DFF-E36F-4B69-A188-EAB822429D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274101-14DB-4A5E-8D08-B0361B9C1C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4E6235-A308-492C-B3EF-2D6EBAEA12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4F0D67-B225-46C0-A803-A9798DD631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B5F86A-86C9-4CA2-95DC-78CAF01339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BB0782-CA3A-4448-A68D-374235C97E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37E21-EE09-44B7-8778-9612A0EFF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" name="Rectangle 9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4571640"/>
              <a:gd name="textAreaBottom" fmla="*/ 4572000 h 457164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80000"/>
              </a:lnSpc>
              <a:buNone/>
            </a:pPr>
            <a:r>
              <a:rPr b="0" lang="ru-RU" sz="5000" spc="199" strike="noStrike" cap="all">
                <a:solidFill>
                  <a:srgbClr val="0d0d0d"/>
                </a:solidFill>
                <a:latin typeface="Tw Cen MT Condensed"/>
              </a:rPr>
              <a:t>Образец заголовка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A9C2891-F5D7-487B-8C92-E4C29CE2C13E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8386560" y="5263920"/>
            <a:ext cx="360" cy="914760"/>
          </a:xfrm>
          <a:prstGeom prst="straightConnector1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ru-RU" sz="5000" spc="97" strike="noStrike" cap="all">
                <a:solidFill>
                  <a:srgbClr val="0d0d0d"/>
                </a:solidFill>
                <a:latin typeface="Tw Cen MT Condensed"/>
              </a:rPr>
              <a:t>Образец заголовка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Образец текста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ru-RU" sz="1800" spc="-1" strike="noStrike">
                <a:solidFill>
                  <a:srgbClr val="000000"/>
                </a:solidFill>
                <a:latin typeface="Tw Cen MT"/>
              </a:rPr>
              <a:t>Второй уровень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ru-RU" sz="1400" spc="-1" strike="noStrike">
                <a:solidFill>
                  <a:srgbClr val="000000"/>
                </a:solidFill>
                <a:latin typeface="Tw Cen MT"/>
              </a:rPr>
              <a:t>Третий уровень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ru-RU" sz="1400" spc="-1" strike="noStrike">
                <a:solidFill>
                  <a:srgbClr val="000000"/>
                </a:solidFill>
                <a:latin typeface="Tw Cen MT"/>
              </a:rPr>
              <a:t>Четвертый уровень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ru-RU" sz="1400" spc="-1" strike="noStrike">
                <a:solidFill>
                  <a:srgbClr val="000000"/>
                </a:solidFill>
                <a:latin typeface="Tw Cen MT"/>
              </a:rPr>
              <a:t>Пятый уровень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73DB335-7BB2-492A-AB91-E044F0BB6339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r">
              <a:lnSpc>
                <a:spcPct val="80000"/>
              </a:lnSpc>
              <a:buNone/>
            </a:pPr>
            <a:r>
              <a:rPr b="0" lang="ru-RU" sz="5000" spc="199" strike="noStrike" cap="all">
                <a:solidFill>
                  <a:srgbClr val="0d0d0d"/>
                </a:solidFill>
                <a:latin typeface="Tw Cen MT Condensed"/>
              </a:rPr>
              <a:t>ТАНЧИКИ НА </a:t>
            </a: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pYGAME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d0d0d"/>
                </a:solidFill>
                <a:latin typeface="Tw Cen MT"/>
              </a:rPr>
              <a:t>Выполнили</a:t>
            </a: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:</a:t>
            </a:r>
            <a:r>
              <a:rPr b="0" lang="ru-RU" sz="1800" spc="-1" strike="noStrike">
                <a:solidFill>
                  <a:srgbClr val="0d0d0d"/>
                </a:solidFill>
                <a:latin typeface="Tw Cen MT"/>
              </a:rPr>
              <a:t> Хуснутдинов Амир и Закиров Ильяс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ru-RU" sz="5000" spc="97" strike="noStrike" cap="all">
                <a:solidFill>
                  <a:srgbClr val="0d0d0d"/>
                </a:solidFill>
                <a:latin typeface="Tw Cen MT Condensed"/>
              </a:rPr>
              <a:t>Идея и причины создания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Данный проект является пародией на известную игру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Battle city</a:t>
            </a: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 с приставок денди и может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1)Отображать интерфейс игры ее карту прозрачные и непрозрачные стены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2)Осуществлять независимое перемещение двух танков с анимацией поворота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3) Показывать выстрелы и взрывать танк по попаданию пули  или пресса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4) Изменять звук игры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5) Изменять уровни игры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6)Отображать управление игры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ru-RU" sz="5000" spc="97" strike="noStrike" cap="all">
                <a:solidFill>
                  <a:srgbClr val="0d0d0d"/>
                </a:solidFill>
                <a:latin typeface="Tw Cen MT Condensed"/>
              </a:rPr>
              <a:t>Структура и Использованные библиотеки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1)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Pygame, Pygame_Gui, Random</a:t>
            </a: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Sys, Os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2) Программа запускается через файл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main.py </a:t>
            </a: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в которых реальзованно считывание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event</a:t>
            </a: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 и переключение между модами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Main, map, start page, sprites, win or lose </a:t>
            </a: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PY </a:t>
            </a: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файлы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А так же различные папки с изображениями и музыкой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ru-RU" sz="5000" spc="97" strike="noStrike" cap="all">
                <a:solidFill>
                  <a:srgbClr val="0d0d0d"/>
                </a:solidFill>
                <a:latin typeface="Tw Cen MT Condensed"/>
              </a:rPr>
              <a:t>Выводы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Проект частично повторяет основные элементы игры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Battle city </a:t>
            </a: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но не лишён индивидуальности, а именно в нем присутствует измененная графика, карты и музыкальные эффекты.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w Cen MT"/>
              </a:rPr>
              <a:t>Но несмотря на все это в будущем можно реализовать различные скины на танки, новые карты и механики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Интеграл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Интеграл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</TotalTime>
  <Application>LibreOffice/7.4.5.1$Linux_X86_64 LibreOffice_project/9c0871452b3918c1019dde9bfac75448afc4b57f</Application>
  <AppVersion>15.0000</AppVersion>
  <Words>171</Words>
  <Paragraphs>20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2023-02-03T10:46:29Z</dcterms:created>
  <dc:creator>Амир</dc:creator>
  <dc:description/>
  <dc:language>ru-RU</dc:language>
  <cp:lastModifiedBy/>
  <dcterms:modified xsi:type="dcterms:W3CDTF">2023-02-06T21:41:01Z</dcterms:modified>
  <cp:revision>13</cp:revision>
  <dc:subject/>
  <dc:title>ТАНЧИКИ НА pYGAME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