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ТАНЧИКИ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Хуснутдинов Амир и Закиров Ильяс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6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причины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является пародией на известную игру </a:t>
            </a:r>
            <a:r>
              <a:rPr lang="en-US" dirty="0" smtClean="0"/>
              <a:t>Battle city</a:t>
            </a:r>
            <a:r>
              <a:rPr lang="ru-RU" dirty="0" smtClean="0"/>
              <a:t> с приставок денди и может</a:t>
            </a:r>
          </a:p>
          <a:p>
            <a:r>
              <a:rPr lang="ru-RU" dirty="0" smtClean="0"/>
              <a:t>1)Отображать интерфейс игры ее карту прозрачные и непрозрачные стены</a:t>
            </a:r>
          </a:p>
          <a:p>
            <a:r>
              <a:rPr lang="ru-RU" dirty="0" smtClean="0"/>
              <a:t>2)Осуществлять независимое перемещение двух танков с анимацией поворота</a:t>
            </a:r>
          </a:p>
          <a:p>
            <a:r>
              <a:rPr lang="ru-RU" dirty="0" smtClean="0"/>
              <a:t>3) Показывать выстрелы и взрывать танк по попаданию пули  или пресса</a:t>
            </a:r>
          </a:p>
          <a:p>
            <a:r>
              <a:rPr lang="ru-RU" dirty="0" smtClean="0"/>
              <a:t>4) Изменять звук </a:t>
            </a:r>
            <a:r>
              <a:rPr lang="ru-RU" dirty="0" smtClean="0"/>
              <a:t>игры</a:t>
            </a:r>
            <a:endParaRPr lang="ru-RU" dirty="0" smtClean="0"/>
          </a:p>
          <a:p>
            <a:r>
              <a:rPr lang="ru-RU" dirty="0" smtClean="0"/>
              <a:t>5) Изменять уровни игры</a:t>
            </a:r>
          </a:p>
          <a:p>
            <a:r>
              <a:rPr lang="ru-RU" dirty="0" smtClean="0"/>
              <a:t>6)Отображать </a:t>
            </a:r>
            <a:r>
              <a:rPr lang="ru-RU" dirty="0" smtClean="0"/>
              <a:t>управление игры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.x_pos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Pygame_Gui</a:t>
            </a:r>
            <a:r>
              <a:rPr lang="en-US" dirty="0" smtClean="0"/>
              <a:t>, </a:t>
            </a:r>
            <a:r>
              <a:rPr lang="en-US" dirty="0" smtClean="0"/>
              <a:t>Random</a:t>
            </a:r>
            <a:r>
              <a:rPr lang="ru-RU" dirty="0" smtClean="0"/>
              <a:t>, </a:t>
            </a:r>
            <a:r>
              <a:rPr lang="en-US" dirty="0" smtClean="0"/>
              <a:t>Sys, </a:t>
            </a:r>
            <a:r>
              <a:rPr lang="en-US" dirty="0" err="1" smtClean="0"/>
              <a:t>Os</a:t>
            </a:r>
            <a:endParaRPr lang="ru-RU" dirty="0" smtClean="0"/>
          </a:p>
          <a:p>
            <a:r>
              <a:rPr lang="ru-RU" dirty="0" smtClean="0"/>
              <a:t>2) Программа запускается через файл </a:t>
            </a:r>
            <a:r>
              <a:rPr lang="en-US" dirty="0" smtClean="0"/>
              <a:t>main.py </a:t>
            </a:r>
            <a:r>
              <a:rPr lang="ru-RU" dirty="0" smtClean="0"/>
              <a:t>в которых </a:t>
            </a:r>
            <a:r>
              <a:rPr lang="ru-RU" dirty="0" err="1" smtClean="0"/>
              <a:t>реальзованно</a:t>
            </a:r>
            <a:r>
              <a:rPr lang="ru-RU" dirty="0" smtClean="0"/>
              <a:t> считывание </a:t>
            </a:r>
            <a:r>
              <a:rPr lang="en-US" dirty="0" smtClean="0"/>
              <a:t>event</a:t>
            </a:r>
            <a:r>
              <a:rPr lang="ru-RU" dirty="0" smtClean="0"/>
              <a:t> и переключение между модами</a:t>
            </a:r>
          </a:p>
          <a:p>
            <a:r>
              <a:rPr lang="en-US" dirty="0" smtClean="0"/>
              <a:t>Main, map, </a:t>
            </a:r>
            <a:r>
              <a:rPr lang="en-US" dirty="0" smtClean="0"/>
              <a:t>start page</a:t>
            </a:r>
            <a:r>
              <a:rPr lang="en-US" dirty="0" smtClean="0"/>
              <a:t>, sprites, </a:t>
            </a:r>
            <a:r>
              <a:rPr lang="en-US" dirty="0" smtClean="0"/>
              <a:t>win or lose </a:t>
            </a:r>
            <a:r>
              <a:rPr lang="ru-RU" dirty="0" smtClean="0"/>
              <a:t>  </a:t>
            </a:r>
            <a:r>
              <a:rPr lang="en-US" dirty="0" smtClean="0"/>
              <a:t>PY </a:t>
            </a:r>
            <a:r>
              <a:rPr lang="ru-RU" dirty="0" smtClean="0"/>
              <a:t>файлы</a:t>
            </a:r>
            <a:endParaRPr lang="ru-RU" dirty="0" smtClean="0"/>
          </a:p>
          <a:p>
            <a:r>
              <a:rPr lang="ru-RU" dirty="0" smtClean="0"/>
              <a:t>А так же различные папки с изображениями и </a:t>
            </a:r>
            <a:r>
              <a:rPr lang="ru-RU" dirty="0" smtClean="0"/>
              <a:t>музыкой</a:t>
            </a:r>
            <a:r>
              <a:rPr lang="en-US" dirty="0" smtClean="0"/>
              <a:t> 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частично повторяет основные элементы игры</a:t>
            </a:r>
            <a:r>
              <a:rPr lang="en-US" dirty="0" smtClean="0"/>
              <a:t> Battle city </a:t>
            </a:r>
            <a:r>
              <a:rPr lang="ru-RU" dirty="0" smtClean="0"/>
              <a:t>но не лишён индивидуальности, а именно в нем присутствует измененная графика, карты и музыкальные эффекты.</a:t>
            </a:r>
          </a:p>
          <a:p>
            <a:pPr marL="0" indent="0">
              <a:buNone/>
            </a:pPr>
            <a:r>
              <a:rPr lang="ru-RU" dirty="0" smtClean="0"/>
              <a:t>Но несмотря на все это в будущем можно реализовать различные </a:t>
            </a:r>
            <a:r>
              <a:rPr lang="ru-RU" dirty="0" err="1" smtClean="0"/>
              <a:t>скины</a:t>
            </a:r>
            <a:r>
              <a:rPr lang="ru-RU" dirty="0" smtClean="0"/>
              <a:t> на танки, различные новые карты и механики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3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171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JetBrains Mono</vt:lpstr>
      <vt:lpstr>Tw Cen MT</vt:lpstr>
      <vt:lpstr>Tw Cen MT Condensed</vt:lpstr>
      <vt:lpstr>Wingdings 3</vt:lpstr>
      <vt:lpstr>Интеграл</vt:lpstr>
      <vt:lpstr>ТАНЧИКИ НА pYGAME</vt:lpstr>
      <vt:lpstr>Идея и причины создания</vt:lpstr>
      <vt:lpstr>Структура и Использованные библиотеки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НА pYGAME</dc:title>
  <dc:creator>Амир</dc:creator>
  <cp:lastModifiedBy>Амир</cp:lastModifiedBy>
  <cp:revision>12</cp:revision>
  <dcterms:created xsi:type="dcterms:W3CDTF">2023-02-03T10:46:29Z</dcterms:created>
  <dcterms:modified xsi:type="dcterms:W3CDTF">2023-02-05T14:20:28Z</dcterms:modified>
</cp:coreProperties>
</file>