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ТАНЧИКИ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Хуснутдинов Амир и Закиров Ильяс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6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причины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является пародией на известную игру </a:t>
            </a:r>
            <a:r>
              <a:rPr lang="en-US" dirty="0" smtClean="0"/>
              <a:t>Battle city</a:t>
            </a:r>
            <a:r>
              <a:rPr lang="ru-RU" dirty="0" smtClean="0"/>
              <a:t> с приставок денди и может</a:t>
            </a:r>
          </a:p>
          <a:p>
            <a:r>
              <a:rPr lang="ru-RU" dirty="0" smtClean="0"/>
              <a:t>1)Отображать интерфейс игры ее карту прозрачные и непрозрачные стены</a:t>
            </a:r>
          </a:p>
          <a:p>
            <a:r>
              <a:rPr lang="ru-RU" dirty="0" smtClean="0"/>
              <a:t>2)Осуществлять независимое перемещение двух танков с анимацией поворота</a:t>
            </a:r>
          </a:p>
          <a:p>
            <a:r>
              <a:rPr lang="ru-RU" dirty="0" smtClean="0"/>
              <a:t>3) Показывать выстрелы и взрывать танк по попаданию пули  или пресса</a:t>
            </a:r>
          </a:p>
          <a:p>
            <a:r>
              <a:rPr lang="ru-RU" dirty="0" smtClean="0"/>
              <a:t>4) Изменять звук игры и прописать КД каждого игрока</a:t>
            </a:r>
          </a:p>
          <a:p>
            <a:r>
              <a:rPr lang="ru-RU" dirty="0" smtClean="0"/>
              <a:t>5) Изменять уровни игры</a:t>
            </a:r>
          </a:p>
          <a:p>
            <a:r>
              <a:rPr lang="ru-RU" dirty="0" smtClean="0"/>
              <a:t>6)Отображать правила 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.x_pos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Pygame_Gui</a:t>
            </a:r>
            <a:r>
              <a:rPr lang="en-US" dirty="0" smtClean="0"/>
              <a:t>, Random</a:t>
            </a:r>
            <a:endParaRPr lang="ru-RU" dirty="0" smtClean="0"/>
          </a:p>
          <a:p>
            <a:r>
              <a:rPr lang="ru-RU" dirty="0" smtClean="0"/>
              <a:t>2) Программа запускается через файл </a:t>
            </a:r>
            <a:r>
              <a:rPr lang="en-US" dirty="0" smtClean="0"/>
              <a:t>main.py </a:t>
            </a:r>
            <a:r>
              <a:rPr lang="ru-RU" dirty="0" smtClean="0"/>
              <a:t>в которых </a:t>
            </a:r>
            <a:r>
              <a:rPr lang="ru-RU" dirty="0" err="1" smtClean="0"/>
              <a:t>реальзованно</a:t>
            </a:r>
            <a:r>
              <a:rPr lang="ru-RU" dirty="0" smtClean="0"/>
              <a:t> считывание </a:t>
            </a:r>
            <a:r>
              <a:rPr lang="en-US" dirty="0" smtClean="0"/>
              <a:t>event</a:t>
            </a:r>
            <a:r>
              <a:rPr lang="ru-RU" dirty="0" smtClean="0"/>
              <a:t> и переключение между модами</a:t>
            </a:r>
          </a:p>
          <a:p>
            <a:r>
              <a:rPr lang="en-US" dirty="0" smtClean="0"/>
              <a:t>Main, map, </a:t>
            </a:r>
            <a:r>
              <a:rPr lang="en-US" dirty="0" err="1" smtClean="0"/>
              <a:t>start_page</a:t>
            </a:r>
            <a:r>
              <a:rPr lang="en-US" dirty="0" smtClean="0"/>
              <a:t>, sprites, </a:t>
            </a:r>
            <a:r>
              <a:rPr lang="en-US" dirty="0" err="1" smtClean="0"/>
              <a:t>win_or_lose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 файлы</a:t>
            </a:r>
          </a:p>
          <a:p>
            <a:r>
              <a:rPr lang="ru-RU" dirty="0" smtClean="0"/>
              <a:t>А так же различные папки с изображениями и музыкой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вышел не плохим но нуждается в наличие бонусов в игре а так же некоторых игровых механик которые </a:t>
            </a:r>
            <a:r>
              <a:rPr lang="ru-RU" smtClean="0"/>
              <a:t>будут реализованы </a:t>
            </a:r>
            <a:r>
              <a:rPr lang="ru-RU" dirty="0" smtClean="0"/>
              <a:t>в ближайшее время и сданы вместе с проектом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38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152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JetBrains Mono</vt:lpstr>
      <vt:lpstr>Tw Cen MT</vt:lpstr>
      <vt:lpstr>Tw Cen MT Condensed</vt:lpstr>
      <vt:lpstr>Wingdings 3</vt:lpstr>
      <vt:lpstr>Интеграл</vt:lpstr>
      <vt:lpstr>ТАНЧИКИ НА pYGAME</vt:lpstr>
      <vt:lpstr>Идея и причины создания</vt:lpstr>
      <vt:lpstr>Структура и Использованные библиотеки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НА pYGAME</dc:title>
  <dc:creator>Амир</dc:creator>
  <cp:lastModifiedBy>Амир</cp:lastModifiedBy>
  <cp:revision>5</cp:revision>
  <dcterms:created xsi:type="dcterms:W3CDTF">2023-02-03T10:46:29Z</dcterms:created>
  <dcterms:modified xsi:type="dcterms:W3CDTF">2023-02-03T11:28:57Z</dcterms:modified>
</cp:coreProperties>
</file>