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 кинотеатра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Хуснутдинов</a:t>
            </a:r>
            <a:r>
              <a:rPr lang="ru-RU" dirty="0" smtClean="0"/>
              <a:t> Амир </a:t>
            </a:r>
            <a:r>
              <a:rPr lang="ru-RU" dirty="0" err="1" smtClean="0"/>
              <a:t>Радикович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6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137160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729047"/>
            <a:ext cx="10058400" cy="430599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Данный проект создан для покупки билетов на различные сеансы в кинотеатр.</a:t>
            </a:r>
          </a:p>
          <a:p>
            <a:pPr marL="0" indent="0">
              <a:buNone/>
            </a:pPr>
            <a:r>
              <a:rPr lang="ru-RU" dirty="0" smtClean="0"/>
              <a:t>Он может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Показывать контакты, акции и рассказывать о самом кинотеатре.</a:t>
            </a:r>
          </a:p>
          <a:p>
            <a:r>
              <a:rPr lang="ru-RU" dirty="0" smtClean="0"/>
              <a:t>Отображать 3 случайных отзыва, показывать все отзывы и добавлять новые.</a:t>
            </a:r>
          </a:p>
          <a:p>
            <a:r>
              <a:rPr lang="ru-RU" dirty="0" smtClean="0"/>
              <a:t>Отображать актуальные фильмы с возможностью их менять.</a:t>
            </a:r>
          </a:p>
          <a:p>
            <a:r>
              <a:rPr lang="ru-RU" dirty="0" smtClean="0"/>
              <a:t>Показывать сеансы в течение одного дня с возможностью их менять.</a:t>
            </a:r>
          </a:p>
          <a:p>
            <a:r>
              <a:rPr lang="ru-RU" dirty="0" smtClean="0"/>
              <a:t>Смотреть свободные и занятые места и покупать доступные.</a:t>
            </a:r>
          </a:p>
          <a:p>
            <a:r>
              <a:rPr lang="ru-RU" dirty="0" smtClean="0"/>
              <a:t>Так же проект имеет неплохой дизайн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При нажатии кнопок они меняют цвет</a:t>
            </a:r>
          </a:p>
          <a:p>
            <a:r>
              <a:rPr lang="ru-RU" dirty="0" smtClean="0"/>
              <a:t>Имеется шапка каждой страницы</a:t>
            </a:r>
          </a:p>
          <a:p>
            <a:r>
              <a:rPr lang="ru-RU" dirty="0" smtClean="0"/>
              <a:t>Все </a:t>
            </a:r>
            <a:r>
              <a:rPr lang="en-US" dirty="0" err="1" smtClean="0"/>
              <a:t>pushButton</a:t>
            </a:r>
            <a:r>
              <a:rPr lang="ru-RU" dirty="0" smtClean="0"/>
              <a:t> и </a:t>
            </a:r>
            <a:r>
              <a:rPr lang="en-US" dirty="0" err="1" smtClean="0"/>
              <a:t>lineEdit</a:t>
            </a:r>
            <a:r>
              <a:rPr lang="ru-RU" dirty="0" smtClean="0"/>
              <a:t> закруглены и имеют приятный шрифт и цвет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Существует файл </a:t>
            </a:r>
            <a:r>
              <a:rPr lang="en-US" dirty="0" smtClean="0"/>
              <a:t>main.py </a:t>
            </a:r>
            <a:r>
              <a:rPr lang="ru-RU" dirty="0" smtClean="0"/>
              <a:t>в нем реализована почти вся логика</a:t>
            </a:r>
            <a:r>
              <a:rPr lang="en-US" dirty="0" smtClean="0"/>
              <a:t>,</a:t>
            </a:r>
            <a:r>
              <a:rPr lang="ru-RU" dirty="0" smtClean="0"/>
              <a:t> а все остальные файлы являются графическим интерфейсом. </a:t>
            </a:r>
          </a:p>
          <a:p>
            <a:pPr marL="0" indent="0">
              <a:buNone/>
            </a:pPr>
            <a:r>
              <a:rPr lang="ru-RU" dirty="0" smtClean="0"/>
              <a:t>Каждый файл отдельная страница кинотеатра, частично логика реализована в </a:t>
            </a:r>
            <a:r>
              <a:rPr lang="en-US" dirty="0" smtClean="0"/>
              <a:t>SQL</a:t>
            </a:r>
            <a:r>
              <a:rPr lang="ru-RU" dirty="0" smtClean="0"/>
              <a:t> запросах в файлах связанных с отзывами.</a:t>
            </a:r>
          </a:p>
          <a:p>
            <a:pPr marL="0" indent="0">
              <a:buNone/>
            </a:pPr>
            <a:r>
              <a:rPr lang="ru-RU" dirty="0" smtClean="0"/>
              <a:t>Были использованы библиотеки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1)Sqlite3</a:t>
            </a:r>
          </a:p>
          <a:p>
            <a:pPr marL="0" indent="0">
              <a:buNone/>
            </a:pPr>
            <a:r>
              <a:rPr lang="en-US" dirty="0" smtClean="0"/>
              <a:t>2)Sys</a:t>
            </a:r>
          </a:p>
          <a:p>
            <a:pPr marL="0" indent="0">
              <a:buNone/>
            </a:pPr>
            <a:r>
              <a:rPr lang="en-US" dirty="0" smtClean="0"/>
              <a:t>3)Pyqt5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4)</a:t>
            </a:r>
            <a:r>
              <a:rPr lang="en-US" dirty="0" smtClean="0"/>
              <a:t>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1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получилась отличной и почти готова к выходу на рынок, но для этого ей не хватает следующего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</a:t>
            </a:r>
            <a:r>
              <a:rPr lang="ru-RU" dirty="0" smtClean="0"/>
              <a:t> Возможность реальной оплаты</a:t>
            </a:r>
          </a:p>
          <a:p>
            <a:r>
              <a:rPr lang="ru-RU" dirty="0" smtClean="0"/>
              <a:t>2) Разнообразить ценовую политику билетов</a:t>
            </a:r>
          </a:p>
          <a:p>
            <a:r>
              <a:rPr lang="ru-RU" dirty="0" smtClean="0"/>
              <a:t>3)Добавить возможность покупать билеты на завтра или послезавтра</a:t>
            </a:r>
          </a:p>
          <a:p>
            <a:r>
              <a:rPr lang="ru-RU" dirty="0" smtClean="0"/>
              <a:t>4)Добавить новые залы</a:t>
            </a:r>
          </a:p>
          <a:p>
            <a:r>
              <a:rPr lang="ru-RU" dirty="0" smtClean="0"/>
              <a:t>5) Добавить возможность изменять количество сеансов на те или иные фильмы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Посмотрим на сам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8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46</TotalTime>
  <Words>206</Words>
  <Application>Microsoft Office PowerPoint</Application>
  <PresentationFormat>Широкоэкранный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Garamond</vt:lpstr>
      <vt:lpstr>Savon</vt:lpstr>
      <vt:lpstr>Приложение кинотеатра</vt:lpstr>
      <vt:lpstr>Идея Проекта</vt:lpstr>
      <vt:lpstr>Структура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кинотеатра</dc:title>
  <dc:creator>Амир</dc:creator>
  <cp:lastModifiedBy>Амир</cp:lastModifiedBy>
  <cp:revision>5</cp:revision>
  <dcterms:created xsi:type="dcterms:W3CDTF">2022-11-19T11:17:06Z</dcterms:created>
  <dcterms:modified xsi:type="dcterms:W3CDTF">2022-11-19T12:03:14Z</dcterms:modified>
</cp:coreProperties>
</file>