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A6ADF-751E-44C8-B538-A7F7821B0957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F1EB-C5CB-46CB-B9C4-E096177FE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93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8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75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4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0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80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95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1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1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51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3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8506-5D3E-49BA-AAB1-628276A0D00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32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Eindhoven Data Science</a:t>
            </a:r>
            <a:endParaRPr lang="en-GB" sz="4000" dirty="0"/>
          </a:p>
        </p:txBody>
      </p:sp>
      <p:sp>
        <p:nvSpPr>
          <p:cNvPr id="6" name="Rectangle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endParaRPr lang="en-GB" sz="1400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/>
          <a:p>
            <a:r>
              <a:rPr lang="en-GB" dirty="0" smtClean="0"/>
              <a:t>Recommendation Systems 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t="23333" r="1" b="22952"/>
          <a:stretch/>
        </p:blipFill>
        <p:spPr>
          <a:xfrm>
            <a:off x="1619672" y="3717032"/>
            <a:ext cx="3312368" cy="1780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5" t="15185" r="10895" b="13545"/>
          <a:stretch/>
        </p:blipFill>
        <p:spPr>
          <a:xfrm flipH="1">
            <a:off x="5140356" y="3284984"/>
            <a:ext cx="2383972" cy="268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5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10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Task description 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3568" y="1484784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Information about data. 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622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11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Getting started </a:t>
            </a:r>
            <a:r>
              <a:rPr lang="en-US" sz="3600" smtClean="0">
                <a:solidFill>
                  <a:schemeClr val="bg1"/>
                </a:solidFill>
              </a:rPr>
              <a:t> 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3568" y="1484784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Information about code. 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359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12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Eindhoven Data Science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3568" y="1484784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r>
              <a:rPr lang="en-US" sz="2800" dirty="0" smtClean="0"/>
              <a:t>Questions? </a:t>
            </a:r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The password for Wi-Fi is </a:t>
            </a:r>
            <a:r>
              <a:rPr lang="en-US" sz="1800" dirty="0" err="1" smtClean="0"/>
              <a:t>abc</a:t>
            </a:r>
            <a:r>
              <a:rPr lang="en-US" sz="1800" dirty="0" smtClean="0"/>
              <a:t>. 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364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/>
          <a:lstStyle/>
          <a:p>
            <a:r>
              <a:rPr lang="en-GB" dirty="0" smtClean="0"/>
              <a:t> 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2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Overview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67544" y="1340768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Part I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Introduction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Types of recommender systems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Cold start</a:t>
            </a:r>
          </a:p>
          <a:p>
            <a:pPr algn="l"/>
            <a:endParaRPr lang="en-US" dirty="0" smtClean="0"/>
          </a:p>
          <a:p>
            <a:pPr algn="l"/>
            <a:r>
              <a:rPr lang="en-US" sz="2800" dirty="0" smtClean="0"/>
              <a:t>Part II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Task Description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Code example </a:t>
            </a:r>
            <a:endParaRPr lang="en-GB" sz="18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57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3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Introduction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2" y="1628800"/>
            <a:ext cx="491320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6" t="21534" r="7568" b="22030"/>
          <a:stretch/>
        </p:blipFill>
        <p:spPr bwMode="auto">
          <a:xfrm>
            <a:off x="4956042" y="1628800"/>
            <a:ext cx="3864430" cy="144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7" descr="Afbeeldingsresultaat voor Spotif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9" descr="Afbeeldingsresultaat voor Spotif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7525" r="14779" b="33755"/>
          <a:stretch/>
        </p:blipFill>
        <p:spPr bwMode="auto">
          <a:xfrm>
            <a:off x="3923928" y="3978222"/>
            <a:ext cx="1853885" cy="67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19" y="3804967"/>
            <a:ext cx="2038737" cy="99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 descr="Afbeeldingsresultaat voor Facebook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19874"/>
          <a:stretch/>
        </p:blipFill>
        <p:spPr bwMode="auto">
          <a:xfrm>
            <a:off x="6660232" y="3858431"/>
            <a:ext cx="936104" cy="8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fbeeldingsresultaat voor Youtube new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5" b="21835"/>
          <a:stretch/>
        </p:blipFill>
        <p:spPr bwMode="auto">
          <a:xfrm>
            <a:off x="1907704" y="5406939"/>
            <a:ext cx="2448271" cy="68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71" b="32457"/>
          <a:stretch/>
        </p:blipFill>
        <p:spPr bwMode="auto">
          <a:xfrm>
            <a:off x="5240132" y="5346206"/>
            <a:ext cx="2212188" cy="74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66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4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Examples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AutoShape 7" descr="Afbeeldingsresultaat voor Spotif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9" descr="Afbeeldingsresultaat voor Spotif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7" y="1475521"/>
            <a:ext cx="3350121" cy="423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5399" r="9746" b="5783"/>
          <a:stretch/>
        </p:blipFill>
        <p:spPr bwMode="auto">
          <a:xfrm>
            <a:off x="4003678" y="1916832"/>
            <a:ext cx="488880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99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Identify users who share the same interests. </a:t>
            </a:r>
            <a:br>
              <a:rPr lang="en-US" sz="2400" dirty="0" smtClean="0"/>
            </a:br>
            <a:endParaRPr lang="en-US" sz="2400" dirty="0" smtClean="0"/>
          </a:p>
          <a:p>
            <a:pPr algn="l"/>
            <a:r>
              <a:rPr lang="en-US" sz="2800" b="1" dirty="0" smtClean="0"/>
              <a:t>Key idea</a:t>
            </a:r>
          </a:p>
          <a:p>
            <a:pPr algn="l"/>
            <a:r>
              <a:rPr lang="en-US" sz="2000" dirty="0" smtClean="0"/>
              <a:t>If users have </a:t>
            </a:r>
            <a:r>
              <a:rPr lang="en-US" sz="2000" dirty="0" smtClean="0"/>
              <a:t>similar </a:t>
            </a:r>
            <a:r>
              <a:rPr lang="en-US" sz="2000" dirty="0" smtClean="0"/>
              <a:t>history they might be interested in the same topics in the future. </a:t>
            </a:r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5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Collaborative </a:t>
            </a:r>
            <a:r>
              <a:rPr lang="en-GB" sz="3600" b="1" dirty="0" smtClean="0">
                <a:solidFill>
                  <a:schemeClr val="bg1"/>
                </a:solidFill>
              </a:rPr>
              <a:t>recommendation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7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/>
          <a:lstStyle/>
          <a:p>
            <a:pPr algn="l"/>
            <a:r>
              <a:rPr lang="en-US" sz="2400" dirty="0" smtClean="0"/>
              <a:t>Identify items that have similar features. </a:t>
            </a:r>
          </a:p>
          <a:p>
            <a:pPr algn="l"/>
            <a:endParaRPr lang="en-US" dirty="0"/>
          </a:p>
          <a:p>
            <a:pPr algn="l"/>
            <a:r>
              <a:rPr lang="en-US" sz="2800" b="1" dirty="0" smtClean="0"/>
              <a:t>Key idea </a:t>
            </a:r>
          </a:p>
          <a:p>
            <a:pPr algn="l"/>
            <a:r>
              <a:rPr lang="en-US" sz="2000" dirty="0" smtClean="0"/>
              <a:t>Find similarities between different items based on the set of features. </a:t>
            </a:r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6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Content-based recommendation 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4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/>
          <a:lstStyle/>
          <a:p>
            <a:pPr algn="l"/>
            <a:r>
              <a:rPr lang="en-US" sz="2800" dirty="0" smtClean="0"/>
              <a:t>Give information to new users with no or little history </a:t>
            </a:r>
          </a:p>
          <a:p>
            <a:pPr algn="l"/>
            <a:endParaRPr lang="en-US" sz="1800" dirty="0"/>
          </a:p>
          <a:p>
            <a:pPr algn="l"/>
            <a:r>
              <a:rPr lang="en-US" sz="2800" dirty="0" smtClean="0"/>
              <a:t>Key idea </a:t>
            </a:r>
          </a:p>
          <a:p>
            <a:pPr algn="l"/>
            <a:r>
              <a:rPr lang="en-US" sz="2000" dirty="0" smtClean="0"/>
              <a:t>Interact with user that has blank or new profile for providing recommendations. </a:t>
            </a:r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7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Knowledge-based recommendation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/>
          <a:lstStyle/>
          <a:p>
            <a:pPr algn="l"/>
            <a:r>
              <a:rPr lang="en-US" sz="1800" dirty="0" smtClean="0"/>
              <a:t>When no or little information can be derived for a new user, it is very difficult to provide meaningful recommendations. 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8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Cold start 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3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177" y="2420888"/>
            <a:ext cx="7776864" cy="1224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Make movie recommendations based </a:t>
            </a:r>
          </a:p>
          <a:p>
            <a:r>
              <a:rPr lang="en-US" sz="2800" dirty="0" smtClean="0"/>
              <a:t>on </a:t>
            </a:r>
            <a:r>
              <a:rPr lang="en-US" sz="2800" dirty="0" err="1" smtClean="0"/>
              <a:t>MovieLens</a:t>
            </a:r>
            <a:r>
              <a:rPr lang="en-US" sz="2800" dirty="0" smtClean="0"/>
              <a:t> 100K data set.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9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Practical assignment  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2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205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Recommendation Systems </vt:lpstr>
      <vt:lpstr> Overview </vt:lpstr>
      <vt:lpstr>Introduction</vt:lpstr>
      <vt:lpstr>Examples </vt:lpstr>
      <vt:lpstr> Collaborative recommendation  </vt:lpstr>
      <vt:lpstr> Content-based recommendation   </vt:lpstr>
      <vt:lpstr>Knowledge-based recommendation</vt:lpstr>
      <vt:lpstr>Cold start </vt:lpstr>
      <vt:lpstr>Practical assignment  </vt:lpstr>
      <vt:lpstr>Task description  </vt:lpstr>
      <vt:lpstr>Getting started   </vt:lpstr>
      <vt:lpstr>Eindhoven Data Science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</dc:creator>
  <cp:lastModifiedBy>Mikhail</cp:lastModifiedBy>
  <cp:revision>10</cp:revision>
  <dcterms:created xsi:type="dcterms:W3CDTF">2017-09-13T20:20:00Z</dcterms:created>
  <dcterms:modified xsi:type="dcterms:W3CDTF">2017-09-13T22:05:45Z</dcterms:modified>
</cp:coreProperties>
</file>