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Josefin Slab"/>
      <p:regular r:id="rId18"/>
      <p:bold r:id="rId19"/>
      <p:italic r:id="rId20"/>
      <p:boldItalic r:id="rId21"/>
    </p:embeddedFont>
    <p:embeddedFont>
      <p:font typeface="Anton"/>
      <p:regular r:id="rId22"/>
    </p:embeddedFont>
    <p:embeddedFont>
      <p:font typeface="Staatliches"/>
      <p:regular r:id="rId23"/>
    </p:embeddedFont>
    <p:embeddedFont>
      <p:font typeface="Roboto"/>
      <p:regular r:id="rId24"/>
      <p:bold r:id="rId25"/>
      <p:italic r:id="rId26"/>
      <p:boldItalic r:id="rId27"/>
    </p:embeddedFont>
    <p:embeddedFont>
      <p:font typeface="Fjalla One"/>
      <p:regular r:id="rId28"/>
    </p:embeddedFont>
    <p:embeddedFont>
      <p:font typeface="Josefin Sans"/>
      <p:regular r:id="rId29"/>
      <p:bold r:id="rId30"/>
      <p:italic r:id="rId31"/>
      <p:boldItalic r:id="rId32"/>
    </p:embeddedFont>
    <p:embeddedFont>
      <p:font typeface="Barlow"/>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ein sabtu"/>
  <p:cmAuthor clrIdx="1" id="1" initials="" lastIdx="1" name="Aida Farahani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JosefinSlab-italic.fntdata"/><Relationship Id="rId22" Type="http://schemas.openxmlformats.org/officeDocument/2006/relationships/font" Target="fonts/Anton-regular.fntdata"/><Relationship Id="rId21" Type="http://schemas.openxmlformats.org/officeDocument/2006/relationships/font" Target="fonts/JosefinSlab-boldItalic.fntdata"/><Relationship Id="rId24" Type="http://schemas.openxmlformats.org/officeDocument/2006/relationships/font" Target="fonts/Roboto-regular.fntdata"/><Relationship Id="rId23" Type="http://schemas.openxmlformats.org/officeDocument/2006/relationships/font" Target="fonts/Staatliche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jallaOne-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efinSans-italic.fntdata"/><Relationship Id="rId30" Type="http://schemas.openxmlformats.org/officeDocument/2006/relationships/font" Target="fonts/JosefinSans-bold.fntdata"/><Relationship Id="rId11" Type="http://schemas.openxmlformats.org/officeDocument/2006/relationships/slide" Target="slides/slide6.xml"/><Relationship Id="rId33" Type="http://schemas.openxmlformats.org/officeDocument/2006/relationships/font" Target="fonts/Barlow-regular.fntdata"/><Relationship Id="rId10" Type="http://schemas.openxmlformats.org/officeDocument/2006/relationships/slide" Target="slides/slide5.xml"/><Relationship Id="rId32" Type="http://schemas.openxmlformats.org/officeDocument/2006/relationships/font" Target="fonts/JosefinSans-boldItalic.fntdata"/><Relationship Id="rId13" Type="http://schemas.openxmlformats.org/officeDocument/2006/relationships/slide" Target="slides/slide8.xml"/><Relationship Id="rId35" Type="http://schemas.openxmlformats.org/officeDocument/2006/relationships/font" Target="fonts/Barlow-italic.fntdata"/><Relationship Id="rId12" Type="http://schemas.openxmlformats.org/officeDocument/2006/relationships/slide" Target="slides/slide7.xml"/><Relationship Id="rId34" Type="http://schemas.openxmlformats.org/officeDocument/2006/relationships/font" Target="fonts/Barlow-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Barlow-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JosefinSlab-bold.fntdata"/><Relationship Id="rId18" Type="http://schemas.openxmlformats.org/officeDocument/2006/relationships/font" Target="fonts/JosefinSlab-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7-27T05:42:45.924">
    <p:pos x="6000" y="0"/>
    <p:text>salam semua</p:text>
  </p:cm>
  <p:cm authorId="1" idx="1" dt="2020-07-27T05:42:45.924">
    <p:pos x="6000" y="0"/>
    <p:text>halooo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6e393eb29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393eb29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8a392da60b_0_1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8a392da60b_0_1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8d805c16de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8d805c16de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6327c7807a_0_3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6327c7807a_0_3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d805c16d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d805c16d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a392da60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a392da60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70d0df954e_0_2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0d0df954e_0_2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8a392da60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8a392da60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8d805c16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8d805c16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 Easy to manage due to the rigidity of the model as each phase has specific deliverables and a review process.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8c1911bd1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8c1911bd1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8a392da60b_0_2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8a392da60b_0_2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6327c7807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6327c780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basically the first functionalities that we want to emphasize is the employee on leave functionalities where both sides, admin n also employee can view all the leaves applied. </a:t>
            </a:r>
            <a:br>
              <a:rPr lang="en"/>
            </a:br>
            <a:r>
              <a:rPr lang="en"/>
              <a:t>Next, is the apply for leave functionalities is where the employees as well as the admin can apply for leave types such as emergency leave or annual leave.</a:t>
            </a:r>
            <a:br>
              <a:rPr lang="en"/>
            </a:br>
            <a:r>
              <a:rPr lang="en"/>
              <a:t>Then, we move on tho the MC Recording functionalities where the employee can apply leave for medical leave. nEXT IS THE OTHER LEAVE FUNCTIONALITIeS, where it can enable employee to apply other leave type such as maternity/paternity leave as well as pilgrimage (haji) leave. Then, for the administrator site, we have add a new functionalities on the admin site(which is based on the client’s need and requirement). So we add the apply on behalf tab in the admin site which later we will demo it. And for the movement functionalities, sometimes, the employee need to work outstation, so the employee can insert the movement of itself in this movement tab. Next we move on to the demo of the lms system.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1" name="Google Shape;11;p2"/>
          <p:cNvSpPr txBox="1"/>
          <p:nvPr>
            <p:ph idx="1" type="subTitle"/>
          </p:nvPr>
        </p:nvSpPr>
        <p:spPr>
          <a:xfrm>
            <a:off x="536850" y="1419300"/>
            <a:ext cx="8070300" cy="37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2" name="Shape 72"/>
        <p:cNvGrpSpPr/>
        <p:nvPr/>
      </p:nvGrpSpPr>
      <p:grpSpPr>
        <a:xfrm>
          <a:off x="0" y="0"/>
          <a:ext cx="0" cy="0"/>
          <a:chOff x="0" y="0"/>
          <a:chExt cx="0" cy="0"/>
        </a:xfrm>
      </p:grpSpPr>
      <p:sp>
        <p:nvSpPr>
          <p:cNvPr id="73" name="Google Shape;73;p11"/>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txBox="1"/>
          <p:nvPr>
            <p:ph hasCustomPrompt="1" type="title"/>
          </p:nvPr>
        </p:nvSpPr>
        <p:spPr>
          <a:xfrm>
            <a:off x="5602101" y="2027700"/>
            <a:ext cx="2822700" cy="591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b="1"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 name="Google Shape;75;p11"/>
          <p:cNvSpPr txBox="1"/>
          <p:nvPr>
            <p:ph idx="1" type="body"/>
          </p:nvPr>
        </p:nvSpPr>
        <p:spPr>
          <a:xfrm>
            <a:off x="5101175" y="2810794"/>
            <a:ext cx="3323700" cy="6504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76" name="Google Shape;76;p11"/>
          <p:cNvGrpSpPr/>
          <p:nvPr/>
        </p:nvGrpSpPr>
        <p:grpSpPr>
          <a:xfrm>
            <a:off x="319500" y="0"/>
            <a:ext cx="8505000" cy="981750"/>
            <a:chOff x="319500" y="0"/>
            <a:chExt cx="8505000" cy="981750"/>
          </a:xfrm>
        </p:grpSpPr>
        <p:sp>
          <p:nvSpPr>
            <p:cNvPr id="77" name="Google Shape;77;p11"/>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1"/>
          <p:cNvSpPr txBox="1"/>
          <p:nvPr>
            <p:ph idx="2"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83"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solidFill>
          <a:schemeClr val="dk1"/>
        </a:solidFill>
      </p:bgPr>
    </p:bg>
    <p:spTree>
      <p:nvGrpSpPr>
        <p:cNvPr id="84" name="Shape 84"/>
        <p:cNvGrpSpPr/>
        <p:nvPr/>
      </p:nvGrpSpPr>
      <p:grpSpPr>
        <a:xfrm>
          <a:off x="0" y="0"/>
          <a:ext cx="0" cy="0"/>
          <a:chOff x="0" y="0"/>
          <a:chExt cx="0" cy="0"/>
        </a:xfrm>
      </p:grpSpPr>
      <p:sp>
        <p:nvSpPr>
          <p:cNvPr id="85" name="Google Shape;85;p13"/>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idx="1" type="subTitle"/>
          </p:nvPr>
        </p:nvSpPr>
        <p:spPr>
          <a:xfrm>
            <a:off x="726451" y="1378126"/>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7" name="Google Shape;87;p13"/>
          <p:cNvSpPr txBox="1"/>
          <p:nvPr>
            <p:ph idx="2" type="subTitle"/>
          </p:nvPr>
        </p:nvSpPr>
        <p:spPr>
          <a:xfrm>
            <a:off x="3701096" y="137811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8" name="Google Shape;88;p13"/>
          <p:cNvSpPr txBox="1"/>
          <p:nvPr>
            <p:ph idx="3" type="subTitle"/>
          </p:nvPr>
        </p:nvSpPr>
        <p:spPr>
          <a:xfrm>
            <a:off x="6675742" y="137811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9" name="Google Shape;89;p13"/>
          <p:cNvSpPr txBox="1"/>
          <p:nvPr>
            <p:ph idx="4" type="subTitle"/>
          </p:nvPr>
        </p:nvSpPr>
        <p:spPr>
          <a:xfrm>
            <a:off x="726450"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0" name="Google Shape;90;p13"/>
          <p:cNvSpPr txBox="1"/>
          <p:nvPr>
            <p:ph idx="5" type="subTitle"/>
          </p:nvPr>
        </p:nvSpPr>
        <p:spPr>
          <a:xfrm>
            <a:off x="3701096"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1" name="Google Shape;91;p13"/>
          <p:cNvSpPr txBox="1"/>
          <p:nvPr>
            <p:ph idx="6" type="subTitle"/>
          </p:nvPr>
        </p:nvSpPr>
        <p:spPr>
          <a:xfrm>
            <a:off x="6675742"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2" name="Google Shape;92;p13"/>
          <p:cNvSpPr txBox="1"/>
          <p:nvPr>
            <p:ph type="ctrTitle"/>
          </p:nvPr>
        </p:nvSpPr>
        <p:spPr>
          <a:xfrm>
            <a:off x="713225"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3" name="Google Shape;93;p13"/>
          <p:cNvSpPr txBox="1"/>
          <p:nvPr>
            <p:ph idx="7" type="ctrTitle"/>
          </p:nvPr>
        </p:nvSpPr>
        <p:spPr>
          <a:xfrm>
            <a:off x="3694488"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4" name="Google Shape;94;p13"/>
          <p:cNvSpPr txBox="1"/>
          <p:nvPr>
            <p:ph idx="8" type="ctrTitle"/>
          </p:nvPr>
        </p:nvSpPr>
        <p:spPr>
          <a:xfrm>
            <a:off x="6688963"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5" name="Google Shape;95;p13"/>
          <p:cNvSpPr txBox="1"/>
          <p:nvPr>
            <p:ph idx="9" type="ctrTitle"/>
          </p:nvPr>
        </p:nvSpPr>
        <p:spPr>
          <a:xfrm>
            <a:off x="713225"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6" name="Google Shape;96;p13"/>
          <p:cNvSpPr txBox="1"/>
          <p:nvPr>
            <p:ph idx="13" type="ctrTitle"/>
          </p:nvPr>
        </p:nvSpPr>
        <p:spPr>
          <a:xfrm>
            <a:off x="3694488"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7" name="Google Shape;97;p13"/>
          <p:cNvSpPr txBox="1"/>
          <p:nvPr>
            <p:ph idx="14" type="ctrTitle"/>
          </p:nvPr>
        </p:nvSpPr>
        <p:spPr>
          <a:xfrm>
            <a:off x="6688963"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extLst>
    <p:ext uri="{DCECCB84-F9BA-43D5-87BE-67443E8EF086}">
      <p15:sldGuideLst>
        <p15:guide id="1" orient="horz" pos="815">
          <p15:clr>
            <a:srgbClr val="FA7B17"/>
          </p15:clr>
        </p15:guide>
        <p15:guide id="2" orient="horz" pos="22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3">
    <p:bg>
      <p:bgPr>
        <a:solidFill>
          <a:schemeClr val="dk1"/>
        </a:solidFill>
      </p:bgPr>
    </p:bg>
    <p:spTree>
      <p:nvGrpSpPr>
        <p:cNvPr id="98" name="Shape 98"/>
        <p:cNvGrpSpPr/>
        <p:nvPr/>
      </p:nvGrpSpPr>
      <p:grpSpPr>
        <a:xfrm>
          <a:off x="0" y="0"/>
          <a:ext cx="0" cy="0"/>
          <a:chOff x="0" y="0"/>
          <a:chExt cx="0" cy="0"/>
        </a:xfrm>
      </p:grpSpPr>
      <p:sp>
        <p:nvSpPr>
          <p:cNvPr id="99" name="Google Shape;99;p1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100" name="Google Shape;100;p14"/>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ph idx="2" type="title"/>
          </p:nvPr>
        </p:nvSpPr>
        <p:spPr>
          <a:xfrm>
            <a:off x="1007925" y="3686425"/>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2" name="Google Shape;102;p14"/>
          <p:cNvSpPr txBox="1"/>
          <p:nvPr>
            <p:ph idx="1" type="subTitle"/>
          </p:nvPr>
        </p:nvSpPr>
        <p:spPr>
          <a:xfrm>
            <a:off x="1007925" y="4152355"/>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
        <p:nvSpPr>
          <p:cNvPr id="103" name="Google Shape;103;p14"/>
          <p:cNvSpPr txBox="1"/>
          <p:nvPr>
            <p:ph idx="3" type="title"/>
          </p:nvPr>
        </p:nvSpPr>
        <p:spPr>
          <a:xfrm>
            <a:off x="1007925" y="2569500"/>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4" name="Google Shape;104;p14"/>
          <p:cNvSpPr txBox="1"/>
          <p:nvPr>
            <p:ph idx="4" type="subTitle"/>
          </p:nvPr>
        </p:nvSpPr>
        <p:spPr>
          <a:xfrm>
            <a:off x="1007925" y="3035430"/>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
        <p:nvSpPr>
          <p:cNvPr id="105" name="Google Shape;105;p14"/>
          <p:cNvSpPr txBox="1"/>
          <p:nvPr>
            <p:ph idx="5" type="title"/>
          </p:nvPr>
        </p:nvSpPr>
        <p:spPr>
          <a:xfrm>
            <a:off x="1007925" y="1452575"/>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6" name="Google Shape;106;p14"/>
          <p:cNvSpPr txBox="1"/>
          <p:nvPr>
            <p:ph idx="6" type="subTitle"/>
          </p:nvPr>
        </p:nvSpPr>
        <p:spPr>
          <a:xfrm>
            <a:off x="1007925" y="1918505"/>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3_1">
    <p:bg>
      <p:bgPr>
        <a:solidFill>
          <a:schemeClr val="dk1"/>
        </a:solidFill>
      </p:bgPr>
    </p:bg>
    <p:spTree>
      <p:nvGrpSpPr>
        <p:cNvPr id="107" name="Shape 107"/>
        <p:cNvGrpSpPr/>
        <p:nvPr/>
      </p:nvGrpSpPr>
      <p:grpSpPr>
        <a:xfrm>
          <a:off x="0" y="0"/>
          <a:ext cx="0" cy="0"/>
          <a:chOff x="0" y="0"/>
          <a:chExt cx="0" cy="0"/>
        </a:xfrm>
      </p:grpSpPr>
      <p:sp>
        <p:nvSpPr>
          <p:cNvPr id="108" name="Google Shape;108;p15"/>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ph type="ctrTitle"/>
          </p:nvPr>
        </p:nvSpPr>
        <p:spPr>
          <a:xfrm>
            <a:off x="319500" y="3556325"/>
            <a:ext cx="8505000" cy="5214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Clr>
                <a:schemeClr val="dk2"/>
              </a:buClr>
              <a:buSzPts val="1400"/>
              <a:buNone/>
              <a:defRPr sz="24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0" name="Google Shape;110;p15"/>
          <p:cNvSpPr txBox="1"/>
          <p:nvPr>
            <p:ph idx="1" type="subTitle"/>
          </p:nvPr>
        </p:nvSpPr>
        <p:spPr>
          <a:xfrm>
            <a:off x="1850550" y="1818050"/>
            <a:ext cx="5442900" cy="1272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200"/>
            </a:lvl1pPr>
            <a:lvl2pPr lvl="1" rtl="0" algn="ctr">
              <a:lnSpc>
                <a:spcPct val="100000"/>
              </a:lnSpc>
              <a:spcBef>
                <a:spcPts val="0"/>
              </a:spcBef>
              <a:spcAft>
                <a:spcPts val="0"/>
              </a:spcAft>
              <a:buNone/>
              <a:defRPr sz="2200"/>
            </a:lvl2pPr>
            <a:lvl3pPr lvl="2" rtl="0" algn="ctr">
              <a:lnSpc>
                <a:spcPct val="100000"/>
              </a:lnSpc>
              <a:spcBef>
                <a:spcPts val="0"/>
              </a:spcBef>
              <a:spcAft>
                <a:spcPts val="0"/>
              </a:spcAft>
              <a:buNone/>
              <a:defRPr sz="2200"/>
            </a:lvl3pPr>
            <a:lvl4pPr lvl="3" rtl="0" algn="ctr">
              <a:lnSpc>
                <a:spcPct val="100000"/>
              </a:lnSpc>
              <a:spcBef>
                <a:spcPts val="0"/>
              </a:spcBef>
              <a:spcAft>
                <a:spcPts val="0"/>
              </a:spcAft>
              <a:buNone/>
              <a:defRPr sz="2200"/>
            </a:lvl4pPr>
            <a:lvl5pPr lvl="4" rtl="0" algn="ctr">
              <a:lnSpc>
                <a:spcPct val="100000"/>
              </a:lnSpc>
              <a:spcBef>
                <a:spcPts val="0"/>
              </a:spcBef>
              <a:spcAft>
                <a:spcPts val="0"/>
              </a:spcAft>
              <a:buNone/>
              <a:defRPr sz="2200"/>
            </a:lvl5pPr>
            <a:lvl6pPr lvl="5" rtl="0" algn="ctr">
              <a:lnSpc>
                <a:spcPct val="100000"/>
              </a:lnSpc>
              <a:spcBef>
                <a:spcPts val="0"/>
              </a:spcBef>
              <a:spcAft>
                <a:spcPts val="0"/>
              </a:spcAft>
              <a:buNone/>
              <a:defRPr sz="2200"/>
            </a:lvl6pPr>
            <a:lvl7pPr lvl="6" rtl="0" algn="ctr">
              <a:lnSpc>
                <a:spcPct val="100000"/>
              </a:lnSpc>
              <a:spcBef>
                <a:spcPts val="0"/>
              </a:spcBef>
              <a:spcAft>
                <a:spcPts val="0"/>
              </a:spcAft>
              <a:buNone/>
              <a:defRPr sz="2200"/>
            </a:lvl7pPr>
            <a:lvl8pPr lvl="7" rtl="0" algn="ctr">
              <a:lnSpc>
                <a:spcPct val="100000"/>
              </a:lnSpc>
              <a:spcBef>
                <a:spcPts val="0"/>
              </a:spcBef>
              <a:spcAft>
                <a:spcPts val="0"/>
              </a:spcAft>
              <a:buNone/>
              <a:defRPr sz="2200"/>
            </a:lvl8pPr>
            <a:lvl9pPr lvl="8" rtl="0" algn="ctr">
              <a:lnSpc>
                <a:spcPct val="100000"/>
              </a:lnSpc>
              <a:spcBef>
                <a:spcPts val="0"/>
              </a:spcBef>
              <a:spcAft>
                <a:spcPts val="0"/>
              </a:spcAft>
              <a:buNone/>
              <a:defRPr sz="2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2">
    <p:bg>
      <p:bgPr>
        <a:solidFill>
          <a:schemeClr val="dk1"/>
        </a:solidFill>
      </p:bgPr>
    </p:bg>
    <p:spTree>
      <p:nvGrpSpPr>
        <p:cNvPr id="111" name="Shape 111"/>
        <p:cNvGrpSpPr/>
        <p:nvPr/>
      </p:nvGrpSpPr>
      <p:grpSpPr>
        <a:xfrm>
          <a:off x="0" y="0"/>
          <a:ext cx="0" cy="0"/>
          <a:chOff x="0" y="0"/>
          <a:chExt cx="0" cy="0"/>
        </a:xfrm>
      </p:grpSpPr>
      <p:sp>
        <p:nvSpPr>
          <p:cNvPr id="112" name="Google Shape;112;p16"/>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ph idx="1" type="subTitle"/>
          </p:nvPr>
        </p:nvSpPr>
        <p:spPr>
          <a:xfrm>
            <a:off x="721496" y="2175450"/>
            <a:ext cx="2566500" cy="661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14" name="Google Shape;114;p16"/>
          <p:cNvSpPr txBox="1"/>
          <p:nvPr>
            <p:ph idx="2" type="subTitle"/>
          </p:nvPr>
        </p:nvSpPr>
        <p:spPr>
          <a:xfrm>
            <a:off x="3289850" y="3172483"/>
            <a:ext cx="2566500" cy="661200"/>
          </a:xfrm>
          <a:prstGeom prst="rect">
            <a:avLst/>
          </a:prstGeom>
          <a:noFill/>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None/>
              <a:defRPr sz="1400"/>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5" name="Google Shape;115;p16"/>
          <p:cNvSpPr txBox="1"/>
          <p:nvPr>
            <p:ph idx="3" type="subTitle"/>
          </p:nvPr>
        </p:nvSpPr>
        <p:spPr>
          <a:xfrm>
            <a:off x="5858198" y="2175450"/>
            <a:ext cx="25665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16" name="Google Shape;116;p16"/>
          <p:cNvSpPr txBox="1"/>
          <p:nvPr>
            <p:ph hasCustomPrompt="1" type="title"/>
          </p:nvPr>
        </p:nvSpPr>
        <p:spPr>
          <a:xfrm>
            <a:off x="721496" y="1594700"/>
            <a:ext cx="2566500" cy="69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600"/>
              <a:buNone/>
              <a:defRPr sz="3600"/>
            </a:lvl1pPr>
            <a:lvl2pPr lvl="1"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117" name="Google Shape;117;p16"/>
          <p:cNvSpPr txBox="1"/>
          <p:nvPr>
            <p:ph hasCustomPrompt="1" idx="4" type="title"/>
          </p:nvPr>
        </p:nvSpPr>
        <p:spPr>
          <a:xfrm>
            <a:off x="3289850" y="2571738"/>
            <a:ext cx="2566500" cy="69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7EECE"/>
              </a:buClr>
              <a:buSzPts val="3600"/>
              <a:buNone/>
              <a:defRPr sz="3600"/>
            </a:lvl1pPr>
            <a:lvl2pPr lvl="1"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2pPr>
            <a:lvl3pPr lvl="2"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3pPr>
            <a:lvl4pPr lvl="3"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4pPr>
            <a:lvl5pPr lvl="4"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5pPr>
            <a:lvl6pPr lvl="5"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6pPr>
            <a:lvl7pPr lvl="6"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7pPr>
            <a:lvl8pPr lvl="7"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8pPr>
            <a:lvl9pPr lvl="8"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9pPr>
          </a:lstStyle>
          <a:p>
            <a:r>
              <a:t>xx%</a:t>
            </a:r>
          </a:p>
        </p:txBody>
      </p:sp>
      <p:sp>
        <p:nvSpPr>
          <p:cNvPr id="118" name="Google Shape;118;p16"/>
          <p:cNvSpPr txBox="1"/>
          <p:nvPr>
            <p:ph hasCustomPrompt="1" idx="5" type="title"/>
          </p:nvPr>
        </p:nvSpPr>
        <p:spPr>
          <a:xfrm>
            <a:off x="5858198" y="1594700"/>
            <a:ext cx="2566500" cy="697800"/>
          </a:xfrm>
          <a:prstGeom prst="rect">
            <a:avLst/>
          </a:prstGeom>
          <a:noFill/>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3600"/>
              <a:buNone/>
              <a:defRPr sz="3600"/>
            </a:lvl1pPr>
            <a:lvl2pPr lvl="1"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2pPr>
            <a:lvl3pPr lvl="2"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3pPr>
            <a:lvl4pPr lvl="3"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4pPr>
            <a:lvl5pPr lvl="4"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5pPr>
            <a:lvl6pPr lvl="5"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6pPr>
            <a:lvl7pPr lvl="6"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7pPr>
            <a:lvl8pPr lvl="7"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8pPr>
            <a:lvl9pPr lvl="8"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9pPr>
          </a:lstStyle>
          <a:p>
            <a:r>
              <a:t>xx%</a:t>
            </a:r>
          </a:p>
        </p:txBody>
      </p:sp>
      <p:sp>
        <p:nvSpPr>
          <p:cNvPr id="119" name="Google Shape;119;p16"/>
          <p:cNvSpPr txBox="1"/>
          <p:nvPr>
            <p:ph idx="6"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
    <p:bg>
      <p:bgPr>
        <a:solidFill>
          <a:schemeClr val="dk1"/>
        </a:solidFill>
      </p:bgPr>
    </p:bg>
    <p:spTree>
      <p:nvGrpSpPr>
        <p:cNvPr id="120" name="Shape 120"/>
        <p:cNvGrpSpPr/>
        <p:nvPr/>
      </p:nvGrpSpPr>
      <p:grpSpPr>
        <a:xfrm>
          <a:off x="0" y="0"/>
          <a:ext cx="0" cy="0"/>
          <a:chOff x="0" y="0"/>
          <a:chExt cx="0" cy="0"/>
        </a:xfrm>
      </p:grpSpPr>
      <p:sp>
        <p:nvSpPr>
          <p:cNvPr id="121" name="Google Shape;121;p17"/>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ph idx="1" type="subTitle"/>
          </p:nvPr>
        </p:nvSpPr>
        <p:spPr>
          <a:xfrm>
            <a:off x="1232725" y="2067950"/>
            <a:ext cx="27693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3" name="Google Shape;123;p17"/>
          <p:cNvSpPr txBox="1"/>
          <p:nvPr>
            <p:ph idx="2" type="subTitle"/>
          </p:nvPr>
        </p:nvSpPr>
        <p:spPr>
          <a:xfrm>
            <a:off x="1022575" y="2459503"/>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4" name="Google Shape;124;p17"/>
          <p:cNvSpPr txBox="1"/>
          <p:nvPr>
            <p:ph idx="3" type="subTitle"/>
          </p:nvPr>
        </p:nvSpPr>
        <p:spPr>
          <a:xfrm>
            <a:off x="5158172" y="2066550"/>
            <a:ext cx="27369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5" name="Google Shape;125;p17"/>
          <p:cNvSpPr txBox="1"/>
          <p:nvPr>
            <p:ph idx="4" type="subTitle"/>
          </p:nvPr>
        </p:nvSpPr>
        <p:spPr>
          <a:xfrm>
            <a:off x="4931822" y="2458097"/>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6" name="Google Shape;126;p17"/>
          <p:cNvSpPr txBox="1"/>
          <p:nvPr>
            <p:ph idx="5" type="subTitle"/>
          </p:nvPr>
        </p:nvSpPr>
        <p:spPr>
          <a:xfrm>
            <a:off x="1232725" y="3606450"/>
            <a:ext cx="27693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7" name="Google Shape;127;p17"/>
          <p:cNvSpPr txBox="1"/>
          <p:nvPr>
            <p:ph idx="6" type="subTitle"/>
          </p:nvPr>
        </p:nvSpPr>
        <p:spPr>
          <a:xfrm>
            <a:off x="1022575" y="4005700"/>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8" name="Google Shape;128;p17"/>
          <p:cNvSpPr txBox="1"/>
          <p:nvPr>
            <p:ph idx="7" type="subTitle"/>
          </p:nvPr>
        </p:nvSpPr>
        <p:spPr>
          <a:xfrm>
            <a:off x="5158172" y="3617356"/>
            <a:ext cx="27369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9" name="Google Shape;129;p17"/>
          <p:cNvSpPr txBox="1"/>
          <p:nvPr>
            <p:ph idx="8" type="subTitle"/>
          </p:nvPr>
        </p:nvSpPr>
        <p:spPr>
          <a:xfrm>
            <a:off x="4950422" y="4016603"/>
            <a:ext cx="31524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30" name="Google Shape;130;p17"/>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2_1">
    <p:bg>
      <p:bgPr>
        <a:solidFill>
          <a:schemeClr val="dk1"/>
        </a:solidFill>
      </p:bgPr>
    </p:bg>
    <p:spTree>
      <p:nvGrpSpPr>
        <p:cNvPr id="131" name="Shape 131"/>
        <p:cNvGrpSpPr/>
        <p:nvPr/>
      </p:nvGrpSpPr>
      <p:grpSpPr>
        <a:xfrm>
          <a:off x="0" y="0"/>
          <a:ext cx="0" cy="0"/>
          <a:chOff x="0" y="0"/>
          <a:chExt cx="0" cy="0"/>
        </a:xfrm>
      </p:grpSpPr>
      <p:sp>
        <p:nvSpPr>
          <p:cNvPr id="132" name="Google Shape;132;p18"/>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8"/>
          <p:cNvGrpSpPr/>
          <p:nvPr/>
        </p:nvGrpSpPr>
        <p:grpSpPr>
          <a:xfrm>
            <a:off x="319500" y="1713723"/>
            <a:ext cx="8505000" cy="3006277"/>
            <a:chOff x="319500" y="1713723"/>
            <a:chExt cx="8505000" cy="3006277"/>
          </a:xfrm>
        </p:grpSpPr>
        <p:sp>
          <p:nvSpPr>
            <p:cNvPr id="134" name="Google Shape;134;p18"/>
            <p:cNvSpPr/>
            <p:nvPr/>
          </p:nvSpPr>
          <p:spPr>
            <a:xfrm>
              <a:off x="319500" y="2268700"/>
              <a:ext cx="8505000" cy="2451300"/>
            </a:xfrm>
            <a:prstGeom prst="rect">
              <a:avLst/>
            </a:prstGeom>
            <a:solidFill>
              <a:srgbClr val="F7E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8"/>
            <p:cNvGrpSpPr/>
            <p:nvPr/>
          </p:nvGrpSpPr>
          <p:grpSpPr>
            <a:xfrm>
              <a:off x="552925" y="1713723"/>
              <a:ext cx="8010149" cy="785777"/>
              <a:chOff x="552925" y="1713723"/>
              <a:chExt cx="8010149" cy="785777"/>
            </a:xfrm>
          </p:grpSpPr>
          <p:grpSp>
            <p:nvGrpSpPr>
              <p:cNvPr id="136" name="Google Shape;136;p18"/>
              <p:cNvGrpSpPr/>
              <p:nvPr/>
            </p:nvGrpSpPr>
            <p:grpSpPr>
              <a:xfrm>
                <a:off x="572650" y="1713723"/>
                <a:ext cx="7970600" cy="762335"/>
                <a:chOff x="572650" y="1713723"/>
                <a:chExt cx="7970600" cy="762335"/>
              </a:xfrm>
            </p:grpSpPr>
            <p:sp>
              <p:nvSpPr>
                <p:cNvPr id="137" name="Google Shape;137;p18"/>
                <p:cNvSpPr/>
                <p:nvPr/>
              </p:nvSpPr>
              <p:spPr>
                <a:xfrm>
                  <a:off x="572650" y="1713723"/>
                  <a:ext cx="7343" cy="76233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8535907" y="1713723"/>
                  <a:ext cx="7343" cy="76233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8"/>
              <p:cNvSpPr/>
              <p:nvPr/>
            </p:nvSpPr>
            <p:spPr>
              <a:xfrm>
                <a:off x="552925" y="245258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8516187" y="245258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18"/>
          <p:cNvSpPr/>
          <p:nvPr/>
        </p:nvSpPr>
        <p:spPr>
          <a:xfrm>
            <a:off x="319500" y="363150"/>
            <a:ext cx="8505000" cy="14574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txBox="1"/>
          <p:nvPr>
            <p:ph idx="1" type="subTitle"/>
          </p:nvPr>
        </p:nvSpPr>
        <p:spPr>
          <a:xfrm>
            <a:off x="2516700" y="2928300"/>
            <a:ext cx="4099500" cy="100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Josefin Slab"/>
              <a:buNone/>
              <a:defRPr sz="1600">
                <a:solidFill>
                  <a:schemeClr val="lt1"/>
                </a:solidFill>
              </a:defRPr>
            </a:lvl1pPr>
            <a:lvl2pPr lvl="1"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2pPr>
            <a:lvl3pPr lvl="2"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3pPr>
            <a:lvl4pPr lvl="3"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4pPr>
            <a:lvl5pPr lvl="4"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5pPr>
            <a:lvl6pPr lvl="5"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6pPr>
            <a:lvl7pPr lvl="6"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7pPr>
            <a:lvl8pPr lvl="7"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8pPr>
            <a:lvl9pPr lvl="8"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9pPr>
          </a:lstStyle>
          <a:p/>
        </p:txBody>
      </p:sp>
      <p:sp>
        <p:nvSpPr>
          <p:cNvPr id="147" name="Google Shape;147;p18"/>
          <p:cNvSpPr txBox="1"/>
          <p:nvPr>
            <p:ph type="ctrTitle"/>
          </p:nvPr>
        </p:nvSpPr>
        <p:spPr>
          <a:xfrm>
            <a:off x="2604800" y="596700"/>
            <a:ext cx="3934500" cy="100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
    <p:bg>
      <p:bgPr>
        <a:solidFill>
          <a:schemeClr val="dk1"/>
        </a:solidFill>
      </p:bgPr>
    </p:bg>
    <p:spTree>
      <p:nvGrpSpPr>
        <p:cNvPr id="148" name="Shape 148"/>
        <p:cNvGrpSpPr/>
        <p:nvPr/>
      </p:nvGrpSpPr>
      <p:grpSpPr>
        <a:xfrm>
          <a:off x="0" y="0"/>
          <a:ext cx="0" cy="0"/>
          <a:chOff x="0" y="0"/>
          <a:chExt cx="0" cy="0"/>
        </a:xfrm>
      </p:grpSpPr>
      <p:grpSp>
        <p:nvGrpSpPr>
          <p:cNvPr id="149" name="Google Shape;149;p19"/>
          <p:cNvGrpSpPr/>
          <p:nvPr/>
        </p:nvGrpSpPr>
        <p:grpSpPr>
          <a:xfrm>
            <a:off x="319500" y="0"/>
            <a:ext cx="8505000" cy="981750"/>
            <a:chOff x="319500" y="0"/>
            <a:chExt cx="8505000" cy="981750"/>
          </a:xfrm>
        </p:grpSpPr>
        <p:sp>
          <p:nvSpPr>
            <p:cNvPr id="150" name="Google Shape;150;p19"/>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9"/>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156" name="Google Shape;156;p19"/>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ph idx="1" type="subTitle"/>
          </p:nvPr>
        </p:nvSpPr>
        <p:spPr>
          <a:xfrm>
            <a:off x="719300"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58" name="Google Shape;158;p19"/>
          <p:cNvSpPr txBox="1"/>
          <p:nvPr>
            <p:ph idx="2" type="subTitle"/>
          </p:nvPr>
        </p:nvSpPr>
        <p:spPr>
          <a:xfrm>
            <a:off x="6374443"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59" name="Google Shape;159;p19"/>
          <p:cNvSpPr txBox="1"/>
          <p:nvPr>
            <p:ph idx="3" type="subTitle"/>
          </p:nvPr>
        </p:nvSpPr>
        <p:spPr>
          <a:xfrm>
            <a:off x="3546861"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0" name="Google Shape;160;p19"/>
          <p:cNvSpPr txBox="1"/>
          <p:nvPr>
            <p:ph idx="4" type="subTitle"/>
          </p:nvPr>
        </p:nvSpPr>
        <p:spPr>
          <a:xfrm>
            <a:off x="3546861"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1" name="Google Shape;161;p19"/>
          <p:cNvSpPr txBox="1"/>
          <p:nvPr>
            <p:ph idx="5" type="subTitle"/>
          </p:nvPr>
        </p:nvSpPr>
        <p:spPr>
          <a:xfrm>
            <a:off x="719300"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2" name="Google Shape;162;p19"/>
          <p:cNvSpPr txBox="1"/>
          <p:nvPr>
            <p:ph idx="6" type="subTitle"/>
          </p:nvPr>
        </p:nvSpPr>
        <p:spPr>
          <a:xfrm>
            <a:off x="6374401"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3" name="Google Shape;163;p19"/>
          <p:cNvSpPr txBox="1"/>
          <p:nvPr>
            <p:ph idx="7" type="subTitle"/>
          </p:nvPr>
        </p:nvSpPr>
        <p:spPr>
          <a:xfrm>
            <a:off x="721500"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4" name="Google Shape;164;p19"/>
          <p:cNvSpPr txBox="1"/>
          <p:nvPr>
            <p:ph idx="8" type="subTitle"/>
          </p:nvPr>
        </p:nvSpPr>
        <p:spPr>
          <a:xfrm>
            <a:off x="6372541"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5" name="Google Shape;165;p19"/>
          <p:cNvSpPr txBox="1"/>
          <p:nvPr>
            <p:ph idx="9" type="subTitle"/>
          </p:nvPr>
        </p:nvSpPr>
        <p:spPr>
          <a:xfrm>
            <a:off x="354685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6" name="Google Shape;166;p19"/>
          <p:cNvSpPr txBox="1"/>
          <p:nvPr>
            <p:ph idx="13" type="subTitle"/>
          </p:nvPr>
        </p:nvSpPr>
        <p:spPr>
          <a:xfrm>
            <a:off x="3546850"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7" name="Google Shape;167;p19"/>
          <p:cNvSpPr txBox="1"/>
          <p:nvPr>
            <p:ph idx="14" type="subTitle"/>
          </p:nvPr>
        </p:nvSpPr>
        <p:spPr>
          <a:xfrm>
            <a:off x="72150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8" name="Google Shape;168;p19"/>
          <p:cNvSpPr txBox="1"/>
          <p:nvPr>
            <p:ph idx="15" type="subTitle"/>
          </p:nvPr>
        </p:nvSpPr>
        <p:spPr>
          <a:xfrm>
            <a:off x="637250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dk1"/>
        </a:solidFill>
      </p:bgPr>
    </p:bg>
    <p:spTree>
      <p:nvGrpSpPr>
        <p:cNvPr id="169" name="Shape 169"/>
        <p:cNvGrpSpPr/>
        <p:nvPr/>
      </p:nvGrpSpPr>
      <p:grpSpPr>
        <a:xfrm>
          <a:off x="0" y="0"/>
          <a:ext cx="0" cy="0"/>
          <a:chOff x="0" y="0"/>
          <a:chExt cx="0" cy="0"/>
        </a:xfrm>
      </p:grpSpPr>
      <p:sp>
        <p:nvSpPr>
          <p:cNvPr id="170" name="Google Shape;170;p20"/>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0"/>
          <p:cNvGrpSpPr/>
          <p:nvPr/>
        </p:nvGrpSpPr>
        <p:grpSpPr>
          <a:xfrm>
            <a:off x="319500" y="0"/>
            <a:ext cx="8505000" cy="1948350"/>
            <a:chOff x="319500" y="0"/>
            <a:chExt cx="8505000" cy="1948350"/>
          </a:xfrm>
        </p:grpSpPr>
        <p:sp>
          <p:nvSpPr>
            <p:cNvPr id="172" name="Google Shape;172;p20"/>
            <p:cNvSpPr/>
            <p:nvPr/>
          </p:nvSpPr>
          <p:spPr>
            <a:xfrm>
              <a:off x="319500" y="363150"/>
              <a:ext cx="8505000" cy="158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0"/>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78" name="Google Shape;178;p20"/>
          <p:cNvSpPr txBox="1"/>
          <p:nvPr/>
        </p:nvSpPr>
        <p:spPr>
          <a:xfrm>
            <a:off x="719300" y="3686000"/>
            <a:ext cx="3105600" cy="5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000">
                <a:solidFill>
                  <a:srgbClr val="2A2929"/>
                </a:solidFill>
                <a:latin typeface="Barlow"/>
                <a:ea typeface="Barlow"/>
                <a:cs typeface="Barlow"/>
                <a:sym typeface="Barlow"/>
              </a:rPr>
              <a:t>CREDITS: This presentation template was created by </a:t>
            </a:r>
            <a:r>
              <a:rPr lang="en" sz="1000">
                <a:solidFill>
                  <a:srgbClr val="2A2929"/>
                </a:solidFill>
                <a:uFill>
                  <a:noFill/>
                </a:uFill>
                <a:latin typeface="Barlow"/>
                <a:ea typeface="Barlow"/>
                <a:cs typeface="Barlow"/>
                <a:sym typeface="Barlow"/>
                <a:hlinkClick r:id="rId2">
                  <a:extLst>
                    <a:ext uri="{A12FA001-AC4F-418D-AE19-62706E023703}">
                      <ahyp:hlinkClr val="tx"/>
                    </a:ext>
                  </a:extLst>
                </a:hlinkClick>
              </a:rPr>
              <a:t>Slidesgo</a:t>
            </a:r>
            <a:r>
              <a:rPr lang="en" sz="1000">
                <a:solidFill>
                  <a:srgbClr val="2A2929"/>
                </a:solidFill>
                <a:latin typeface="Barlow"/>
                <a:ea typeface="Barlow"/>
                <a:cs typeface="Barlow"/>
                <a:sym typeface="Barlow"/>
              </a:rPr>
              <a:t>, including icons by </a:t>
            </a:r>
            <a:r>
              <a:rPr lang="en" sz="1000">
                <a:solidFill>
                  <a:srgbClr val="2A2929"/>
                </a:solidFill>
                <a:uFill>
                  <a:noFill/>
                </a:uFill>
                <a:latin typeface="Barlow"/>
                <a:ea typeface="Barlow"/>
                <a:cs typeface="Barlow"/>
                <a:sym typeface="Barlow"/>
                <a:hlinkClick r:id="rId3">
                  <a:extLst>
                    <a:ext uri="{A12FA001-AC4F-418D-AE19-62706E023703}">
                      <ahyp:hlinkClr val="tx"/>
                    </a:ext>
                  </a:extLst>
                </a:hlinkClick>
              </a:rPr>
              <a:t>Flaticon</a:t>
            </a:r>
            <a:r>
              <a:rPr lang="en" sz="1000">
                <a:solidFill>
                  <a:srgbClr val="2A2929"/>
                </a:solidFill>
                <a:latin typeface="Barlow"/>
                <a:ea typeface="Barlow"/>
                <a:cs typeface="Barlow"/>
                <a:sym typeface="Barlow"/>
              </a:rPr>
              <a:t>, and infographics &amp; images by </a:t>
            </a:r>
            <a:r>
              <a:rPr lang="en" sz="1000">
                <a:solidFill>
                  <a:srgbClr val="2A2929"/>
                </a:solidFill>
                <a:uFill>
                  <a:noFill/>
                </a:uFill>
                <a:latin typeface="Barlow"/>
                <a:ea typeface="Barlow"/>
                <a:cs typeface="Barlow"/>
                <a:sym typeface="Barlow"/>
                <a:hlinkClick r:id="rId4">
                  <a:extLst>
                    <a:ext uri="{A12FA001-AC4F-418D-AE19-62706E023703}">
                      <ahyp:hlinkClr val="tx"/>
                    </a:ext>
                  </a:extLst>
                </a:hlinkClick>
              </a:rPr>
              <a:t>Freepik</a:t>
            </a:r>
            <a:endParaRPr sz="1000">
              <a:solidFill>
                <a:srgbClr val="2A2929"/>
              </a:solidFill>
              <a:latin typeface="Barlow"/>
              <a:ea typeface="Barlow"/>
              <a:cs typeface="Barlow"/>
              <a:sym typeface="Barlow"/>
            </a:endParaRPr>
          </a:p>
        </p:txBody>
      </p:sp>
      <p:sp>
        <p:nvSpPr>
          <p:cNvPr id="179" name="Google Shape;179;p20"/>
          <p:cNvSpPr txBox="1"/>
          <p:nvPr>
            <p:ph idx="1" type="subTitle"/>
          </p:nvPr>
        </p:nvSpPr>
        <p:spPr>
          <a:xfrm>
            <a:off x="719300" y="2477700"/>
            <a:ext cx="3290100" cy="137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A2929"/>
              </a:buClr>
              <a:buSzPts val="2800"/>
              <a:buNone/>
              <a:defRPr sz="1400">
                <a:solidFill>
                  <a:srgbClr val="2A2929"/>
                </a:solidFill>
              </a:defRPr>
            </a:lvl1pPr>
            <a:lvl2pPr lvl="1" rtl="0" algn="ctr">
              <a:lnSpc>
                <a:spcPct val="100000"/>
              </a:lnSpc>
              <a:spcBef>
                <a:spcPts val="0"/>
              </a:spcBef>
              <a:spcAft>
                <a:spcPts val="0"/>
              </a:spcAft>
              <a:buClr>
                <a:srgbClr val="2A2929"/>
              </a:buClr>
              <a:buSzPts val="2800"/>
              <a:buNone/>
              <a:defRPr sz="2800">
                <a:solidFill>
                  <a:srgbClr val="2A2929"/>
                </a:solidFill>
              </a:defRPr>
            </a:lvl2pPr>
            <a:lvl3pPr lvl="2" rtl="0" algn="ctr">
              <a:lnSpc>
                <a:spcPct val="100000"/>
              </a:lnSpc>
              <a:spcBef>
                <a:spcPts val="0"/>
              </a:spcBef>
              <a:spcAft>
                <a:spcPts val="0"/>
              </a:spcAft>
              <a:buClr>
                <a:srgbClr val="2A2929"/>
              </a:buClr>
              <a:buSzPts val="2800"/>
              <a:buNone/>
              <a:defRPr sz="2800">
                <a:solidFill>
                  <a:srgbClr val="2A2929"/>
                </a:solidFill>
              </a:defRPr>
            </a:lvl3pPr>
            <a:lvl4pPr lvl="3" rtl="0" algn="ctr">
              <a:lnSpc>
                <a:spcPct val="100000"/>
              </a:lnSpc>
              <a:spcBef>
                <a:spcPts val="0"/>
              </a:spcBef>
              <a:spcAft>
                <a:spcPts val="0"/>
              </a:spcAft>
              <a:buClr>
                <a:srgbClr val="2A2929"/>
              </a:buClr>
              <a:buSzPts val="2800"/>
              <a:buNone/>
              <a:defRPr sz="2800">
                <a:solidFill>
                  <a:srgbClr val="2A2929"/>
                </a:solidFill>
              </a:defRPr>
            </a:lvl4pPr>
            <a:lvl5pPr lvl="4" rtl="0" algn="ctr">
              <a:lnSpc>
                <a:spcPct val="100000"/>
              </a:lnSpc>
              <a:spcBef>
                <a:spcPts val="0"/>
              </a:spcBef>
              <a:spcAft>
                <a:spcPts val="0"/>
              </a:spcAft>
              <a:buClr>
                <a:srgbClr val="2A2929"/>
              </a:buClr>
              <a:buSzPts val="2800"/>
              <a:buNone/>
              <a:defRPr sz="2800">
                <a:solidFill>
                  <a:srgbClr val="2A2929"/>
                </a:solidFill>
              </a:defRPr>
            </a:lvl5pPr>
            <a:lvl6pPr lvl="5" rtl="0" algn="ctr">
              <a:lnSpc>
                <a:spcPct val="100000"/>
              </a:lnSpc>
              <a:spcBef>
                <a:spcPts val="0"/>
              </a:spcBef>
              <a:spcAft>
                <a:spcPts val="0"/>
              </a:spcAft>
              <a:buClr>
                <a:srgbClr val="2A2929"/>
              </a:buClr>
              <a:buSzPts val="2800"/>
              <a:buNone/>
              <a:defRPr sz="2800">
                <a:solidFill>
                  <a:srgbClr val="2A2929"/>
                </a:solidFill>
              </a:defRPr>
            </a:lvl6pPr>
            <a:lvl7pPr lvl="6" rtl="0" algn="ctr">
              <a:lnSpc>
                <a:spcPct val="100000"/>
              </a:lnSpc>
              <a:spcBef>
                <a:spcPts val="0"/>
              </a:spcBef>
              <a:spcAft>
                <a:spcPts val="0"/>
              </a:spcAft>
              <a:buClr>
                <a:srgbClr val="2A2929"/>
              </a:buClr>
              <a:buSzPts val="2800"/>
              <a:buNone/>
              <a:defRPr sz="2800">
                <a:solidFill>
                  <a:srgbClr val="2A2929"/>
                </a:solidFill>
              </a:defRPr>
            </a:lvl7pPr>
            <a:lvl8pPr lvl="7" rtl="0" algn="ctr">
              <a:lnSpc>
                <a:spcPct val="100000"/>
              </a:lnSpc>
              <a:spcBef>
                <a:spcPts val="0"/>
              </a:spcBef>
              <a:spcAft>
                <a:spcPts val="0"/>
              </a:spcAft>
              <a:buClr>
                <a:srgbClr val="2A2929"/>
              </a:buClr>
              <a:buSzPts val="2800"/>
              <a:buNone/>
              <a:defRPr sz="2800">
                <a:solidFill>
                  <a:srgbClr val="2A2929"/>
                </a:solidFill>
              </a:defRPr>
            </a:lvl8pPr>
            <a:lvl9pPr lvl="8" rtl="0" algn="ctr">
              <a:lnSpc>
                <a:spcPct val="100000"/>
              </a:lnSpc>
              <a:spcBef>
                <a:spcPts val="0"/>
              </a:spcBef>
              <a:spcAft>
                <a:spcPts val="0"/>
              </a:spcAft>
              <a:buClr>
                <a:srgbClr val="2A2929"/>
              </a:buClr>
              <a:buSzPts val="2800"/>
              <a:buNone/>
              <a:defRPr sz="2800">
                <a:solidFill>
                  <a:srgbClr val="2A292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Google Shape;13;p3"/>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1670500" y="2542250"/>
            <a:ext cx="57975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52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15" name="Google Shape;15;p3"/>
          <p:cNvSpPr txBox="1"/>
          <p:nvPr>
            <p:ph idx="1" type="subTitle"/>
          </p:nvPr>
        </p:nvSpPr>
        <p:spPr>
          <a:xfrm>
            <a:off x="1670500" y="3740150"/>
            <a:ext cx="5797500" cy="3990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lt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6" name="Google Shape;16;p3"/>
          <p:cNvSpPr txBox="1"/>
          <p:nvPr>
            <p:ph hasCustomPrompt="1" idx="2" type="title"/>
          </p:nvPr>
        </p:nvSpPr>
        <p:spPr>
          <a:xfrm>
            <a:off x="3775750" y="877525"/>
            <a:ext cx="15870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Font typeface="Staatliches"/>
              <a:buNone/>
              <a:defRPr sz="12000">
                <a:latin typeface="Staatliches"/>
                <a:ea typeface="Staatliches"/>
                <a:cs typeface="Staatliches"/>
                <a:sym typeface="Staatliches"/>
              </a:defRPr>
            </a:lvl2pPr>
            <a:lvl3pPr lvl="2" rtl="0" algn="ctr">
              <a:spcBef>
                <a:spcPts val="0"/>
              </a:spcBef>
              <a:spcAft>
                <a:spcPts val="0"/>
              </a:spcAft>
              <a:buSzPts val="12000"/>
              <a:buFont typeface="Staatliches"/>
              <a:buNone/>
              <a:defRPr sz="12000">
                <a:latin typeface="Staatliches"/>
                <a:ea typeface="Staatliches"/>
                <a:cs typeface="Staatliches"/>
                <a:sym typeface="Staatliches"/>
              </a:defRPr>
            </a:lvl3pPr>
            <a:lvl4pPr lvl="3" rtl="0" algn="ctr">
              <a:spcBef>
                <a:spcPts val="0"/>
              </a:spcBef>
              <a:spcAft>
                <a:spcPts val="0"/>
              </a:spcAft>
              <a:buSzPts val="12000"/>
              <a:buFont typeface="Staatliches"/>
              <a:buNone/>
              <a:defRPr sz="12000">
                <a:latin typeface="Staatliches"/>
                <a:ea typeface="Staatliches"/>
                <a:cs typeface="Staatliches"/>
                <a:sym typeface="Staatliches"/>
              </a:defRPr>
            </a:lvl4pPr>
            <a:lvl5pPr lvl="4" rtl="0" algn="ctr">
              <a:spcBef>
                <a:spcPts val="0"/>
              </a:spcBef>
              <a:spcAft>
                <a:spcPts val="0"/>
              </a:spcAft>
              <a:buSzPts val="12000"/>
              <a:buFont typeface="Staatliches"/>
              <a:buNone/>
              <a:defRPr sz="12000">
                <a:latin typeface="Staatliches"/>
                <a:ea typeface="Staatliches"/>
                <a:cs typeface="Staatliches"/>
                <a:sym typeface="Staatliches"/>
              </a:defRPr>
            </a:lvl5pPr>
            <a:lvl6pPr lvl="5" rtl="0" algn="ctr">
              <a:spcBef>
                <a:spcPts val="0"/>
              </a:spcBef>
              <a:spcAft>
                <a:spcPts val="0"/>
              </a:spcAft>
              <a:buSzPts val="12000"/>
              <a:buFont typeface="Staatliches"/>
              <a:buNone/>
              <a:defRPr sz="12000">
                <a:latin typeface="Staatliches"/>
                <a:ea typeface="Staatliches"/>
                <a:cs typeface="Staatliches"/>
                <a:sym typeface="Staatliches"/>
              </a:defRPr>
            </a:lvl6pPr>
            <a:lvl7pPr lvl="6" rtl="0" algn="ctr">
              <a:spcBef>
                <a:spcPts val="0"/>
              </a:spcBef>
              <a:spcAft>
                <a:spcPts val="0"/>
              </a:spcAft>
              <a:buSzPts val="12000"/>
              <a:buFont typeface="Staatliches"/>
              <a:buNone/>
              <a:defRPr sz="12000">
                <a:latin typeface="Staatliches"/>
                <a:ea typeface="Staatliches"/>
                <a:cs typeface="Staatliches"/>
                <a:sym typeface="Staatliches"/>
              </a:defRPr>
            </a:lvl7pPr>
            <a:lvl8pPr lvl="7" rtl="0" algn="ctr">
              <a:spcBef>
                <a:spcPts val="0"/>
              </a:spcBef>
              <a:spcAft>
                <a:spcPts val="0"/>
              </a:spcAft>
              <a:buSzPts val="12000"/>
              <a:buFont typeface="Staatliches"/>
              <a:buNone/>
              <a:defRPr sz="12000">
                <a:latin typeface="Staatliches"/>
                <a:ea typeface="Staatliches"/>
                <a:cs typeface="Staatliches"/>
                <a:sym typeface="Staatliches"/>
              </a:defRPr>
            </a:lvl8pPr>
            <a:lvl9pPr lvl="8" rtl="0" algn="ctr">
              <a:spcBef>
                <a:spcPts val="0"/>
              </a:spcBef>
              <a:spcAft>
                <a:spcPts val="0"/>
              </a:spcAft>
              <a:buSzPts val="12000"/>
              <a:buFont typeface="Staatliches"/>
              <a:buNone/>
              <a:defRPr sz="12000">
                <a:latin typeface="Staatliches"/>
                <a:ea typeface="Staatliches"/>
                <a:cs typeface="Staatliches"/>
                <a:sym typeface="Staatliches"/>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1_1">
    <p:bg>
      <p:bgPr>
        <a:solidFill>
          <a:schemeClr val="dk1"/>
        </a:solidFill>
      </p:bgPr>
    </p:bg>
    <p:spTree>
      <p:nvGrpSpPr>
        <p:cNvPr id="180" name="Shape 180"/>
        <p:cNvGrpSpPr/>
        <p:nvPr/>
      </p:nvGrpSpPr>
      <p:grpSpPr>
        <a:xfrm>
          <a:off x="0" y="0"/>
          <a:ext cx="0" cy="0"/>
          <a:chOff x="0" y="0"/>
          <a:chExt cx="0" cy="0"/>
        </a:xfrm>
      </p:grpSpPr>
      <p:sp>
        <p:nvSpPr>
          <p:cNvPr id="181" name="Google Shape;181;p21"/>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530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7" name="Shape 17"/>
        <p:cNvGrpSpPr/>
        <p:nvPr/>
      </p:nvGrpSpPr>
      <p:grpSpPr>
        <a:xfrm>
          <a:off x="0" y="0"/>
          <a:ext cx="0" cy="0"/>
          <a:chOff x="0" y="0"/>
          <a:chExt cx="0" cy="0"/>
        </a:xfrm>
      </p:grpSpPr>
      <p:sp>
        <p:nvSpPr>
          <p:cNvPr id="18" name="Google Shape;18;p4"/>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718500" y="1526625"/>
            <a:ext cx="7706400" cy="3291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1"/>
              </a:buClr>
              <a:buSzPts val="1200"/>
              <a:buFont typeface="Abel"/>
              <a:buChar char="●"/>
              <a:defRPr sz="1200">
                <a:solidFill>
                  <a:schemeClr val="lt1"/>
                </a:solidFill>
              </a:defRPr>
            </a:lvl1pPr>
            <a:lvl2pPr indent="-317500" lvl="1" marL="914400" rtl="0">
              <a:spcBef>
                <a:spcPts val="0"/>
              </a:spcBef>
              <a:spcAft>
                <a:spcPts val="0"/>
              </a:spcAft>
              <a:buClr>
                <a:schemeClr val="lt1"/>
              </a:buClr>
              <a:buSzPts val="1400"/>
              <a:buFont typeface="Arial"/>
              <a:buChar char="○"/>
              <a:defRPr>
                <a:solidFill>
                  <a:schemeClr val="lt1"/>
                </a:solidFill>
              </a:defRPr>
            </a:lvl2pPr>
            <a:lvl3pPr indent="-317500" lvl="2" marL="1371600" rtl="0">
              <a:spcBef>
                <a:spcPts val="1600"/>
              </a:spcBef>
              <a:spcAft>
                <a:spcPts val="0"/>
              </a:spcAft>
              <a:buClr>
                <a:schemeClr val="lt1"/>
              </a:buClr>
              <a:buSzPts val="1400"/>
              <a:buFont typeface="Arial"/>
              <a:buChar char="■"/>
              <a:defRPr>
                <a:solidFill>
                  <a:schemeClr val="lt1"/>
                </a:solidFill>
              </a:defRPr>
            </a:lvl3pPr>
            <a:lvl4pPr indent="-317500" lvl="3" marL="1828800" rtl="0">
              <a:spcBef>
                <a:spcPts val="1600"/>
              </a:spcBef>
              <a:spcAft>
                <a:spcPts val="0"/>
              </a:spcAft>
              <a:buClr>
                <a:schemeClr val="lt1"/>
              </a:buClr>
              <a:buSzPts val="1400"/>
              <a:buFont typeface="Arial"/>
              <a:buChar char="●"/>
              <a:defRPr>
                <a:solidFill>
                  <a:schemeClr val="lt1"/>
                </a:solidFill>
              </a:defRPr>
            </a:lvl4pPr>
            <a:lvl5pPr indent="-317500" lvl="4" marL="2286000" rtl="0">
              <a:spcBef>
                <a:spcPts val="1600"/>
              </a:spcBef>
              <a:spcAft>
                <a:spcPts val="0"/>
              </a:spcAft>
              <a:buClr>
                <a:schemeClr val="lt1"/>
              </a:buClr>
              <a:buSzPts val="1400"/>
              <a:buFont typeface="Arial"/>
              <a:buChar char="○"/>
              <a:defRPr>
                <a:solidFill>
                  <a:schemeClr val="lt1"/>
                </a:solidFill>
              </a:defRPr>
            </a:lvl5pPr>
            <a:lvl6pPr indent="-317500" lvl="5" marL="2743200" rtl="0">
              <a:spcBef>
                <a:spcPts val="1600"/>
              </a:spcBef>
              <a:spcAft>
                <a:spcPts val="0"/>
              </a:spcAft>
              <a:buClr>
                <a:schemeClr val="lt1"/>
              </a:buClr>
              <a:buSzPts val="1400"/>
              <a:buFont typeface="Arial"/>
              <a:buChar char="■"/>
              <a:defRPr>
                <a:solidFill>
                  <a:schemeClr val="lt1"/>
                </a:solidFill>
              </a:defRPr>
            </a:lvl6pPr>
            <a:lvl7pPr indent="-317500" lvl="6" marL="3200400" rtl="0">
              <a:spcBef>
                <a:spcPts val="1600"/>
              </a:spcBef>
              <a:spcAft>
                <a:spcPts val="0"/>
              </a:spcAft>
              <a:buClr>
                <a:schemeClr val="lt1"/>
              </a:buClr>
              <a:buSzPts val="1400"/>
              <a:buFont typeface="Arial"/>
              <a:buChar char="●"/>
              <a:defRPr>
                <a:solidFill>
                  <a:schemeClr val="lt1"/>
                </a:solidFill>
              </a:defRPr>
            </a:lvl7pPr>
            <a:lvl8pPr indent="-317500" lvl="7" marL="3657600" rtl="0">
              <a:spcBef>
                <a:spcPts val="1600"/>
              </a:spcBef>
              <a:spcAft>
                <a:spcPts val="0"/>
              </a:spcAft>
              <a:buClr>
                <a:schemeClr val="lt1"/>
              </a:buClr>
              <a:buSzPts val="1400"/>
              <a:buFont typeface="Arial"/>
              <a:buChar char="○"/>
              <a:defRPr>
                <a:solidFill>
                  <a:schemeClr val="lt1"/>
                </a:solidFill>
              </a:defRPr>
            </a:lvl8pPr>
            <a:lvl9pPr indent="-317500" lvl="8" marL="4114800" rtl="0">
              <a:spcBef>
                <a:spcPts val="1600"/>
              </a:spcBef>
              <a:spcAft>
                <a:spcPts val="1600"/>
              </a:spcAft>
              <a:buClr>
                <a:schemeClr val="lt1"/>
              </a:buClr>
              <a:buSzPts val="1400"/>
              <a:buFont typeface="Arial"/>
              <a:buChar char="■"/>
              <a:defRPr>
                <a:solidFill>
                  <a:schemeClr val="lt1"/>
                </a:solidFill>
              </a:defRPr>
            </a:lvl9pPr>
          </a:lstStyle>
          <a:p/>
        </p:txBody>
      </p:sp>
      <p:sp>
        <p:nvSpPr>
          <p:cNvPr id="20" name="Google Shape;20;p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1" name="Shape 21"/>
        <p:cNvGrpSpPr/>
        <p:nvPr/>
      </p:nvGrpSpPr>
      <p:grpSpPr>
        <a:xfrm>
          <a:off x="0" y="0"/>
          <a:ext cx="0" cy="0"/>
          <a:chOff x="0" y="0"/>
          <a:chExt cx="0" cy="0"/>
        </a:xfrm>
      </p:grpSpPr>
      <p:sp>
        <p:nvSpPr>
          <p:cNvPr id="22" name="Google Shape;22;p5"/>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idx="1" type="subTitle"/>
          </p:nvPr>
        </p:nvSpPr>
        <p:spPr>
          <a:xfrm>
            <a:off x="4617950" y="3452799"/>
            <a:ext cx="37104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400">
                <a:solidFill>
                  <a:srgbClr val="2A2929"/>
                </a:solidFill>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24" name="Google Shape;24;p5"/>
          <p:cNvSpPr txBox="1"/>
          <p:nvPr>
            <p:ph idx="2" type="subTitle"/>
          </p:nvPr>
        </p:nvSpPr>
        <p:spPr>
          <a:xfrm>
            <a:off x="4617950" y="1260349"/>
            <a:ext cx="37104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400"/>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25" name="Google Shape;25;p5"/>
          <p:cNvSpPr txBox="1"/>
          <p:nvPr>
            <p:ph type="ctrTitle"/>
          </p:nvPr>
        </p:nvSpPr>
        <p:spPr>
          <a:xfrm>
            <a:off x="4617950" y="425075"/>
            <a:ext cx="37104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6" name="Google Shape;26;p5"/>
          <p:cNvSpPr txBox="1"/>
          <p:nvPr>
            <p:ph idx="3" type="ctrTitle"/>
          </p:nvPr>
        </p:nvSpPr>
        <p:spPr>
          <a:xfrm>
            <a:off x="4617950" y="2613350"/>
            <a:ext cx="37104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27" name="Shape 27"/>
        <p:cNvGrpSpPr/>
        <p:nvPr/>
      </p:nvGrpSpPr>
      <p:grpSpPr>
        <a:xfrm>
          <a:off x="0" y="0"/>
          <a:ext cx="0" cy="0"/>
          <a:chOff x="0" y="0"/>
          <a:chExt cx="0" cy="0"/>
        </a:xfrm>
      </p:grpSpPr>
      <p:sp>
        <p:nvSpPr>
          <p:cNvPr id="28" name="Google Shape;28;p6"/>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6"/>
          <p:cNvGrpSpPr/>
          <p:nvPr/>
        </p:nvGrpSpPr>
        <p:grpSpPr>
          <a:xfrm>
            <a:off x="319500" y="0"/>
            <a:ext cx="8505000" cy="981750"/>
            <a:chOff x="319500" y="0"/>
            <a:chExt cx="8505000" cy="981750"/>
          </a:xfrm>
        </p:grpSpPr>
        <p:sp>
          <p:nvSpPr>
            <p:cNvPr id="30" name="Google Shape;30;p6"/>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6"/>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6" name="Shape 36"/>
        <p:cNvGrpSpPr/>
        <p:nvPr/>
      </p:nvGrpSpPr>
      <p:grpSpPr>
        <a:xfrm>
          <a:off x="0" y="0"/>
          <a:ext cx="0" cy="0"/>
          <a:chOff x="0" y="0"/>
          <a:chExt cx="0" cy="0"/>
        </a:xfrm>
      </p:grpSpPr>
      <p:sp>
        <p:nvSpPr>
          <p:cNvPr id="37" name="Google Shape;37;p7"/>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idx="1" type="subTitle"/>
          </p:nvPr>
        </p:nvSpPr>
        <p:spPr>
          <a:xfrm>
            <a:off x="4121900" y="2652225"/>
            <a:ext cx="4302900" cy="176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3F3F3"/>
              </a:buClr>
              <a:buSzPts val="1100"/>
              <a:buNone/>
              <a:defRPr sz="1400">
                <a:solidFill>
                  <a:srgbClr val="2A2929"/>
                </a:solidFill>
              </a:defRPr>
            </a:lvl1pPr>
            <a:lvl2pPr lvl="1" rtl="0" algn="r">
              <a:lnSpc>
                <a:spcPct val="100000"/>
              </a:lnSpc>
              <a:spcBef>
                <a:spcPts val="0"/>
              </a:spcBef>
              <a:spcAft>
                <a:spcPts val="0"/>
              </a:spcAft>
              <a:buClr>
                <a:srgbClr val="F3F3F3"/>
              </a:buClr>
              <a:buSzPts val="1100"/>
              <a:buNone/>
              <a:defRPr sz="1100">
                <a:solidFill>
                  <a:srgbClr val="F3F3F3"/>
                </a:solidFill>
              </a:defRPr>
            </a:lvl2pPr>
            <a:lvl3pPr lvl="2" rtl="0" algn="r">
              <a:lnSpc>
                <a:spcPct val="100000"/>
              </a:lnSpc>
              <a:spcBef>
                <a:spcPts val="0"/>
              </a:spcBef>
              <a:spcAft>
                <a:spcPts val="0"/>
              </a:spcAft>
              <a:buClr>
                <a:srgbClr val="F3F3F3"/>
              </a:buClr>
              <a:buSzPts val="1100"/>
              <a:buNone/>
              <a:defRPr sz="1100">
                <a:solidFill>
                  <a:srgbClr val="F3F3F3"/>
                </a:solidFill>
              </a:defRPr>
            </a:lvl3pPr>
            <a:lvl4pPr lvl="3" rtl="0" algn="r">
              <a:lnSpc>
                <a:spcPct val="100000"/>
              </a:lnSpc>
              <a:spcBef>
                <a:spcPts val="0"/>
              </a:spcBef>
              <a:spcAft>
                <a:spcPts val="0"/>
              </a:spcAft>
              <a:buClr>
                <a:srgbClr val="F3F3F3"/>
              </a:buClr>
              <a:buSzPts val="1100"/>
              <a:buNone/>
              <a:defRPr sz="1100">
                <a:solidFill>
                  <a:srgbClr val="F3F3F3"/>
                </a:solidFill>
              </a:defRPr>
            </a:lvl4pPr>
            <a:lvl5pPr lvl="4" rtl="0" algn="r">
              <a:lnSpc>
                <a:spcPct val="100000"/>
              </a:lnSpc>
              <a:spcBef>
                <a:spcPts val="0"/>
              </a:spcBef>
              <a:spcAft>
                <a:spcPts val="0"/>
              </a:spcAft>
              <a:buClr>
                <a:srgbClr val="F3F3F3"/>
              </a:buClr>
              <a:buSzPts val="1100"/>
              <a:buNone/>
              <a:defRPr sz="1100">
                <a:solidFill>
                  <a:srgbClr val="F3F3F3"/>
                </a:solidFill>
              </a:defRPr>
            </a:lvl5pPr>
            <a:lvl6pPr lvl="5" rtl="0" algn="r">
              <a:lnSpc>
                <a:spcPct val="100000"/>
              </a:lnSpc>
              <a:spcBef>
                <a:spcPts val="0"/>
              </a:spcBef>
              <a:spcAft>
                <a:spcPts val="0"/>
              </a:spcAft>
              <a:buClr>
                <a:srgbClr val="F3F3F3"/>
              </a:buClr>
              <a:buSzPts val="1100"/>
              <a:buNone/>
              <a:defRPr sz="1100">
                <a:solidFill>
                  <a:srgbClr val="F3F3F3"/>
                </a:solidFill>
              </a:defRPr>
            </a:lvl6pPr>
            <a:lvl7pPr lvl="6" rtl="0" algn="r">
              <a:lnSpc>
                <a:spcPct val="100000"/>
              </a:lnSpc>
              <a:spcBef>
                <a:spcPts val="0"/>
              </a:spcBef>
              <a:spcAft>
                <a:spcPts val="0"/>
              </a:spcAft>
              <a:buClr>
                <a:srgbClr val="F3F3F3"/>
              </a:buClr>
              <a:buSzPts val="1100"/>
              <a:buNone/>
              <a:defRPr sz="1100">
                <a:solidFill>
                  <a:srgbClr val="F3F3F3"/>
                </a:solidFill>
              </a:defRPr>
            </a:lvl7pPr>
            <a:lvl8pPr lvl="7" rtl="0" algn="r">
              <a:lnSpc>
                <a:spcPct val="100000"/>
              </a:lnSpc>
              <a:spcBef>
                <a:spcPts val="0"/>
              </a:spcBef>
              <a:spcAft>
                <a:spcPts val="0"/>
              </a:spcAft>
              <a:buClr>
                <a:srgbClr val="F3F3F3"/>
              </a:buClr>
              <a:buSzPts val="1100"/>
              <a:buNone/>
              <a:defRPr sz="1100">
                <a:solidFill>
                  <a:srgbClr val="F3F3F3"/>
                </a:solidFill>
              </a:defRPr>
            </a:lvl8pPr>
            <a:lvl9pPr lvl="8" rtl="0" algn="r">
              <a:lnSpc>
                <a:spcPct val="100000"/>
              </a:lnSpc>
              <a:spcBef>
                <a:spcPts val="0"/>
              </a:spcBef>
              <a:spcAft>
                <a:spcPts val="0"/>
              </a:spcAft>
              <a:buClr>
                <a:srgbClr val="F3F3F3"/>
              </a:buClr>
              <a:buSzPts val="1100"/>
              <a:buNone/>
              <a:defRPr sz="1100">
                <a:solidFill>
                  <a:srgbClr val="F3F3F3"/>
                </a:solidFill>
              </a:defRPr>
            </a:lvl9pPr>
          </a:lstStyle>
          <a:p/>
        </p:txBody>
      </p:sp>
      <p:sp>
        <p:nvSpPr>
          <p:cNvPr id="39" name="Google Shape;39;p7"/>
          <p:cNvSpPr txBox="1"/>
          <p:nvPr>
            <p:ph type="ctrTitle"/>
          </p:nvPr>
        </p:nvSpPr>
        <p:spPr>
          <a:xfrm>
            <a:off x="4070400" y="472200"/>
            <a:ext cx="4354500" cy="1705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2400"/>
              <a:buNone/>
              <a:defRPr sz="48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0" name="Shape 40"/>
        <p:cNvGrpSpPr/>
        <p:nvPr/>
      </p:nvGrpSpPr>
      <p:grpSpPr>
        <a:xfrm>
          <a:off x="0" y="0"/>
          <a:ext cx="0" cy="0"/>
          <a:chOff x="0" y="0"/>
          <a:chExt cx="0" cy="0"/>
        </a:xfrm>
      </p:grpSpPr>
      <p:sp>
        <p:nvSpPr>
          <p:cNvPr id="41" name="Google Shape;41;p8"/>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3537201" y="1551150"/>
            <a:ext cx="4887600" cy="204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4800"/>
              <a:buNone/>
              <a:defRPr sz="7200"/>
            </a:lvl1pPr>
            <a:lvl2pPr lvl="1" rtl="0">
              <a:spcBef>
                <a:spcPts val="0"/>
              </a:spcBef>
              <a:spcAft>
                <a:spcPts val="0"/>
              </a:spcAft>
              <a:buClr>
                <a:srgbClr val="F3F3F3"/>
              </a:buClr>
              <a:buSzPts val="4800"/>
              <a:buNone/>
              <a:defRPr b="1" sz="4800">
                <a:solidFill>
                  <a:srgbClr val="F3F3F3"/>
                </a:solidFill>
              </a:defRPr>
            </a:lvl2pPr>
            <a:lvl3pPr lvl="2" rtl="0">
              <a:spcBef>
                <a:spcPts val="0"/>
              </a:spcBef>
              <a:spcAft>
                <a:spcPts val="0"/>
              </a:spcAft>
              <a:buClr>
                <a:srgbClr val="F3F3F3"/>
              </a:buClr>
              <a:buSzPts val="4800"/>
              <a:buNone/>
              <a:defRPr b="1" sz="4800">
                <a:solidFill>
                  <a:srgbClr val="F3F3F3"/>
                </a:solidFill>
              </a:defRPr>
            </a:lvl3pPr>
            <a:lvl4pPr lvl="3" rtl="0">
              <a:spcBef>
                <a:spcPts val="0"/>
              </a:spcBef>
              <a:spcAft>
                <a:spcPts val="0"/>
              </a:spcAft>
              <a:buClr>
                <a:srgbClr val="F3F3F3"/>
              </a:buClr>
              <a:buSzPts val="4800"/>
              <a:buNone/>
              <a:defRPr b="1" sz="4800">
                <a:solidFill>
                  <a:srgbClr val="F3F3F3"/>
                </a:solidFill>
              </a:defRPr>
            </a:lvl4pPr>
            <a:lvl5pPr lvl="4" rtl="0">
              <a:spcBef>
                <a:spcPts val="0"/>
              </a:spcBef>
              <a:spcAft>
                <a:spcPts val="0"/>
              </a:spcAft>
              <a:buClr>
                <a:srgbClr val="F3F3F3"/>
              </a:buClr>
              <a:buSzPts val="4800"/>
              <a:buNone/>
              <a:defRPr b="1" sz="4800">
                <a:solidFill>
                  <a:srgbClr val="F3F3F3"/>
                </a:solidFill>
              </a:defRPr>
            </a:lvl5pPr>
            <a:lvl6pPr lvl="5" rtl="0">
              <a:spcBef>
                <a:spcPts val="0"/>
              </a:spcBef>
              <a:spcAft>
                <a:spcPts val="0"/>
              </a:spcAft>
              <a:buClr>
                <a:srgbClr val="F3F3F3"/>
              </a:buClr>
              <a:buSzPts val="4800"/>
              <a:buNone/>
              <a:defRPr b="1" sz="4800">
                <a:solidFill>
                  <a:srgbClr val="F3F3F3"/>
                </a:solidFill>
              </a:defRPr>
            </a:lvl6pPr>
            <a:lvl7pPr lvl="6" rtl="0">
              <a:spcBef>
                <a:spcPts val="0"/>
              </a:spcBef>
              <a:spcAft>
                <a:spcPts val="0"/>
              </a:spcAft>
              <a:buClr>
                <a:srgbClr val="F3F3F3"/>
              </a:buClr>
              <a:buSzPts val="4800"/>
              <a:buNone/>
              <a:defRPr b="1" sz="4800">
                <a:solidFill>
                  <a:srgbClr val="F3F3F3"/>
                </a:solidFill>
              </a:defRPr>
            </a:lvl7pPr>
            <a:lvl8pPr lvl="7" rtl="0">
              <a:spcBef>
                <a:spcPts val="0"/>
              </a:spcBef>
              <a:spcAft>
                <a:spcPts val="0"/>
              </a:spcAft>
              <a:buClr>
                <a:srgbClr val="F3F3F3"/>
              </a:buClr>
              <a:buSzPts val="4800"/>
              <a:buNone/>
              <a:defRPr b="1" sz="4800">
                <a:solidFill>
                  <a:srgbClr val="F3F3F3"/>
                </a:solidFill>
              </a:defRPr>
            </a:lvl8pPr>
            <a:lvl9pPr lvl="8" rtl="0">
              <a:spcBef>
                <a:spcPts val="0"/>
              </a:spcBef>
              <a:spcAft>
                <a:spcPts val="0"/>
              </a:spcAft>
              <a:buClr>
                <a:srgbClr val="F3F3F3"/>
              </a:buClr>
              <a:buSzPts val="4800"/>
              <a:buNone/>
              <a:defRPr b="1" sz="4800">
                <a:solidFill>
                  <a:srgbClr val="F3F3F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3" name="Shape 43"/>
        <p:cNvGrpSpPr/>
        <p:nvPr/>
      </p:nvGrpSpPr>
      <p:grpSpPr>
        <a:xfrm>
          <a:off x="0" y="0"/>
          <a:ext cx="0" cy="0"/>
          <a:chOff x="0" y="0"/>
          <a:chExt cx="0" cy="0"/>
        </a:xfrm>
      </p:grpSpPr>
      <p:sp>
        <p:nvSpPr>
          <p:cNvPr id="44" name="Google Shape;44;p9"/>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9"/>
          <p:cNvGrpSpPr/>
          <p:nvPr/>
        </p:nvGrpSpPr>
        <p:grpSpPr>
          <a:xfrm>
            <a:off x="314000" y="2020325"/>
            <a:ext cx="8510400" cy="1625025"/>
            <a:chOff x="314000" y="2020325"/>
            <a:chExt cx="8510400" cy="1625025"/>
          </a:xfrm>
        </p:grpSpPr>
        <p:sp>
          <p:nvSpPr>
            <p:cNvPr id="46" name="Google Shape;46;p9"/>
            <p:cNvSpPr/>
            <p:nvPr/>
          </p:nvSpPr>
          <p:spPr>
            <a:xfrm>
              <a:off x="314000" y="2542250"/>
              <a:ext cx="8510400" cy="110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9"/>
            <p:cNvGrpSpPr/>
            <p:nvPr/>
          </p:nvGrpSpPr>
          <p:grpSpPr>
            <a:xfrm>
              <a:off x="3524825" y="2020325"/>
              <a:ext cx="2076362" cy="641924"/>
              <a:chOff x="3527575" y="0"/>
              <a:chExt cx="2076362" cy="641924"/>
            </a:xfrm>
          </p:grpSpPr>
          <p:sp>
            <p:nvSpPr>
              <p:cNvPr id="48" name="Google Shape;48;p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 name="Google Shape;49;p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0" name="Google Shape;50;p9"/>
              <p:cNvGrpSpPr/>
              <p:nvPr/>
            </p:nvGrpSpPr>
            <p:grpSpPr>
              <a:xfrm>
                <a:off x="5557050" y="0"/>
                <a:ext cx="46887" cy="641924"/>
                <a:chOff x="2783050" y="0"/>
                <a:chExt cx="46887" cy="641924"/>
              </a:xfrm>
            </p:grpSpPr>
            <p:sp>
              <p:nvSpPr>
                <p:cNvPr id="51" name="Google Shape;51;p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 name="Google Shape;52;p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grpSp>
        <p:nvGrpSpPr>
          <p:cNvPr id="53" name="Google Shape;53;p9"/>
          <p:cNvGrpSpPr/>
          <p:nvPr/>
        </p:nvGrpSpPr>
        <p:grpSpPr>
          <a:xfrm>
            <a:off x="3291400" y="0"/>
            <a:ext cx="2555700" cy="2301750"/>
            <a:chOff x="3294150" y="0"/>
            <a:chExt cx="2555700" cy="2301750"/>
          </a:xfrm>
        </p:grpSpPr>
        <p:sp>
          <p:nvSpPr>
            <p:cNvPr id="54" name="Google Shape;54;p9"/>
            <p:cNvSpPr/>
            <p:nvPr/>
          </p:nvSpPr>
          <p:spPr>
            <a:xfrm>
              <a:off x="3294150" y="363150"/>
              <a:ext cx="2555700" cy="193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7" name="Google Shape;57;p9"/>
            <p:cNvGrpSpPr/>
            <p:nvPr/>
          </p:nvGrpSpPr>
          <p:grpSpPr>
            <a:xfrm>
              <a:off x="5557050" y="0"/>
              <a:ext cx="46887" cy="641924"/>
              <a:chOff x="2783050" y="0"/>
              <a:chExt cx="46887" cy="641924"/>
            </a:xfrm>
          </p:grpSpPr>
          <p:sp>
            <p:nvSpPr>
              <p:cNvPr id="58" name="Google Shape;58;p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60" name="Google Shape;60;p9"/>
          <p:cNvSpPr txBox="1"/>
          <p:nvPr>
            <p:ph type="ctrTitle"/>
          </p:nvPr>
        </p:nvSpPr>
        <p:spPr>
          <a:xfrm>
            <a:off x="1670500" y="2542250"/>
            <a:ext cx="57975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52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61" name="Google Shape;61;p9"/>
          <p:cNvSpPr txBox="1"/>
          <p:nvPr>
            <p:ph idx="1" type="subTitle"/>
          </p:nvPr>
        </p:nvSpPr>
        <p:spPr>
          <a:xfrm>
            <a:off x="1670500" y="3740150"/>
            <a:ext cx="5797500" cy="3990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lt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62" name="Google Shape;62;p9"/>
          <p:cNvSpPr txBox="1"/>
          <p:nvPr>
            <p:ph hasCustomPrompt="1" idx="2" type="title"/>
          </p:nvPr>
        </p:nvSpPr>
        <p:spPr>
          <a:xfrm>
            <a:off x="3775750" y="877525"/>
            <a:ext cx="15870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Font typeface="Staatliches"/>
              <a:buNone/>
              <a:defRPr sz="12000">
                <a:latin typeface="Staatliches"/>
                <a:ea typeface="Staatliches"/>
                <a:cs typeface="Staatliches"/>
                <a:sym typeface="Staatliches"/>
              </a:defRPr>
            </a:lvl2pPr>
            <a:lvl3pPr lvl="2" rtl="0" algn="ctr">
              <a:spcBef>
                <a:spcPts val="0"/>
              </a:spcBef>
              <a:spcAft>
                <a:spcPts val="0"/>
              </a:spcAft>
              <a:buSzPts val="12000"/>
              <a:buFont typeface="Staatliches"/>
              <a:buNone/>
              <a:defRPr sz="12000">
                <a:latin typeface="Staatliches"/>
                <a:ea typeface="Staatliches"/>
                <a:cs typeface="Staatliches"/>
                <a:sym typeface="Staatliches"/>
              </a:defRPr>
            </a:lvl3pPr>
            <a:lvl4pPr lvl="3" rtl="0" algn="ctr">
              <a:spcBef>
                <a:spcPts val="0"/>
              </a:spcBef>
              <a:spcAft>
                <a:spcPts val="0"/>
              </a:spcAft>
              <a:buSzPts val="12000"/>
              <a:buFont typeface="Staatliches"/>
              <a:buNone/>
              <a:defRPr sz="12000">
                <a:latin typeface="Staatliches"/>
                <a:ea typeface="Staatliches"/>
                <a:cs typeface="Staatliches"/>
                <a:sym typeface="Staatliches"/>
              </a:defRPr>
            </a:lvl4pPr>
            <a:lvl5pPr lvl="4" rtl="0" algn="ctr">
              <a:spcBef>
                <a:spcPts val="0"/>
              </a:spcBef>
              <a:spcAft>
                <a:spcPts val="0"/>
              </a:spcAft>
              <a:buSzPts val="12000"/>
              <a:buFont typeface="Staatliches"/>
              <a:buNone/>
              <a:defRPr sz="12000">
                <a:latin typeface="Staatliches"/>
                <a:ea typeface="Staatliches"/>
                <a:cs typeface="Staatliches"/>
                <a:sym typeface="Staatliches"/>
              </a:defRPr>
            </a:lvl5pPr>
            <a:lvl6pPr lvl="5" rtl="0" algn="ctr">
              <a:spcBef>
                <a:spcPts val="0"/>
              </a:spcBef>
              <a:spcAft>
                <a:spcPts val="0"/>
              </a:spcAft>
              <a:buSzPts val="12000"/>
              <a:buFont typeface="Staatliches"/>
              <a:buNone/>
              <a:defRPr sz="12000">
                <a:latin typeface="Staatliches"/>
                <a:ea typeface="Staatliches"/>
                <a:cs typeface="Staatliches"/>
                <a:sym typeface="Staatliches"/>
              </a:defRPr>
            </a:lvl6pPr>
            <a:lvl7pPr lvl="6" rtl="0" algn="ctr">
              <a:spcBef>
                <a:spcPts val="0"/>
              </a:spcBef>
              <a:spcAft>
                <a:spcPts val="0"/>
              </a:spcAft>
              <a:buSzPts val="12000"/>
              <a:buFont typeface="Staatliches"/>
              <a:buNone/>
              <a:defRPr sz="12000">
                <a:latin typeface="Staatliches"/>
                <a:ea typeface="Staatliches"/>
                <a:cs typeface="Staatliches"/>
                <a:sym typeface="Staatliches"/>
              </a:defRPr>
            </a:lvl7pPr>
            <a:lvl8pPr lvl="7" rtl="0" algn="ctr">
              <a:spcBef>
                <a:spcPts val="0"/>
              </a:spcBef>
              <a:spcAft>
                <a:spcPts val="0"/>
              </a:spcAft>
              <a:buSzPts val="12000"/>
              <a:buFont typeface="Staatliches"/>
              <a:buNone/>
              <a:defRPr sz="12000">
                <a:latin typeface="Staatliches"/>
                <a:ea typeface="Staatliches"/>
                <a:cs typeface="Staatliches"/>
                <a:sym typeface="Staatliches"/>
              </a:defRPr>
            </a:lvl8pPr>
            <a:lvl9pPr lvl="8" rtl="0" algn="ctr">
              <a:spcBef>
                <a:spcPts val="0"/>
              </a:spcBef>
              <a:spcAft>
                <a:spcPts val="0"/>
              </a:spcAft>
              <a:buSzPts val="12000"/>
              <a:buFont typeface="Staatliches"/>
              <a:buNone/>
              <a:defRPr sz="12000">
                <a:latin typeface="Staatliches"/>
                <a:ea typeface="Staatliches"/>
                <a:cs typeface="Staatliches"/>
                <a:sym typeface="Staatliches"/>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63" name="Shape 63"/>
        <p:cNvGrpSpPr/>
        <p:nvPr/>
      </p:nvGrpSpPr>
      <p:grpSpPr>
        <a:xfrm>
          <a:off x="0" y="0"/>
          <a:ext cx="0" cy="0"/>
          <a:chOff x="0" y="0"/>
          <a:chExt cx="0" cy="0"/>
        </a:xfrm>
      </p:grpSpPr>
      <p:sp>
        <p:nvSpPr>
          <p:cNvPr id="64" name="Google Shape;64;p10"/>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10"/>
          <p:cNvGrpSpPr/>
          <p:nvPr/>
        </p:nvGrpSpPr>
        <p:grpSpPr>
          <a:xfrm>
            <a:off x="319500" y="0"/>
            <a:ext cx="8505000" cy="981750"/>
            <a:chOff x="319500" y="0"/>
            <a:chExt cx="8505000" cy="981750"/>
          </a:xfrm>
        </p:grpSpPr>
        <p:sp>
          <p:nvSpPr>
            <p:cNvPr id="66" name="Google Shape;66;p10"/>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0"/>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1pPr>
            <a:lvl2pPr lvl="1"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2pPr>
            <a:lvl3pPr lvl="2"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3pPr>
            <a:lvl4pPr lvl="3"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4pPr>
            <a:lvl5pPr lvl="4"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5pPr>
            <a:lvl6pPr lvl="5"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6pPr>
            <a:lvl7pPr lvl="6"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7pPr>
            <a:lvl8pPr lvl="7"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8pPr>
            <a:lvl9pPr lvl="8"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092329"/>
              </a:buClr>
              <a:buSzPts val="1800"/>
              <a:buFont typeface="Barlow"/>
              <a:buChar char="●"/>
              <a:defRPr sz="1800">
                <a:solidFill>
                  <a:srgbClr val="092329"/>
                </a:solidFill>
                <a:latin typeface="Barlow"/>
                <a:ea typeface="Barlow"/>
                <a:cs typeface="Barlow"/>
                <a:sym typeface="Barlow"/>
              </a:defRPr>
            </a:lvl1pPr>
            <a:lvl2pPr indent="-317500" lvl="1" marL="9144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2pPr>
            <a:lvl3pPr indent="-317500" lvl="2" marL="13716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3pPr>
            <a:lvl4pPr indent="-317500" lvl="3" marL="18288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4pPr>
            <a:lvl5pPr indent="-317500" lvl="4" marL="22860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5pPr>
            <a:lvl6pPr indent="-317500" lvl="5" marL="27432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6pPr>
            <a:lvl7pPr indent="-317500" lvl="6" marL="32004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7pPr>
            <a:lvl8pPr indent="-317500" lvl="7" marL="36576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8pPr>
            <a:lvl9pPr indent="-317500" lvl="8" marL="4114800" rtl="0">
              <a:lnSpc>
                <a:spcPct val="115000"/>
              </a:lnSpc>
              <a:spcBef>
                <a:spcPts val="1600"/>
              </a:spcBef>
              <a:spcAft>
                <a:spcPts val="1600"/>
              </a:spcAft>
              <a:buClr>
                <a:srgbClr val="092329"/>
              </a:buClr>
              <a:buSzPts val="1400"/>
              <a:buFont typeface="Barlow"/>
              <a:buChar char="■"/>
              <a:defRPr>
                <a:solidFill>
                  <a:srgbClr val="092329"/>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jpg"/><Relationship Id="rId6" Type="http://schemas.openxmlformats.org/officeDocument/2006/relationships/image" Target="../media/image7.jpg"/><Relationship Id="rId7" Type="http://schemas.openxmlformats.org/officeDocument/2006/relationships/image" Target="../media/image12.jpg"/><Relationship Id="rId8"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5" name="Shape 185"/>
        <p:cNvGrpSpPr/>
        <p:nvPr/>
      </p:nvGrpSpPr>
      <p:grpSpPr>
        <a:xfrm>
          <a:off x="0" y="0"/>
          <a:ext cx="0" cy="0"/>
          <a:chOff x="0" y="0"/>
          <a:chExt cx="0" cy="0"/>
        </a:xfrm>
      </p:grpSpPr>
      <p:sp>
        <p:nvSpPr>
          <p:cNvPr id="186" name="Google Shape;186;p22"/>
          <p:cNvSpPr/>
          <p:nvPr/>
        </p:nvSpPr>
        <p:spPr>
          <a:xfrm rot="6780025">
            <a:off x="1862634" y="1423928"/>
            <a:ext cx="4384781" cy="5520537"/>
          </a:xfrm>
          <a:prstGeom prst="chord">
            <a:avLst>
              <a:gd fmla="val 2700000" name="adj1"/>
              <a:gd fmla="val 16122190" name="adj2"/>
            </a:avLst>
          </a:prstGeom>
          <a:solidFill>
            <a:srgbClr val="83C3A9">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2"/>
          <p:cNvGrpSpPr/>
          <p:nvPr/>
        </p:nvGrpSpPr>
        <p:grpSpPr>
          <a:xfrm>
            <a:off x="319500" y="0"/>
            <a:ext cx="8505000" cy="1948350"/>
            <a:chOff x="319500" y="0"/>
            <a:chExt cx="8505000" cy="1948350"/>
          </a:xfrm>
        </p:grpSpPr>
        <p:sp>
          <p:nvSpPr>
            <p:cNvPr id="188" name="Google Shape;188;p22"/>
            <p:cNvSpPr/>
            <p:nvPr/>
          </p:nvSpPr>
          <p:spPr>
            <a:xfrm>
              <a:off x="319500" y="363150"/>
              <a:ext cx="8505000" cy="158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2"/>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LEAVE MANAGEMENT SYSTEM(LMS)</a:t>
            </a:r>
            <a:endParaRPr sz="4500"/>
          </a:p>
        </p:txBody>
      </p:sp>
      <p:sp>
        <p:nvSpPr>
          <p:cNvPr id="194" name="Google Shape;194;p22"/>
          <p:cNvSpPr txBox="1"/>
          <p:nvPr/>
        </p:nvSpPr>
        <p:spPr>
          <a:xfrm>
            <a:off x="4574300" y="2298488"/>
            <a:ext cx="5371200" cy="3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Fjalla One"/>
                <a:ea typeface="Fjalla One"/>
                <a:cs typeface="Fjalla One"/>
                <a:sym typeface="Fjalla One"/>
              </a:rPr>
              <a:t>	Muhammad Afif Mirza bin Mohd Farid	192128</a:t>
            </a:r>
            <a:endParaRPr sz="1600">
              <a:latin typeface="Fjalla One"/>
              <a:ea typeface="Fjalla One"/>
              <a:cs typeface="Fjalla One"/>
              <a:sym typeface="Fjalla One"/>
            </a:endParaRPr>
          </a:p>
          <a:p>
            <a:pPr indent="0" lvl="0" marL="0" rtl="0" algn="l">
              <a:spcBef>
                <a:spcPts val="0"/>
              </a:spcBef>
              <a:spcAft>
                <a:spcPts val="0"/>
              </a:spcAft>
              <a:buNone/>
            </a:pPr>
            <a:r>
              <a:rPr lang="en" sz="1600">
                <a:latin typeface="Fjalla One"/>
                <a:ea typeface="Fjalla One"/>
                <a:cs typeface="Fjalla One"/>
                <a:sym typeface="Fjalla One"/>
              </a:rPr>
              <a:t>	</a:t>
            </a:r>
            <a:endParaRPr sz="1600">
              <a:latin typeface="Fjalla One"/>
              <a:ea typeface="Fjalla One"/>
              <a:cs typeface="Fjalla One"/>
              <a:sym typeface="Fjalla One"/>
            </a:endParaRPr>
          </a:p>
          <a:p>
            <a:pPr indent="0" lvl="0" marL="0" rtl="0" algn="l">
              <a:spcBef>
                <a:spcPts val="0"/>
              </a:spcBef>
              <a:spcAft>
                <a:spcPts val="0"/>
              </a:spcAft>
              <a:buNone/>
            </a:pPr>
            <a:r>
              <a:rPr lang="en" sz="1600">
                <a:latin typeface="Fjalla One"/>
                <a:ea typeface="Fjalla One"/>
                <a:cs typeface="Fjalla One"/>
                <a:sym typeface="Fjalla One"/>
              </a:rPr>
              <a:t>	Amir Khaidir bin Adzeman			192212</a:t>
            </a:r>
            <a:endParaRPr sz="1600">
              <a:latin typeface="Fjalla One"/>
              <a:ea typeface="Fjalla One"/>
              <a:cs typeface="Fjalla One"/>
              <a:sym typeface="Fjalla One"/>
            </a:endParaRPr>
          </a:p>
          <a:p>
            <a:pPr indent="0" lvl="0" marL="0" rtl="0" algn="l">
              <a:spcBef>
                <a:spcPts val="0"/>
              </a:spcBef>
              <a:spcAft>
                <a:spcPts val="0"/>
              </a:spcAft>
              <a:buNone/>
            </a:pPr>
            <a:r>
              <a:t/>
            </a:r>
            <a:endParaRPr sz="1600">
              <a:latin typeface="Fjalla One"/>
              <a:ea typeface="Fjalla One"/>
              <a:cs typeface="Fjalla One"/>
              <a:sym typeface="Fjalla One"/>
            </a:endParaRPr>
          </a:p>
          <a:p>
            <a:pPr indent="0" lvl="0" marL="457200" rtl="0" algn="l">
              <a:spcBef>
                <a:spcPts val="0"/>
              </a:spcBef>
              <a:spcAft>
                <a:spcPts val="0"/>
              </a:spcAft>
              <a:buNone/>
            </a:pPr>
            <a:r>
              <a:rPr lang="en" sz="1600">
                <a:latin typeface="Fjalla One"/>
                <a:ea typeface="Fjalla One"/>
                <a:cs typeface="Fjalla One"/>
                <a:sym typeface="Fjalla One"/>
              </a:rPr>
              <a:t>Noraein binti Sabtu				192661</a:t>
            </a:r>
            <a:endParaRPr sz="1600">
              <a:latin typeface="Fjalla One"/>
              <a:ea typeface="Fjalla One"/>
              <a:cs typeface="Fjalla One"/>
              <a:sym typeface="Fjalla One"/>
            </a:endParaRPr>
          </a:p>
          <a:p>
            <a:pPr indent="0" lvl="0" marL="457200" rtl="0" algn="l">
              <a:spcBef>
                <a:spcPts val="0"/>
              </a:spcBef>
              <a:spcAft>
                <a:spcPts val="0"/>
              </a:spcAft>
              <a:buNone/>
            </a:pPr>
            <a:r>
              <a:t/>
            </a:r>
            <a:endParaRPr sz="1600">
              <a:latin typeface="Fjalla One"/>
              <a:ea typeface="Fjalla One"/>
              <a:cs typeface="Fjalla One"/>
              <a:sym typeface="Fjalla One"/>
            </a:endParaRPr>
          </a:p>
          <a:p>
            <a:pPr indent="0" lvl="0" marL="0" rtl="0" algn="l">
              <a:spcBef>
                <a:spcPts val="0"/>
              </a:spcBef>
              <a:spcAft>
                <a:spcPts val="0"/>
              </a:spcAft>
              <a:buNone/>
            </a:pPr>
            <a:r>
              <a:rPr lang="en" sz="1600">
                <a:latin typeface="Fjalla One"/>
                <a:ea typeface="Fjalla One"/>
                <a:cs typeface="Fjalla One"/>
                <a:sym typeface="Fjalla One"/>
              </a:rPr>
              <a:t>	Anis Nur Hajar binti Ahmad Rizal		192560</a:t>
            </a:r>
            <a:endParaRPr sz="1600">
              <a:latin typeface="Fjalla One"/>
              <a:ea typeface="Fjalla One"/>
              <a:cs typeface="Fjalla One"/>
              <a:sym typeface="Fjalla One"/>
            </a:endParaRPr>
          </a:p>
          <a:p>
            <a:pPr indent="0" lvl="0" marL="0" rtl="0" algn="l">
              <a:spcBef>
                <a:spcPts val="0"/>
              </a:spcBef>
              <a:spcAft>
                <a:spcPts val="0"/>
              </a:spcAft>
              <a:buNone/>
            </a:pPr>
            <a:r>
              <a:rPr lang="en" sz="1600">
                <a:latin typeface="Fjalla One"/>
                <a:ea typeface="Fjalla One"/>
                <a:cs typeface="Fjalla One"/>
                <a:sym typeface="Fjalla One"/>
              </a:rPr>
              <a:t>	</a:t>
            </a:r>
            <a:endParaRPr sz="1600">
              <a:latin typeface="Fjalla One"/>
              <a:ea typeface="Fjalla One"/>
              <a:cs typeface="Fjalla One"/>
              <a:sym typeface="Fjalla One"/>
            </a:endParaRPr>
          </a:p>
          <a:p>
            <a:pPr indent="457200" lvl="0" marL="0" rtl="0" algn="l">
              <a:spcBef>
                <a:spcPts val="0"/>
              </a:spcBef>
              <a:spcAft>
                <a:spcPts val="0"/>
              </a:spcAft>
              <a:buNone/>
            </a:pPr>
            <a:r>
              <a:rPr lang="en" sz="1600">
                <a:latin typeface="Fjalla One"/>
                <a:ea typeface="Fjalla One"/>
                <a:cs typeface="Fjalla One"/>
                <a:sym typeface="Fjalla One"/>
              </a:rPr>
              <a:t>Nur Aida Farahanie binti Ahmad		192494</a:t>
            </a:r>
            <a:endParaRPr sz="1600">
              <a:latin typeface="Fjalla One"/>
              <a:ea typeface="Fjalla One"/>
              <a:cs typeface="Fjalla One"/>
              <a:sym typeface="Fjalla One"/>
            </a:endParaRPr>
          </a:p>
          <a:p>
            <a:pPr indent="0" lvl="0" marL="0" rtl="0" algn="l">
              <a:spcBef>
                <a:spcPts val="0"/>
              </a:spcBef>
              <a:spcAft>
                <a:spcPts val="0"/>
              </a:spcAft>
              <a:buNone/>
            </a:pPr>
            <a:r>
              <a:t/>
            </a:r>
            <a:endParaRPr sz="1600">
              <a:latin typeface="Fjalla One"/>
              <a:ea typeface="Fjalla One"/>
              <a:cs typeface="Fjalla One"/>
              <a:sym typeface="Fjalla One"/>
            </a:endParaRPr>
          </a:p>
          <a:p>
            <a:pPr indent="0" lvl="0" marL="0" rtl="0" algn="l">
              <a:spcBef>
                <a:spcPts val="0"/>
              </a:spcBef>
              <a:spcAft>
                <a:spcPts val="0"/>
              </a:spcAft>
              <a:buNone/>
            </a:pPr>
            <a:r>
              <a:t/>
            </a:r>
            <a:endParaRPr sz="1600">
              <a:latin typeface="Fjalla One"/>
              <a:ea typeface="Fjalla One"/>
              <a:cs typeface="Fjalla One"/>
              <a:sym typeface="Fjalla One"/>
            </a:endParaRPr>
          </a:p>
          <a:p>
            <a:pPr indent="0" lvl="0" marL="0" rtl="0" algn="l">
              <a:spcBef>
                <a:spcPts val="0"/>
              </a:spcBef>
              <a:spcAft>
                <a:spcPts val="0"/>
              </a:spcAft>
              <a:buNone/>
            </a:pPr>
            <a:r>
              <a:t/>
            </a:r>
            <a:endParaRPr sz="2200">
              <a:latin typeface="Fjalla One"/>
              <a:ea typeface="Fjalla One"/>
              <a:cs typeface="Fjalla One"/>
              <a:sym typeface="Fjalla One"/>
            </a:endParaRPr>
          </a:p>
        </p:txBody>
      </p:sp>
      <p:grpSp>
        <p:nvGrpSpPr>
          <p:cNvPr id="195" name="Google Shape;195;p22"/>
          <p:cNvGrpSpPr/>
          <p:nvPr/>
        </p:nvGrpSpPr>
        <p:grpSpPr>
          <a:xfrm>
            <a:off x="-58449" y="2616516"/>
            <a:ext cx="5277121" cy="2602223"/>
            <a:chOff x="1226130" y="2372228"/>
            <a:chExt cx="6404274" cy="2771270"/>
          </a:xfrm>
        </p:grpSpPr>
        <p:grpSp>
          <p:nvGrpSpPr>
            <p:cNvPr id="196" name="Google Shape;196;p22"/>
            <p:cNvGrpSpPr/>
            <p:nvPr/>
          </p:nvGrpSpPr>
          <p:grpSpPr>
            <a:xfrm>
              <a:off x="6077729" y="3562466"/>
              <a:ext cx="562910" cy="988948"/>
              <a:chOff x="6077729" y="3422166"/>
              <a:chExt cx="562910" cy="988948"/>
            </a:xfrm>
          </p:grpSpPr>
          <p:sp>
            <p:nvSpPr>
              <p:cNvPr id="197" name="Google Shape;197;p22"/>
              <p:cNvSpPr/>
              <p:nvPr/>
            </p:nvSpPr>
            <p:spPr>
              <a:xfrm>
                <a:off x="6157463" y="3422166"/>
                <a:ext cx="175160" cy="41664"/>
              </a:xfrm>
              <a:custGeom>
                <a:rect b="b" l="l" r="r" t="t"/>
                <a:pathLst>
                  <a:path extrusionOk="0" h="617" w="2594">
                    <a:moveTo>
                      <a:pt x="33" y="1"/>
                    </a:moveTo>
                    <a:cubicBezTo>
                      <a:pt x="13" y="1"/>
                      <a:pt x="0" y="12"/>
                      <a:pt x="0" y="32"/>
                    </a:cubicBezTo>
                    <a:lnTo>
                      <a:pt x="0" y="616"/>
                    </a:lnTo>
                    <a:lnTo>
                      <a:pt x="2594" y="616"/>
                    </a:lnTo>
                    <a:lnTo>
                      <a:pt x="2594" y="32"/>
                    </a:lnTo>
                    <a:cubicBezTo>
                      <a:pt x="2594" y="12"/>
                      <a:pt x="2581" y="1"/>
                      <a:pt x="2561"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6174429"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6202993" y="3453774"/>
                <a:ext cx="27213" cy="14181"/>
              </a:xfrm>
              <a:custGeom>
                <a:rect b="b" l="l" r="r" t="t"/>
                <a:pathLst>
                  <a:path extrusionOk="0" h="210" w="403">
                    <a:moveTo>
                      <a:pt x="201" y="0"/>
                    </a:moveTo>
                    <a:cubicBezTo>
                      <a:pt x="91" y="0"/>
                      <a:pt x="0" y="91"/>
                      <a:pt x="0" y="201"/>
                    </a:cubicBezTo>
                    <a:lnTo>
                      <a:pt x="0" y="209"/>
                    </a:lnTo>
                    <a:lnTo>
                      <a:pt x="403" y="209"/>
                    </a:lnTo>
                    <a:lnTo>
                      <a:pt x="403" y="201"/>
                    </a:lnTo>
                    <a:cubicBezTo>
                      <a:pt x="403" y="91"/>
                      <a:pt x="312"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6231288" y="3453774"/>
                <a:ext cx="27483" cy="14181"/>
              </a:xfrm>
              <a:custGeom>
                <a:rect b="b" l="l" r="r" t="t"/>
                <a:pathLst>
                  <a:path extrusionOk="0" h="210" w="407">
                    <a:moveTo>
                      <a:pt x="201" y="0"/>
                    </a:moveTo>
                    <a:cubicBezTo>
                      <a:pt x="90" y="0"/>
                      <a:pt x="0" y="91"/>
                      <a:pt x="0" y="201"/>
                    </a:cubicBezTo>
                    <a:lnTo>
                      <a:pt x="0" y="209"/>
                    </a:lnTo>
                    <a:lnTo>
                      <a:pt x="406" y="209"/>
                    </a:lnTo>
                    <a:lnTo>
                      <a:pt x="406" y="201"/>
                    </a:lnTo>
                    <a:cubicBezTo>
                      <a:pt x="406" y="91"/>
                      <a:pt x="315"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6077729" y="3997643"/>
                <a:ext cx="362744" cy="413471"/>
              </a:xfrm>
              <a:custGeom>
                <a:rect b="b" l="l" r="r" t="t"/>
                <a:pathLst>
                  <a:path extrusionOk="0" h="6123" w="5372">
                    <a:moveTo>
                      <a:pt x="1" y="1"/>
                    </a:moveTo>
                    <a:lnTo>
                      <a:pt x="1" y="6122"/>
                    </a:lnTo>
                    <a:lnTo>
                      <a:pt x="5371" y="6122"/>
                    </a:lnTo>
                    <a:lnTo>
                      <a:pt x="537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6499575" y="3453774"/>
                <a:ext cx="27550" cy="14181"/>
              </a:xfrm>
              <a:custGeom>
                <a:rect b="b" l="l" r="r" t="t"/>
                <a:pathLst>
                  <a:path extrusionOk="0" h="210" w="408">
                    <a:moveTo>
                      <a:pt x="206" y="0"/>
                    </a:moveTo>
                    <a:cubicBezTo>
                      <a:pt x="91" y="0"/>
                      <a:pt x="0" y="91"/>
                      <a:pt x="0" y="201"/>
                    </a:cubicBezTo>
                    <a:cubicBezTo>
                      <a:pt x="0" y="206"/>
                      <a:pt x="5" y="206"/>
                      <a:pt x="5" y="209"/>
                    </a:cubicBezTo>
                    <a:lnTo>
                      <a:pt x="408" y="209"/>
                    </a:lnTo>
                    <a:lnTo>
                      <a:pt x="408" y="201"/>
                    </a:lnTo>
                    <a:cubicBezTo>
                      <a:pt x="408"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6528072" y="3453774"/>
                <a:ext cx="27550" cy="14181"/>
              </a:xfrm>
              <a:custGeom>
                <a:rect b="b" l="l" r="r" t="t"/>
                <a:pathLst>
                  <a:path extrusionOk="0" h="210" w="408">
                    <a:moveTo>
                      <a:pt x="203" y="0"/>
                    </a:moveTo>
                    <a:cubicBezTo>
                      <a:pt x="92" y="0"/>
                      <a:pt x="1" y="91"/>
                      <a:pt x="1" y="201"/>
                    </a:cubicBezTo>
                    <a:lnTo>
                      <a:pt x="1" y="209"/>
                    </a:lnTo>
                    <a:lnTo>
                      <a:pt x="403" y="209"/>
                    </a:lnTo>
                    <a:cubicBezTo>
                      <a:pt x="403" y="206"/>
                      <a:pt x="407" y="206"/>
                      <a:pt x="407" y="201"/>
                    </a:cubicBezTo>
                    <a:cubicBezTo>
                      <a:pt x="407" y="91"/>
                      <a:pt x="317" y="0"/>
                      <a:pt x="203"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6556366"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6584660" y="3453774"/>
                <a:ext cx="27483" cy="14181"/>
              </a:xfrm>
              <a:custGeom>
                <a:rect b="b" l="l" r="r" t="t"/>
                <a:pathLst>
                  <a:path extrusionOk="0" h="210" w="407">
                    <a:moveTo>
                      <a:pt x="205" y="0"/>
                    </a:moveTo>
                    <a:cubicBezTo>
                      <a:pt x="95" y="0"/>
                      <a:pt x="0" y="91"/>
                      <a:pt x="0" y="201"/>
                    </a:cubicBezTo>
                    <a:cubicBezTo>
                      <a:pt x="0" y="206"/>
                      <a:pt x="4" y="206"/>
                      <a:pt x="4" y="209"/>
                    </a:cubicBezTo>
                    <a:lnTo>
                      <a:pt x="406" y="209"/>
                    </a:lnTo>
                    <a:lnTo>
                      <a:pt x="406" y="201"/>
                    </a:lnTo>
                    <a:cubicBezTo>
                      <a:pt x="406" y="91"/>
                      <a:pt x="315" y="0"/>
                      <a:pt x="205"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6613089" y="3453774"/>
                <a:ext cx="27550" cy="14181"/>
              </a:xfrm>
              <a:custGeom>
                <a:rect b="b" l="l" r="r" t="t"/>
                <a:pathLst>
                  <a:path extrusionOk="0" h="210" w="408">
                    <a:moveTo>
                      <a:pt x="202" y="0"/>
                    </a:moveTo>
                    <a:cubicBezTo>
                      <a:pt x="91" y="0"/>
                      <a:pt x="1" y="91"/>
                      <a:pt x="1" y="201"/>
                    </a:cubicBezTo>
                    <a:lnTo>
                      <a:pt x="1" y="209"/>
                    </a:lnTo>
                    <a:lnTo>
                      <a:pt x="408" y="209"/>
                    </a:lnTo>
                    <a:lnTo>
                      <a:pt x="408" y="201"/>
                    </a:lnTo>
                    <a:cubicBezTo>
                      <a:pt x="408" y="91"/>
                      <a:pt x="317"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22"/>
            <p:cNvGrpSpPr/>
            <p:nvPr/>
          </p:nvGrpSpPr>
          <p:grpSpPr>
            <a:xfrm>
              <a:off x="2841934" y="2372228"/>
              <a:ext cx="3787497" cy="2695031"/>
              <a:chOff x="2841934" y="2231928"/>
              <a:chExt cx="3787497" cy="2695031"/>
            </a:xfrm>
          </p:grpSpPr>
          <p:sp>
            <p:nvSpPr>
              <p:cNvPr id="208" name="Google Shape;208;p22"/>
              <p:cNvSpPr/>
              <p:nvPr/>
            </p:nvSpPr>
            <p:spPr>
              <a:xfrm>
                <a:off x="3757273" y="2231928"/>
                <a:ext cx="749730" cy="680880"/>
              </a:xfrm>
              <a:custGeom>
                <a:rect b="b" l="l" r="r" t="t"/>
                <a:pathLst>
                  <a:path extrusionOk="0" h="10083" w="11103">
                    <a:moveTo>
                      <a:pt x="8442" y="0"/>
                    </a:moveTo>
                    <a:cubicBezTo>
                      <a:pt x="6391" y="0"/>
                      <a:pt x="3033" y="2296"/>
                      <a:pt x="1714" y="3883"/>
                    </a:cubicBezTo>
                    <a:cubicBezTo>
                      <a:pt x="1" y="5947"/>
                      <a:pt x="554" y="6744"/>
                      <a:pt x="554" y="6744"/>
                    </a:cubicBezTo>
                    <a:lnTo>
                      <a:pt x="1000" y="10078"/>
                    </a:lnTo>
                    <a:cubicBezTo>
                      <a:pt x="1000" y="10078"/>
                      <a:pt x="2477" y="10082"/>
                      <a:pt x="3442" y="10082"/>
                    </a:cubicBezTo>
                    <a:cubicBezTo>
                      <a:pt x="3924" y="10082"/>
                      <a:pt x="4278" y="10081"/>
                      <a:pt x="4256" y="10078"/>
                    </a:cubicBezTo>
                    <a:cubicBezTo>
                      <a:pt x="4188" y="10067"/>
                      <a:pt x="9307" y="4218"/>
                      <a:pt x="9307" y="4218"/>
                    </a:cubicBezTo>
                    <a:cubicBezTo>
                      <a:pt x="9307" y="4218"/>
                      <a:pt x="11103" y="2821"/>
                      <a:pt x="9840" y="694"/>
                    </a:cubicBezTo>
                    <a:cubicBezTo>
                      <a:pt x="9550" y="205"/>
                      <a:pt x="9054" y="0"/>
                      <a:pt x="8442" y="0"/>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3878553" y="2516760"/>
                <a:ext cx="668295" cy="791490"/>
              </a:xfrm>
              <a:custGeom>
                <a:rect b="b" l="l" r="r" t="t"/>
                <a:pathLst>
                  <a:path extrusionOk="0" h="11721" w="9897">
                    <a:moveTo>
                      <a:pt x="7511" y="0"/>
                    </a:moveTo>
                    <a:cubicBezTo>
                      <a:pt x="6580" y="730"/>
                      <a:pt x="1082" y="1393"/>
                      <a:pt x="1082" y="1393"/>
                    </a:cubicBezTo>
                    <a:cubicBezTo>
                      <a:pt x="1082" y="1393"/>
                      <a:pt x="1331" y="2459"/>
                      <a:pt x="1709" y="3986"/>
                    </a:cubicBezTo>
                    <a:cubicBezTo>
                      <a:pt x="826" y="4120"/>
                      <a:pt x="1" y="5249"/>
                      <a:pt x="135" y="5581"/>
                    </a:cubicBezTo>
                    <a:cubicBezTo>
                      <a:pt x="265" y="5912"/>
                      <a:pt x="3656" y="11362"/>
                      <a:pt x="4603" y="11698"/>
                    </a:cubicBezTo>
                    <a:cubicBezTo>
                      <a:pt x="4940" y="11708"/>
                      <a:pt x="5304" y="11720"/>
                      <a:pt x="5675" y="11720"/>
                    </a:cubicBezTo>
                    <a:cubicBezTo>
                      <a:pt x="7668" y="11720"/>
                      <a:pt x="9897" y="11372"/>
                      <a:pt x="9505" y="8572"/>
                    </a:cubicBezTo>
                    <a:cubicBezTo>
                      <a:pt x="9039" y="5249"/>
                      <a:pt x="7511" y="0"/>
                      <a:pt x="7511"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3768888" y="2863852"/>
                <a:ext cx="257946" cy="201435"/>
              </a:xfrm>
              <a:custGeom>
                <a:rect b="b" l="l" r="r" t="t"/>
                <a:pathLst>
                  <a:path extrusionOk="0" h="2983" w="3820">
                    <a:moveTo>
                      <a:pt x="1553" y="0"/>
                    </a:moveTo>
                    <a:cubicBezTo>
                      <a:pt x="1162" y="0"/>
                      <a:pt x="762" y="166"/>
                      <a:pt x="516" y="720"/>
                    </a:cubicBezTo>
                    <a:cubicBezTo>
                      <a:pt x="1" y="1869"/>
                      <a:pt x="1090" y="2982"/>
                      <a:pt x="2109" y="2982"/>
                    </a:cubicBezTo>
                    <a:cubicBezTo>
                      <a:pt x="2316" y="2982"/>
                      <a:pt x="2520" y="2937"/>
                      <a:pt x="2706" y="2836"/>
                    </a:cubicBezTo>
                    <a:cubicBezTo>
                      <a:pt x="3819" y="2236"/>
                      <a:pt x="3819" y="1490"/>
                      <a:pt x="3819" y="1490"/>
                    </a:cubicBezTo>
                    <a:lnTo>
                      <a:pt x="2706" y="374"/>
                    </a:lnTo>
                    <a:cubicBezTo>
                      <a:pt x="2706" y="374"/>
                      <a:pt x="2140" y="0"/>
                      <a:pt x="1553"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3069233" y="4769687"/>
                <a:ext cx="217025" cy="157272"/>
              </a:xfrm>
              <a:custGeom>
                <a:rect b="b" l="l" r="r" t="t"/>
                <a:pathLst>
                  <a:path extrusionOk="0" h="2329" w="3214">
                    <a:moveTo>
                      <a:pt x="723" y="1"/>
                    </a:moveTo>
                    <a:lnTo>
                      <a:pt x="0" y="1994"/>
                    </a:lnTo>
                    <a:lnTo>
                      <a:pt x="2348" y="2329"/>
                    </a:lnTo>
                    <a:lnTo>
                      <a:pt x="3213" y="407"/>
                    </a:lnTo>
                    <a:lnTo>
                      <a:pt x="723" y="1"/>
                    </a:lnTo>
                    <a:close/>
                  </a:path>
                </a:pathLst>
              </a:cu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3003393" y="3305821"/>
                <a:ext cx="2102661" cy="1541518"/>
              </a:xfrm>
              <a:custGeom>
                <a:rect b="b" l="l" r="r" t="t"/>
                <a:pathLst>
                  <a:path extrusionOk="0" h="22828" w="31139">
                    <a:moveTo>
                      <a:pt x="4622" y="1"/>
                    </a:moveTo>
                    <a:cubicBezTo>
                      <a:pt x="4153" y="1"/>
                      <a:pt x="3689" y="11"/>
                      <a:pt x="3233" y="32"/>
                    </a:cubicBezTo>
                    <a:cubicBezTo>
                      <a:pt x="2128" y="6058"/>
                      <a:pt x="1" y="19019"/>
                      <a:pt x="731" y="21079"/>
                    </a:cubicBezTo>
                    <a:cubicBezTo>
                      <a:pt x="1284" y="22638"/>
                      <a:pt x="3376" y="22827"/>
                      <a:pt x="4362" y="22827"/>
                    </a:cubicBezTo>
                    <a:cubicBezTo>
                      <a:pt x="4680" y="22827"/>
                      <a:pt x="4883" y="22808"/>
                      <a:pt x="4883" y="22808"/>
                    </a:cubicBezTo>
                    <a:lnTo>
                      <a:pt x="17795" y="22827"/>
                    </a:lnTo>
                    <a:lnTo>
                      <a:pt x="20405" y="8517"/>
                    </a:lnTo>
                    <a:lnTo>
                      <a:pt x="26786" y="15696"/>
                    </a:lnTo>
                    <a:lnTo>
                      <a:pt x="26253" y="16493"/>
                    </a:lnTo>
                    <a:lnTo>
                      <a:pt x="28913" y="18952"/>
                    </a:lnTo>
                    <a:lnTo>
                      <a:pt x="31139" y="13636"/>
                    </a:lnTo>
                    <a:lnTo>
                      <a:pt x="29379" y="13036"/>
                    </a:lnTo>
                    <a:lnTo>
                      <a:pt x="21454" y="2736"/>
                    </a:lnTo>
                    <a:cubicBezTo>
                      <a:pt x="21454" y="2736"/>
                      <a:pt x="12327" y="1"/>
                      <a:pt x="4622"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3169444" y="3719428"/>
                <a:ext cx="1211804" cy="1207527"/>
              </a:xfrm>
              <a:custGeom>
                <a:rect b="b" l="l" r="r" t="t"/>
                <a:pathLst>
                  <a:path extrusionOk="0" h="17882" w="17946">
                    <a:moveTo>
                      <a:pt x="3520" y="1"/>
                    </a:moveTo>
                    <a:lnTo>
                      <a:pt x="1" y="17614"/>
                    </a:lnTo>
                    <a:lnTo>
                      <a:pt x="15336" y="17878"/>
                    </a:lnTo>
                    <a:cubicBezTo>
                      <a:pt x="15339" y="17880"/>
                      <a:pt x="15343" y="17881"/>
                      <a:pt x="15346" y="17881"/>
                    </a:cubicBezTo>
                    <a:cubicBezTo>
                      <a:pt x="15725" y="17881"/>
                      <a:pt x="17718" y="5525"/>
                      <a:pt x="17946" y="2392"/>
                    </a:cubicBezTo>
                    <a:lnTo>
                      <a:pt x="3520" y="1"/>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3910561" y="3032401"/>
                <a:ext cx="181575" cy="566353"/>
              </a:xfrm>
              <a:custGeom>
                <a:rect b="b" l="l" r="r" t="t"/>
                <a:pathLst>
                  <a:path extrusionOk="0" h="8387" w="2689">
                    <a:moveTo>
                      <a:pt x="924" y="0"/>
                    </a:moveTo>
                    <a:lnTo>
                      <a:pt x="0" y="4989"/>
                    </a:lnTo>
                    <a:cubicBezTo>
                      <a:pt x="0" y="4989"/>
                      <a:pt x="1214" y="8387"/>
                      <a:pt x="1236" y="8387"/>
                    </a:cubicBezTo>
                    <a:cubicBezTo>
                      <a:pt x="1237" y="8387"/>
                      <a:pt x="1237" y="8384"/>
                      <a:pt x="1235" y="8379"/>
                    </a:cubicBezTo>
                    <a:cubicBezTo>
                      <a:pt x="1188" y="8182"/>
                      <a:pt x="2688" y="5854"/>
                      <a:pt x="2688" y="5854"/>
                    </a:cubicBezTo>
                    <a:lnTo>
                      <a:pt x="2317" y="0"/>
                    </a:ln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4140020" y="3426291"/>
                <a:ext cx="203385" cy="715994"/>
              </a:xfrm>
              <a:custGeom>
                <a:rect b="b" l="l" r="r" t="t"/>
                <a:pathLst>
                  <a:path extrusionOk="0" h="10603" w="3012">
                    <a:moveTo>
                      <a:pt x="963" y="1"/>
                    </a:moveTo>
                    <a:cubicBezTo>
                      <a:pt x="813" y="1761"/>
                      <a:pt x="316" y="7333"/>
                      <a:pt x="107" y="9259"/>
                    </a:cubicBezTo>
                    <a:cubicBezTo>
                      <a:pt x="1" y="10219"/>
                      <a:pt x="283" y="10603"/>
                      <a:pt x="642" y="10603"/>
                    </a:cubicBezTo>
                    <a:cubicBezTo>
                      <a:pt x="1005" y="10603"/>
                      <a:pt x="1446" y="10212"/>
                      <a:pt x="1646" y="9630"/>
                    </a:cubicBezTo>
                    <a:cubicBezTo>
                      <a:pt x="2444" y="7143"/>
                      <a:pt x="3012" y="509"/>
                      <a:pt x="3012" y="509"/>
                    </a:cubicBezTo>
                    <a:lnTo>
                      <a:pt x="963" y="1"/>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3471901" y="3305821"/>
                <a:ext cx="200752" cy="757861"/>
              </a:xfrm>
              <a:custGeom>
                <a:rect b="b" l="l" r="r" t="t"/>
                <a:pathLst>
                  <a:path extrusionOk="0" h="11223" w="2973">
                    <a:moveTo>
                      <a:pt x="506" y="0"/>
                    </a:moveTo>
                    <a:cubicBezTo>
                      <a:pt x="506" y="0"/>
                      <a:pt x="107" y="8118"/>
                      <a:pt x="41" y="9650"/>
                    </a:cubicBezTo>
                    <a:cubicBezTo>
                      <a:pt x="1" y="10552"/>
                      <a:pt x="402" y="11223"/>
                      <a:pt x="874" y="11223"/>
                    </a:cubicBezTo>
                    <a:cubicBezTo>
                      <a:pt x="1201" y="11223"/>
                      <a:pt x="1563" y="10901"/>
                      <a:pt x="1835" y="10111"/>
                    </a:cubicBezTo>
                    <a:cubicBezTo>
                      <a:pt x="2498" y="8186"/>
                      <a:pt x="2972" y="355"/>
                      <a:pt x="2972" y="355"/>
                    </a:cubicBezTo>
                    <a:lnTo>
                      <a:pt x="506" y="0"/>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4139480" y="3835914"/>
                <a:ext cx="155713" cy="312652"/>
              </a:xfrm>
              <a:custGeom>
                <a:rect b="b" l="l" r="r" t="t"/>
                <a:pathLst>
                  <a:path extrusionOk="0" h="4630" w="2306">
                    <a:moveTo>
                      <a:pt x="426" y="0"/>
                    </a:moveTo>
                    <a:cubicBezTo>
                      <a:pt x="308" y="782"/>
                      <a:pt x="213" y="1567"/>
                      <a:pt x="119" y="2348"/>
                    </a:cubicBezTo>
                    <a:cubicBezTo>
                      <a:pt x="71" y="2743"/>
                      <a:pt x="24" y="3130"/>
                      <a:pt x="0" y="3536"/>
                    </a:cubicBezTo>
                    <a:cubicBezTo>
                      <a:pt x="5" y="3639"/>
                      <a:pt x="5" y="3742"/>
                      <a:pt x="13" y="3844"/>
                    </a:cubicBezTo>
                    <a:cubicBezTo>
                      <a:pt x="36" y="3947"/>
                      <a:pt x="36" y="4053"/>
                      <a:pt x="80" y="4152"/>
                    </a:cubicBezTo>
                    <a:cubicBezTo>
                      <a:pt x="111" y="4259"/>
                      <a:pt x="166" y="4357"/>
                      <a:pt x="237" y="4444"/>
                    </a:cubicBezTo>
                    <a:cubicBezTo>
                      <a:pt x="317" y="4531"/>
                      <a:pt x="423" y="4602"/>
                      <a:pt x="545" y="4621"/>
                    </a:cubicBezTo>
                    <a:cubicBezTo>
                      <a:pt x="580" y="4627"/>
                      <a:pt x="614" y="4630"/>
                      <a:pt x="648" y="4630"/>
                    </a:cubicBezTo>
                    <a:cubicBezTo>
                      <a:pt x="848" y="4630"/>
                      <a:pt x="1027" y="4536"/>
                      <a:pt x="1169" y="4428"/>
                    </a:cubicBezTo>
                    <a:cubicBezTo>
                      <a:pt x="1339" y="4298"/>
                      <a:pt x="1465" y="4128"/>
                      <a:pt x="1572" y="3951"/>
                    </a:cubicBezTo>
                    <a:cubicBezTo>
                      <a:pt x="1681" y="3773"/>
                      <a:pt x="1745" y="3572"/>
                      <a:pt x="1796" y="3383"/>
                    </a:cubicBezTo>
                    <a:cubicBezTo>
                      <a:pt x="1852" y="3189"/>
                      <a:pt x="1899" y="2995"/>
                      <a:pt x="1938" y="2802"/>
                    </a:cubicBezTo>
                    <a:cubicBezTo>
                      <a:pt x="2108" y="2029"/>
                      <a:pt x="2222" y="1243"/>
                      <a:pt x="2306" y="458"/>
                    </a:cubicBezTo>
                    <a:lnTo>
                      <a:pt x="2306" y="458"/>
                    </a:lnTo>
                    <a:cubicBezTo>
                      <a:pt x="2144" y="1232"/>
                      <a:pt x="1989" y="2005"/>
                      <a:pt x="1792" y="2767"/>
                    </a:cubicBezTo>
                    <a:cubicBezTo>
                      <a:pt x="1681" y="3142"/>
                      <a:pt x="1607" y="3540"/>
                      <a:pt x="1417" y="3860"/>
                    </a:cubicBezTo>
                    <a:cubicBezTo>
                      <a:pt x="1319" y="4018"/>
                      <a:pt x="1200" y="4172"/>
                      <a:pt x="1054" y="4279"/>
                    </a:cubicBezTo>
                    <a:cubicBezTo>
                      <a:pt x="930" y="4369"/>
                      <a:pt x="785" y="4434"/>
                      <a:pt x="649" y="4434"/>
                    </a:cubicBezTo>
                    <a:cubicBezTo>
                      <a:pt x="626" y="4434"/>
                      <a:pt x="603" y="4432"/>
                      <a:pt x="581" y="4428"/>
                    </a:cubicBezTo>
                    <a:cubicBezTo>
                      <a:pt x="426" y="4405"/>
                      <a:pt x="317" y="4263"/>
                      <a:pt x="261" y="4093"/>
                    </a:cubicBezTo>
                    <a:cubicBezTo>
                      <a:pt x="222" y="4010"/>
                      <a:pt x="218" y="3911"/>
                      <a:pt x="198" y="3824"/>
                    </a:cubicBezTo>
                    <a:cubicBezTo>
                      <a:pt x="190" y="3729"/>
                      <a:pt x="190" y="3635"/>
                      <a:pt x="182" y="3540"/>
                    </a:cubicBezTo>
                    <a:cubicBezTo>
                      <a:pt x="194" y="3157"/>
                      <a:pt x="249" y="2758"/>
                      <a:pt x="273" y="2364"/>
                    </a:cubicBezTo>
                    <a:cubicBezTo>
                      <a:pt x="332" y="1579"/>
                      <a:pt x="391" y="789"/>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3468187" y="3732461"/>
                <a:ext cx="168002" cy="337705"/>
              </a:xfrm>
              <a:custGeom>
                <a:rect b="b" l="l" r="r" t="t"/>
                <a:pathLst>
                  <a:path extrusionOk="0" h="5001" w="2488">
                    <a:moveTo>
                      <a:pt x="253" y="1"/>
                    </a:moveTo>
                    <a:lnTo>
                      <a:pt x="253" y="1"/>
                    </a:lnTo>
                    <a:cubicBezTo>
                      <a:pt x="170" y="857"/>
                      <a:pt x="111" y="1714"/>
                      <a:pt x="56" y="2574"/>
                    </a:cubicBezTo>
                    <a:cubicBezTo>
                      <a:pt x="40" y="2787"/>
                      <a:pt x="25" y="3004"/>
                      <a:pt x="16" y="3217"/>
                    </a:cubicBezTo>
                    <a:cubicBezTo>
                      <a:pt x="1" y="3430"/>
                      <a:pt x="8" y="3660"/>
                      <a:pt x="36" y="3880"/>
                    </a:cubicBezTo>
                    <a:cubicBezTo>
                      <a:pt x="79" y="4097"/>
                      <a:pt x="134" y="4319"/>
                      <a:pt x="249" y="4520"/>
                    </a:cubicBezTo>
                    <a:cubicBezTo>
                      <a:pt x="364" y="4713"/>
                      <a:pt x="529" y="4911"/>
                      <a:pt x="782" y="4982"/>
                    </a:cubicBezTo>
                    <a:cubicBezTo>
                      <a:pt x="827" y="4995"/>
                      <a:pt x="874" y="5001"/>
                      <a:pt x="921" y="5001"/>
                    </a:cubicBezTo>
                    <a:cubicBezTo>
                      <a:pt x="1000" y="5001"/>
                      <a:pt x="1080" y="4983"/>
                      <a:pt x="1153" y="4953"/>
                    </a:cubicBezTo>
                    <a:cubicBezTo>
                      <a:pt x="1216" y="4942"/>
                      <a:pt x="1263" y="4899"/>
                      <a:pt x="1315" y="4867"/>
                    </a:cubicBezTo>
                    <a:cubicBezTo>
                      <a:pt x="1369" y="4840"/>
                      <a:pt x="1409" y="4796"/>
                      <a:pt x="1449" y="4756"/>
                    </a:cubicBezTo>
                    <a:cubicBezTo>
                      <a:pt x="1622" y="4594"/>
                      <a:pt x="1725" y="4394"/>
                      <a:pt x="1824" y="4192"/>
                    </a:cubicBezTo>
                    <a:cubicBezTo>
                      <a:pt x="2009" y="3789"/>
                      <a:pt x="2112" y="3363"/>
                      <a:pt x="2187" y="2937"/>
                    </a:cubicBezTo>
                    <a:cubicBezTo>
                      <a:pt x="2337" y="2085"/>
                      <a:pt x="2424" y="1228"/>
                      <a:pt x="2487" y="368"/>
                    </a:cubicBezTo>
                    <a:lnTo>
                      <a:pt x="2487" y="368"/>
                    </a:lnTo>
                    <a:cubicBezTo>
                      <a:pt x="2345" y="1221"/>
                      <a:pt x="2214" y="2069"/>
                      <a:pt x="2037" y="2906"/>
                    </a:cubicBezTo>
                    <a:cubicBezTo>
                      <a:pt x="1943" y="3324"/>
                      <a:pt x="1843" y="3738"/>
                      <a:pt x="1662" y="4117"/>
                    </a:cubicBezTo>
                    <a:cubicBezTo>
                      <a:pt x="1567" y="4299"/>
                      <a:pt x="1464" y="4485"/>
                      <a:pt x="1318" y="4618"/>
                    </a:cubicBezTo>
                    <a:cubicBezTo>
                      <a:pt x="1207" y="4729"/>
                      <a:pt x="1069" y="4802"/>
                      <a:pt x="931" y="4802"/>
                    </a:cubicBezTo>
                    <a:cubicBezTo>
                      <a:pt x="897" y="4802"/>
                      <a:pt x="863" y="4797"/>
                      <a:pt x="830" y="4788"/>
                    </a:cubicBezTo>
                    <a:cubicBezTo>
                      <a:pt x="659" y="4745"/>
                      <a:pt x="517" y="4594"/>
                      <a:pt x="415" y="4425"/>
                    </a:cubicBezTo>
                    <a:cubicBezTo>
                      <a:pt x="312" y="4252"/>
                      <a:pt x="261" y="4050"/>
                      <a:pt x="218" y="3849"/>
                    </a:cubicBezTo>
                    <a:cubicBezTo>
                      <a:pt x="147" y="3447"/>
                      <a:pt x="209" y="3012"/>
                      <a:pt x="209" y="2582"/>
                    </a:cubicBezTo>
                    <a:cubicBezTo>
                      <a:pt x="233" y="1722"/>
                      <a:pt x="253" y="862"/>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4968856" y="4071450"/>
                <a:ext cx="1660575" cy="482687"/>
              </a:xfrm>
              <a:custGeom>
                <a:rect b="b" l="l" r="r" t="t"/>
                <a:pathLst>
                  <a:path extrusionOk="0" h="7148" w="24592">
                    <a:moveTo>
                      <a:pt x="19617" y="0"/>
                    </a:moveTo>
                    <a:cubicBezTo>
                      <a:pt x="17852" y="0"/>
                      <a:pt x="15423" y="435"/>
                      <a:pt x="15423" y="435"/>
                    </a:cubicBezTo>
                    <a:lnTo>
                      <a:pt x="2033" y="2298"/>
                    </a:lnTo>
                    <a:lnTo>
                      <a:pt x="0" y="7148"/>
                    </a:lnTo>
                    <a:cubicBezTo>
                      <a:pt x="0" y="7148"/>
                      <a:pt x="12830" y="3095"/>
                      <a:pt x="15490" y="2396"/>
                    </a:cubicBezTo>
                    <a:cubicBezTo>
                      <a:pt x="16488" y="3162"/>
                      <a:pt x="19480" y="3731"/>
                      <a:pt x="19480" y="3731"/>
                    </a:cubicBezTo>
                    <a:cubicBezTo>
                      <a:pt x="19480" y="3731"/>
                      <a:pt x="18679" y="4358"/>
                      <a:pt x="19346" y="4689"/>
                    </a:cubicBezTo>
                    <a:cubicBezTo>
                      <a:pt x="19488" y="4761"/>
                      <a:pt x="19639" y="4793"/>
                      <a:pt x="19798" y="4793"/>
                    </a:cubicBezTo>
                    <a:cubicBezTo>
                      <a:pt x="20380" y="4793"/>
                      <a:pt x="21059" y="4364"/>
                      <a:pt x="21737" y="3893"/>
                    </a:cubicBezTo>
                    <a:cubicBezTo>
                      <a:pt x="22602" y="3296"/>
                      <a:pt x="22136" y="2230"/>
                      <a:pt x="22136" y="2230"/>
                    </a:cubicBezTo>
                    <a:lnTo>
                      <a:pt x="22136" y="2230"/>
                    </a:lnTo>
                    <a:lnTo>
                      <a:pt x="22934" y="2764"/>
                    </a:lnTo>
                    <a:cubicBezTo>
                      <a:pt x="23477" y="3035"/>
                      <a:pt x="24043" y="3330"/>
                      <a:pt x="24328" y="3330"/>
                    </a:cubicBezTo>
                    <a:cubicBezTo>
                      <a:pt x="24531" y="3330"/>
                      <a:pt x="24591" y="3180"/>
                      <a:pt x="24397" y="2764"/>
                    </a:cubicBezTo>
                    <a:cubicBezTo>
                      <a:pt x="23932" y="1765"/>
                      <a:pt x="22271" y="372"/>
                      <a:pt x="20668" y="76"/>
                    </a:cubicBezTo>
                    <a:cubicBezTo>
                      <a:pt x="20374" y="22"/>
                      <a:pt x="20012" y="0"/>
                      <a:pt x="19617"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2841934" y="3307982"/>
                <a:ext cx="417102" cy="1098335"/>
              </a:xfrm>
              <a:custGeom>
                <a:rect b="b" l="l" r="r" t="t"/>
                <a:pathLst>
                  <a:path extrusionOk="0" h="16265" w="6177">
                    <a:moveTo>
                      <a:pt x="5624" y="0"/>
                    </a:moveTo>
                    <a:cubicBezTo>
                      <a:pt x="5624" y="0"/>
                      <a:pt x="1678" y="10680"/>
                      <a:pt x="1137" y="12740"/>
                    </a:cubicBezTo>
                    <a:cubicBezTo>
                      <a:pt x="0" y="13935"/>
                      <a:pt x="900" y="16264"/>
                      <a:pt x="900" y="16264"/>
                    </a:cubicBezTo>
                    <a:lnTo>
                      <a:pt x="6177" y="13339"/>
                    </a:lnTo>
                    <a:lnTo>
                      <a:pt x="6078" y="11307"/>
                    </a:lnTo>
                    <a:lnTo>
                      <a:pt x="5383" y="11307"/>
                    </a:lnTo>
                    <a:lnTo>
                      <a:pt x="6078" y="8134"/>
                    </a:lnTo>
                    <a:lnTo>
                      <a:pt x="5624"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3197130" y="3857185"/>
                <a:ext cx="62933" cy="351616"/>
              </a:xfrm>
              <a:custGeom>
                <a:rect b="b" l="l" r="r" t="t"/>
                <a:pathLst>
                  <a:path extrusionOk="0" h="5207" w="932">
                    <a:moveTo>
                      <a:pt x="818" y="1"/>
                    </a:moveTo>
                    <a:lnTo>
                      <a:pt x="818" y="1"/>
                    </a:lnTo>
                    <a:cubicBezTo>
                      <a:pt x="660" y="518"/>
                      <a:pt x="526" y="1043"/>
                      <a:pt x="392" y="1567"/>
                    </a:cubicBezTo>
                    <a:cubicBezTo>
                      <a:pt x="261" y="2097"/>
                      <a:pt x="139" y="2621"/>
                      <a:pt x="24" y="3154"/>
                    </a:cubicBezTo>
                    <a:lnTo>
                      <a:pt x="1" y="3272"/>
                    </a:lnTo>
                    <a:lnTo>
                      <a:pt x="123" y="3272"/>
                    </a:lnTo>
                    <a:cubicBezTo>
                      <a:pt x="328" y="3269"/>
                      <a:pt x="531" y="3268"/>
                      <a:pt x="736" y="3266"/>
                    </a:cubicBezTo>
                    <a:lnTo>
                      <a:pt x="736" y="3266"/>
                    </a:lnTo>
                    <a:cubicBezTo>
                      <a:pt x="753" y="3576"/>
                      <a:pt x="785" y="3882"/>
                      <a:pt x="810" y="4192"/>
                    </a:cubicBezTo>
                    <a:cubicBezTo>
                      <a:pt x="833" y="4532"/>
                      <a:pt x="873" y="4867"/>
                      <a:pt x="917" y="5206"/>
                    </a:cubicBezTo>
                    <a:cubicBezTo>
                      <a:pt x="924" y="4867"/>
                      <a:pt x="932" y="4527"/>
                      <a:pt x="924" y="4188"/>
                    </a:cubicBezTo>
                    <a:cubicBezTo>
                      <a:pt x="920" y="3849"/>
                      <a:pt x="920" y="3509"/>
                      <a:pt x="908" y="3170"/>
                    </a:cubicBezTo>
                    <a:lnTo>
                      <a:pt x="904" y="3088"/>
                    </a:lnTo>
                    <a:lnTo>
                      <a:pt x="818" y="3083"/>
                    </a:lnTo>
                    <a:cubicBezTo>
                      <a:pt x="626" y="3080"/>
                      <a:pt x="436" y="3077"/>
                      <a:pt x="244" y="3076"/>
                    </a:cubicBezTo>
                    <a:lnTo>
                      <a:pt x="244" y="3076"/>
                    </a:lnTo>
                    <a:cubicBezTo>
                      <a:pt x="353" y="2586"/>
                      <a:pt x="455" y="2096"/>
                      <a:pt x="549" y="1603"/>
                    </a:cubicBezTo>
                    <a:cubicBezTo>
                      <a:pt x="648" y="1070"/>
                      <a:pt x="747" y="538"/>
                      <a:pt x="81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2902709" y="4208734"/>
                <a:ext cx="1693797" cy="588637"/>
              </a:xfrm>
              <a:custGeom>
                <a:rect b="b" l="l" r="r" t="t"/>
                <a:pathLst>
                  <a:path extrusionOk="0" h="8717" w="25084">
                    <a:moveTo>
                      <a:pt x="5277" y="0"/>
                    </a:moveTo>
                    <a:lnTo>
                      <a:pt x="0" y="2925"/>
                    </a:lnTo>
                    <a:lnTo>
                      <a:pt x="16646" y="4492"/>
                    </a:lnTo>
                    <a:cubicBezTo>
                      <a:pt x="16646" y="4492"/>
                      <a:pt x="19768" y="8572"/>
                      <a:pt x="19874" y="8639"/>
                    </a:cubicBezTo>
                    <a:cubicBezTo>
                      <a:pt x="19936" y="8678"/>
                      <a:pt x="20490" y="8717"/>
                      <a:pt x="21100" y="8717"/>
                    </a:cubicBezTo>
                    <a:cubicBezTo>
                      <a:pt x="21547" y="8717"/>
                      <a:pt x="22024" y="8696"/>
                      <a:pt x="22361" y="8639"/>
                    </a:cubicBezTo>
                    <a:cubicBezTo>
                      <a:pt x="23158" y="8505"/>
                      <a:pt x="23632" y="7909"/>
                      <a:pt x="23632" y="7909"/>
                    </a:cubicBezTo>
                    <a:cubicBezTo>
                      <a:pt x="23632" y="7909"/>
                      <a:pt x="24277" y="8086"/>
                      <a:pt x="24707" y="8086"/>
                    </a:cubicBezTo>
                    <a:cubicBezTo>
                      <a:pt x="24922" y="8086"/>
                      <a:pt x="25084" y="8042"/>
                      <a:pt x="25084" y="7909"/>
                    </a:cubicBezTo>
                    <a:cubicBezTo>
                      <a:pt x="25084" y="7510"/>
                      <a:pt x="24022" y="6646"/>
                      <a:pt x="23024" y="5714"/>
                    </a:cubicBezTo>
                    <a:cubicBezTo>
                      <a:pt x="22029" y="4783"/>
                      <a:pt x="18331" y="2925"/>
                      <a:pt x="18331" y="2925"/>
                    </a:cubicBezTo>
                    <a:lnTo>
                      <a:pt x="5277" y="0"/>
                    </a:ln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3521736" y="3898039"/>
                <a:ext cx="51724" cy="91162"/>
              </a:xfrm>
              <a:custGeom>
                <a:rect b="b" l="l" r="r" t="t"/>
                <a:pathLst>
                  <a:path extrusionOk="0" h="1350" w="766">
                    <a:moveTo>
                      <a:pt x="383" y="0"/>
                    </a:moveTo>
                    <a:cubicBezTo>
                      <a:pt x="170" y="0"/>
                      <a:pt x="1" y="304"/>
                      <a:pt x="1" y="674"/>
                    </a:cubicBezTo>
                    <a:cubicBezTo>
                      <a:pt x="1" y="1046"/>
                      <a:pt x="170" y="1350"/>
                      <a:pt x="383" y="1350"/>
                    </a:cubicBezTo>
                    <a:cubicBezTo>
                      <a:pt x="596" y="1350"/>
                      <a:pt x="766" y="1046"/>
                      <a:pt x="766" y="674"/>
                    </a:cubicBezTo>
                    <a:cubicBezTo>
                      <a:pt x="766" y="304"/>
                      <a:pt x="596" y="0"/>
                      <a:pt x="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4163453" y="4018171"/>
                <a:ext cx="51792" cy="90960"/>
              </a:xfrm>
              <a:custGeom>
                <a:rect b="b" l="l" r="r" t="t"/>
                <a:pathLst>
                  <a:path extrusionOk="0" h="1347" w="767">
                    <a:moveTo>
                      <a:pt x="384" y="1"/>
                    </a:moveTo>
                    <a:cubicBezTo>
                      <a:pt x="175" y="1"/>
                      <a:pt x="0" y="301"/>
                      <a:pt x="0" y="675"/>
                    </a:cubicBezTo>
                    <a:cubicBezTo>
                      <a:pt x="0" y="1046"/>
                      <a:pt x="175" y="1347"/>
                      <a:pt x="384" y="1347"/>
                    </a:cubicBezTo>
                    <a:cubicBezTo>
                      <a:pt x="597" y="1347"/>
                      <a:pt x="767" y="1046"/>
                      <a:pt x="767" y="675"/>
                    </a:cubicBezTo>
                    <a:cubicBezTo>
                      <a:pt x="767" y="301"/>
                      <a:pt x="597" y="1"/>
                      <a:pt x="3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2976517" y="4065035"/>
                <a:ext cx="230800" cy="77116"/>
              </a:xfrm>
              <a:custGeom>
                <a:rect b="b" l="l" r="r" t="t"/>
                <a:pathLst>
                  <a:path extrusionOk="0" h="1142" w="3418">
                    <a:moveTo>
                      <a:pt x="3359" y="1"/>
                    </a:moveTo>
                    <a:lnTo>
                      <a:pt x="0" y="1141"/>
                    </a:lnTo>
                    <a:lnTo>
                      <a:pt x="3417" y="190"/>
                    </a:lnTo>
                    <a:lnTo>
                      <a:pt x="3359"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4812124" y="4186045"/>
                <a:ext cx="175160" cy="179691"/>
              </a:xfrm>
              <a:custGeom>
                <a:rect b="b" l="l" r="r" t="t"/>
                <a:pathLst>
                  <a:path extrusionOk="0" h="2661" w="2594">
                    <a:moveTo>
                      <a:pt x="2594" y="1"/>
                    </a:moveTo>
                    <a:lnTo>
                      <a:pt x="2594" y="1"/>
                    </a:lnTo>
                    <a:cubicBezTo>
                      <a:pt x="2104" y="391"/>
                      <a:pt x="1658" y="822"/>
                      <a:pt x="1224" y="1264"/>
                    </a:cubicBezTo>
                    <a:cubicBezTo>
                      <a:pt x="794" y="1706"/>
                      <a:pt x="376" y="2163"/>
                      <a:pt x="1" y="2661"/>
                    </a:cubicBezTo>
                    <a:cubicBezTo>
                      <a:pt x="490" y="2274"/>
                      <a:pt x="932" y="1844"/>
                      <a:pt x="1366" y="1402"/>
                    </a:cubicBezTo>
                    <a:cubicBezTo>
                      <a:pt x="1796" y="956"/>
                      <a:pt x="2215" y="502"/>
                      <a:pt x="2594"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3787458" y="3373821"/>
                <a:ext cx="171986" cy="288613"/>
              </a:xfrm>
              <a:custGeom>
                <a:rect b="b" l="l" r="r" t="t"/>
                <a:pathLst>
                  <a:path extrusionOk="0" h="4274" w="2547">
                    <a:moveTo>
                      <a:pt x="486" y="0"/>
                    </a:moveTo>
                    <a:cubicBezTo>
                      <a:pt x="375" y="683"/>
                      <a:pt x="293" y="1370"/>
                      <a:pt x="209" y="2053"/>
                    </a:cubicBezTo>
                    <a:cubicBezTo>
                      <a:pt x="135" y="2739"/>
                      <a:pt x="71" y="3426"/>
                      <a:pt x="12" y="4113"/>
                    </a:cubicBezTo>
                    <a:lnTo>
                      <a:pt x="0" y="4274"/>
                    </a:lnTo>
                    <a:lnTo>
                      <a:pt x="0" y="4274"/>
                    </a:lnTo>
                    <a:lnTo>
                      <a:pt x="146" y="4211"/>
                    </a:lnTo>
                    <a:cubicBezTo>
                      <a:pt x="549" y="4029"/>
                      <a:pt x="951" y="3840"/>
                      <a:pt x="1354" y="3650"/>
                    </a:cubicBezTo>
                    <a:cubicBezTo>
                      <a:pt x="1752" y="3461"/>
                      <a:pt x="2151" y="3264"/>
                      <a:pt x="2546" y="3058"/>
                    </a:cubicBezTo>
                    <a:lnTo>
                      <a:pt x="2546" y="3058"/>
                    </a:lnTo>
                    <a:cubicBezTo>
                      <a:pt x="2127" y="3208"/>
                      <a:pt x="1714" y="3366"/>
                      <a:pt x="1302" y="3532"/>
                    </a:cubicBezTo>
                    <a:cubicBezTo>
                      <a:pt x="938" y="3674"/>
                      <a:pt x="577" y="3820"/>
                      <a:pt x="218" y="3971"/>
                    </a:cubicBezTo>
                    <a:lnTo>
                      <a:pt x="218" y="3971"/>
                    </a:lnTo>
                    <a:cubicBezTo>
                      <a:pt x="283" y="3338"/>
                      <a:pt x="339" y="2704"/>
                      <a:pt x="383" y="2068"/>
                    </a:cubicBezTo>
                    <a:cubicBezTo>
                      <a:pt x="426" y="1381"/>
                      <a:pt x="470" y="691"/>
                      <a:pt x="48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4026776" y="3463566"/>
                <a:ext cx="118912" cy="274634"/>
              </a:xfrm>
              <a:custGeom>
                <a:rect b="b" l="l" r="r" t="t"/>
                <a:pathLst>
                  <a:path extrusionOk="0" h="4067" w="1761">
                    <a:moveTo>
                      <a:pt x="1760" y="1"/>
                    </a:moveTo>
                    <a:lnTo>
                      <a:pt x="1760" y="1"/>
                    </a:lnTo>
                    <a:cubicBezTo>
                      <a:pt x="1646" y="309"/>
                      <a:pt x="1540" y="620"/>
                      <a:pt x="1441" y="932"/>
                    </a:cubicBezTo>
                    <a:cubicBezTo>
                      <a:pt x="1342" y="1245"/>
                      <a:pt x="1235" y="1556"/>
                      <a:pt x="1145" y="1872"/>
                    </a:cubicBezTo>
                    <a:cubicBezTo>
                      <a:pt x="983" y="2417"/>
                      <a:pt x="829" y="2964"/>
                      <a:pt x="685" y="3514"/>
                    </a:cubicBezTo>
                    <a:lnTo>
                      <a:pt x="685" y="3514"/>
                    </a:lnTo>
                    <a:cubicBezTo>
                      <a:pt x="594" y="3301"/>
                      <a:pt x="498" y="3089"/>
                      <a:pt x="407" y="2874"/>
                    </a:cubicBezTo>
                    <a:cubicBezTo>
                      <a:pt x="277" y="2582"/>
                      <a:pt x="139" y="2290"/>
                      <a:pt x="0" y="2002"/>
                    </a:cubicBezTo>
                    <a:lnTo>
                      <a:pt x="0" y="2002"/>
                    </a:lnTo>
                    <a:cubicBezTo>
                      <a:pt x="91" y="2310"/>
                      <a:pt x="190" y="2618"/>
                      <a:pt x="296" y="2917"/>
                    </a:cubicBezTo>
                    <a:cubicBezTo>
                      <a:pt x="407" y="3217"/>
                      <a:pt x="509" y="3525"/>
                      <a:pt x="624" y="3821"/>
                    </a:cubicBezTo>
                    <a:lnTo>
                      <a:pt x="715" y="4066"/>
                    </a:lnTo>
                    <a:lnTo>
                      <a:pt x="789" y="3813"/>
                    </a:lnTo>
                    <a:cubicBezTo>
                      <a:pt x="979" y="3186"/>
                      <a:pt x="1157" y="2554"/>
                      <a:pt x="1319" y="1919"/>
                    </a:cubicBezTo>
                    <a:cubicBezTo>
                      <a:pt x="1405" y="1604"/>
                      <a:pt x="1476" y="1283"/>
                      <a:pt x="1551" y="964"/>
                    </a:cubicBezTo>
                    <a:cubicBezTo>
                      <a:pt x="1630" y="644"/>
                      <a:pt x="1698" y="325"/>
                      <a:pt x="1760"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4291958" y="2884786"/>
                <a:ext cx="114320" cy="233240"/>
              </a:xfrm>
              <a:custGeom>
                <a:rect b="b" l="l" r="r" t="t"/>
                <a:pathLst>
                  <a:path extrusionOk="0" h="3454" w="1693">
                    <a:moveTo>
                      <a:pt x="48" y="0"/>
                    </a:moveTo>
                    <a:lnTo>
                      <a:pt x="48" y="0"/>
                    </a:lnTo>
                    <a:cubicBezTo>
                      <a:pt x="435" y="419"/>
                      <a:pt x="842" y="819"/>
                      <a:pt x="1245" y="1218"/>
                    </a:cubicBezTo>
                    <a:lnTo>
                      <a:pt x="1245" y="1218"/>
                    </a:lnTo>
                    <a:cubicBezTo>
                      <a:pt x="1309" y="1902"/>
                      <a:pt x="1391" y="2587"/>
                      <a:pt x="1479" y="3267"/>
                    </a:cubicBezTo>
                    <a:lnTo>
                      <a:pt x="1479" y="3267"/>
                    </a:lnTo>
                    <a:cubicBezTo>
                      <a:pt x="1381" y="3272"/>
                      <a:pt x="1281" y="3274"/>
                      <a:pt x="1181" y="3274"/>
                    </a:cubicBezTo>
                    <a:cubicBezTo>
                      <a:pt x="1114" y="3274"/>
                      <a:pt x="1046" y="3273"/>
                      <a:pt x="979" y="3272"/>
                    </a:cubicBezTo>
                    <a:cubicBezTo>
                      <a:pt x="778" y="3264"/>
                      <a:pt x="576" y="3252"/>
                      <a:pt x="387" y="3197"/>
                    </a:cubicBezTo>
                    <a:cubicBezTo>
                      <a:pt x="296" y="3173"/>
                      <a:pt x="205" y="3133"/>
                      <a:pt x="146" y="3075"/>
                    </a:cubicBezTo>
                    <a:cubicBezTo>
                      <a:pt x="115" y="3043"/>
                      <a:pt x="99" y="3007"/>
                      <a:pt x="95" y="2968"/>
                    </a:cubicBezTo>
                    <a:cubicBezTo>
                      <a:pt x="95" y="2925"/>
                      <a:pt x="95" y="2873"/>
                      <a:pt x="106" y="2830"/>
                    </a:cubicBezTo>
                    <a:cubicBezTo>
                      <a:pt x="122" y="2739"/>
                      <a:pt x="197" y="2672"/>
                      <a:pt x="292" y="2652"/>
                    </a:cubicBezTo>
                    <a:cubicBezTo>
                      <a:pt x="324" y="2645"/>
                      <a:pt x="358" y="2642"/>
                      <a:pt x="392" y="2642"/>
                    </a:cubicBezTo>
                    <a:cubicBezTo>
                      <a:pt x="458" y="2642"/>
                      <a:pt x="527" y="2654"/>
                      <a:pt x="592" y="2672"/>
                    </a:cubicBezTo>
                    <a:cubicBezTo>
                      <a:pt x="508" y="2633"/>
                      <a:pt x="417" y="2607"/>
                      <a:pt x="324" y="2607"/>
                    </a:cubicBezTo>
                    <a:cubicBezTo>
                      <a:pt x="312" y="2607"/>
                      <a:pt x="300" y="2608"/>
                      <a:pt x="288" y="2609"/>
                    </a:cubicBezTo>
                    <a:cubicBezTo>
                      <a:pt x="177" y="2617"/>
                      <a:pt x="68" y="2696"/>
                      <a:pt x="32" y="2807"/>
                    </a:cubicBezTo>
                    <a:cubicBezTo>
                      <a:pt x="12" y="2862"/>
                      <a:pt x="4" y="2913"/>
                      <a:pt x="4" y="2972"/>
                    </a:cubicBezTo>
                    <a:cubicBezTo>
                      <a:pt x="0" y="3035"/>
                      <a:pt x="24" y="3098"/>
                      <a:pt x="63" y="3146"/>
                    </a:cubicBezTo>
                    <a:cubicBezTo>
                      <a:pt x="146" y="3237"/>
                      <a:pt x="248" y="3284"/>
                      <a:pt x="352" y="3319"/>
                    </a:cubicBezTo>
                    <a:cubicBezTo>
                      <a:pt x="552" y="3390"/>
                      <a:pt x="762" y="3422"/>
                      <a:pt x="971" y="3437"/>
                    </a:cubicBezTo>
                    <a:cubicBezTo>
                      <a:pt x="1108" y="3448"/>
                      <a:pt x="1248" y="3453"/>
                      <a:pt x="1388" y="3453"/>
                    </a:cubicBezTo>
                    <a:cubicBezTo>
                      <a:pt x="1457" y="3453"/>
                      <a:pt x="1526" y="3452"/>
                      <a:pt x="1594" y="3450"/>
                    </a:cubicBezTo>
                    <a:lnTo>
                      <a:pt x="1693" y="3446"/>
                    </a:lnTo>
                    <a:lnTo>
                      <a:pt x="1681" y="3343"/>
                    </a:lnTo>
                    <a:cubicBezTo>
                      <a:pt x="1602" y="2617"/>
                      <a:pt x="1512" y="1894"/>
                      <a:pt x="1401" y="1173"/>
                    </a:cubicBezTo>
                    <a:lnTo>
                      <a:pt x="1397" y="1141"/>
                    </a:lnTo>
                    <a:lnTo>
                      <a:pt x="1377" y="1121"/>
                    </a:lnTo>
                    <a:cubicBezTo>
                      <a:pt x="939" y="742"/>
                      <a:pt x="505" y="359"/>
                      <a:pt x="48"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4145625" y="3075281"/>
                <a:ext cx="137008" cy="111218"/>
              </a:xfrm>
              <a:custGeom>
                <a:rect b="b" l="l" r="r" t="t"/>
                <a:pathLst>
                  <a:path extrusionOk="0" h="1647" w="2029">
                    <a:moveTo>
                      <a:pt x="0" y="1"/>
                    </a:moveTo>
                    <a:lnTo>
                      <a:pt x="0" y="1"/>
                    </a:lnTo>
                    <a:cubicBezTo>
                      <a:pt x="20" y="123"/>
                      <a:pt x="51" y="241"/>
                      <a:pt x="80" y="364"/>
                    </a:cubicBezTo>
                    <a:cubicBezTo>
                      <a:pt x="111" y="483"/>
                      <a:pt x="162" y="596"/>
                      <a:pt x="210" y="711"/>
                    </a:cubicBezTo>
                    <a:cubicBezTo>
                      <a:pt x="253" y="829"/>
                      <a:pt x="324" y="933"/>
                      <a:pt x="383" y="1043"/>
                    </a:cubicBezTo>
                    <a:cubicBezTo>
                      <a:pt x="419" y="1098"/>
                      <a:pt x="462" y="1146"/>
                      <a:pt x="501" y="1197"/>
                    </a:cubicBezTo>
                    <a:cubicBezTo>
                      <a:pt x="541" y="1244"/>
                      <a:pt x="581" y="1295"/>
                      <a:pt x="632" y="1339"/>
                    </a:cubicBezTo>
                    <a:cubicBezTo>
                      <a:pt x="811" y="1514"/>
                      <a:pt x="1063" y="1647"/>
                      <a:pt x="1327" y="1647"/>
                    </a:cubicBezTo>
                    <a:cubicBezTo>
                      <a:pt x="1331" y="1647"/>
                      <a:pt x="1335" y="1647"/>
                      <a:pt x="1339" y="1647"/>
                    </a:cubicBezTo>
                    <a:cubicBezTo>
                      <a:pt x="1343" y="1647"/>
                      <a:pt x="1347" y="1647"/>
                      <a:pt x="1352" y="1647"/>
                    </a:cubicBezTo>
                    <a:cubicBezTo>
                      <a:pt x="1611" y="1647"/>
                      <a:pt x="1854" y="1537"/>
                      <a:pt x="2029" y="1367"/>
                    </a:cubicBezTo>
                    <a:lnTo>
                      <a:pt x="2029" y="1367"/>
                    </a:lnTo>
                    <a:cubicBezTo>
                      <a:pt x="1850" y="1453"/>
                      <a:pt x="1657" y="1500"/>
                      <a:pt x="1472" y="1500"/>
                    </a:cubicBezTo>
                    <a:cubicBezTo>
                      <a:pt x="1430" y="1500"/>
                      <a:pt x="1387" y="1498"/>
                      <a:pt x="1346" y="1492"/>
                    </a:cubicBezTo>
                    <a:cubicBezTo>
                      <a:pt x="1125" y="1465"/>
                      <a:pt x="927" y="1350"/>
                      <a:pt x="766" y="1193"/>
                    </a:cubicBezTo>
                    <a:cubicBezTo>
                      <a:pt x="679" y="1122"/>
                      <a:pt x="616" y="1023"/>
                      <a:pt x="537" y="937"/>
                    </a:cubicBezTo>
                    <a:cubicBezTo>
                      <a:pt x="478" y="838"/>
                      <a:pt x="403" y="743"/>
                      <a:pt x="348" y="640"/>
                    </a:cubicBezTo>
                    <a:cubicBezTo>
                      <a:pt x="293" y="534"/>
                      <a:pt x="222" y="435"/>
                      <a:pt x="170" y="325"/>
                    </a:cubicBezTo>
                    <a:cubicBezTo>
                      <a:pt x="119" y="218"/>
                      <a:pt x="64" y="108"/>
                      <a:pt x="0"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4091806" y="2700097"/>
                <a:ext cx="122355" cy="77589"/>
              </a:xfrm>
              <a:custGeom>
                <a:rect b="b" l="l" r="r" t="t"/>
                <a:pathLst>
                  <a:path extrusionOk="0" h="1149" w="1812">
                    <a:moveTo>
                      <a:pt x="1808" y="1"/>
                    </a:moveTo>
                    <a:cubicBezTo>
                      <a:pt x="1768" y="1"/>
                      <a:pt x="848" y="20"/>
                      <a:pt x="1" y="865"/>
                    </a:cubicBezTo>
                    <a:lnTo>
                      <a:pt x="280" y="1149"/>
                    </a:lnTo>
                    <a:cubicBezTo>
                      <a:pt x="1010" y="422"/>
                      <a:pt x="1804" y="399"/>
                      <a:pt x="1812" y="399"/>
                    </a:cubicBezTo>
                    <a:lnTo>
                      <a:pt x="1808" y="1"/>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4312486" y="2699422"/>
                <a:ext cx="107702" cy="49498"/>
              </a:xfrm>
              <a:custGeom>
                <a:rect b="b" l="l" r="r" t="t"/>
                <a:pathLst>
                  <a:path extrusionOk="0" h="733" w="1595">
                    <a:moveTo>
                      <a:pt x="216" y="1"/>
                    </a:moveTo>
                    <a:cubicBezTo>
                      <a:pt x="91" y="1"/>
                      <a:pt x="10" y="9"/>
                      <a:pt x="0" y="11"/>
                    </a:cubicBezTo>
                    <a:lnTo>
                      <a:pt x="43" y="409"/>
                    </a:lnTo>
                    <a:cubicBezTo>
                      <a:pt x="45" y="407"/>
                      <a:pt x="109" y="401"/>
                      <a:pt x="211" y="401"/>
                    </a:cubicBezTo>
                    <a:cubicBezTo>
                      <a:pt x="469" y="401"/>
                      <a:pt x="972" y="444"/>
                      <a:pt x="1354" y="732"/>
                    </a:cubicBezTo>
                    <a:lnTo>
                      <a:pt x="1594" y="413"/>
                    </a:lnTo>
                    <a:cubicBezTo>
                      <a:pt x="1121" y="55"/>
                      <a:pt x="529" y="1"/>
                      <a:pt x="216"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4214098" y="2830899"/>
                <a:ext cx="30454" cy="53954"/>
              </a:xfrm>
              <a:custGeom>
                <a:rect b="b" l="l" r="r" t="t"/>
                <a:pathLst>
                  <a:path extrusionOk="0" h="799" w="451">
                    <a:moveTo>
                      <a:pt x="226" y="1"/>
                    </a:moveTo>
                    <a:cubicBezTo>
                      <a:pt x="99" y="1"/>
                      <a:pt x="1" y="179"/>
                      <a:pt x="1" y="399"/>
                    </a:cubicBezTo>
                    <a:cubicBezTo>
                      <a:pt x="1" y="616"/>
                      <a:pt x="99" y="798"/>
                      <a:pt x="226" y="798"/>
                    </a:cubicBezTo>
                    <a:cubicBezTo>
                      <a:pt x="348" y="798"/>
                      <a:pt x="450" y="616"/>
                      <a:pt x="450" y="399"/>
                    </a:cubicBezTo>
                    <a:cubicBezTo>
                      <a:pt x="450" y="179"/>
                      <a:pt x="348" y="1"/>
                      <a:pt x="226"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4347668" y="2821917"/>
                <a:ext cx="30656" cy="53819"/>
              </a:xfrm>
              <a:custGeom>
                <a:rect b="b" l="l" r="r" t="t"/>
                <a:pathLst>
                  <a:path extrusionOk="0" h="797" w="454">
                    <a:moveTo>
                      <a:pt x="225" y="0"/>
                    </a:moveTo>
                    <a:cubicBezTo>
                      <a:pt x="103" y="0"/>
                      <a:pt x="0" y="177"/>
                      <a:pt x="0" y="399"/>
                    </a:cubicBezTo>
                    <a:cubicBezTo>
                      <a:pt x="0" y="620"/>
                      <a:pt x="103" y="797"/>
                      <a:pt x="225" y="797"/>
                    </a:cubicBezTo>
                    <a:cubicBezTo>
                      <a:pt x="351" y="797"/>
                      <a:pt x="454" y="620"/>
                      <a:pt x="454" y="399"/>
                    </a:cubicBezTo>
                    <a:cubicBezTo>
                      <a:pt x="454" y="177"/>
                      <a:pt x="351" y="0"/>
                      <a:pt x="225" y="0"/>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3831419" y="2909973"/>
                <a:ext cx="137008" cy="69081"/>
              </a:xfrm>
              <a:custGeom>
                <a:rect b="b" l="l" r="r" t="t"/>
                <a:pathLst>
                  <a:path extrusionOk="0" h="1023" w="2029">
                    <a:moveTo>
                      <a:pt x="1053" y="0"/>
                    </a:moveTo>
                    <a:cubicBezTo>
                      <a:pt x="942" y="0"/>
                      <a:pt x="830" y="21"/>
                      <a:pt x="726" y="61"/>
                    </a:cubicBezTo>
                    <a:cubicBezTo>
                      <a:pt x="553" y="124"/>
                      <a:pt x="407" y="239"/>
                      <a:pt x="285" y="365"/>
                    </a:cubicBezTo>
                    <a:cubicBezTo>
                      <a:pt x="163" y="496"/>
                      <a:pt x="68" y="645"/>
                      <a:pt x="1" y="807"/>
                    </a:cubicBezTo>
                    <a:cubicBezTo>
                      <a:pt x="95" y="661"/>
                      <a:pt x="210" y="531"/>
                      <a:pt x="332" y="416"/>
                    </a:cubicBezTo>
                    <a:cubicBezTo>
                      <a:pt x="458" y="302"/>
                      <a:pt x="604" y="215"/>
                      <a:pt x="762" y="164"/>
                    </a:cubicBezTo>
                    <a:cubicBezTo>
                      <a:pt x="852" y="134"/>
                      <a:pt x="946" y="118"/>
                      <a:pt x="1040" y="118"/>
                    </a:cubicBezTo>
                    <a:cubicBezTo>
                      <a:pt x="1108" y="118"/>
                      <a:pt x="1176" y="126"/>
                      <a:pt x="1243" y="144"/>
                    </a:cubicBezTo>
                    <a:cubicBezTo>
                      <a:pt x="1323" y="152"/>
                      <a:pt x="1398" y="192"/>
                      <a:pt x="1476" y="219"/>
                    </a:cubicBezTo>
                    <a:cubicBezTo>
                      <a:pt x="1533" y="243"/>
                      <a:pt x="1587" y="276"/>
                      <a:pt x="1643" y="306"/>
                    </a:cubicBezTo>
                    <a:lnTo>
                      <a:pt x="1643" y="306"/>
                    </a:lnTo>
                    <a:cubicBezTo>
                      <a:pt x="1598" y="360"/>
                      <a:pt x="1560" y="422"/>
                      <a:pt x="1540" y="492"/>
                    </a:cubicBezTo>
                    <a:cubicBezTo>
                      <a:pt x="1516" y="587"/>
                      <a:pt x="1528" y="689"/>
                      <a:pt x="1575" y="771"/>
                    </a:cubicBezTo>
                    <a:cubicBezTo>
                      <a:pt x="1659" y="929"/>
                      <a:pt x="1828" y="1022"/>
                      <a:pt x="1990" y="1022"/>
                    </a:cubicBezTo>
                    <a:cubicBezTo>
                      <a:pt x="2003" y="1022"/>
                      <a:pt x="2016" y="1022"/>
                      <a:pt x="2029" y="1020"/>
                    </a:cubicBezTo>
                    <a:cubicBezTo>
                      <a:pt x="1851" y="1004"/>
                      <a:pt x="1702" y="890"/>
                      <a:pt x="1638" y="744"/>
                    </a:cubicBezTo>
                    <a:cubicBezTo>
                      <a:pt x="1607" y="669"/>
                      <a:pt x="1602" y="590"/>
                      <a:pt x="1631" y="519"/>
                    </a:cubicBezTo>
                    <a:cubicBezTo>
                      <a:pt x="1654" y="448"/>
                      <a:pt x="1706" y="385"/>
                      <a:pt x="1764" y="330"/>
                    </a:cubicBezTo>
                    <a:lnTo>
                      <a:pt x="1816" y="283"/>
                    </a:lnTo>
                    <a:lnTo>
                      <a:pt x="1757" y="247"/>
                    </a:lnTo>
                    <a:cubicBezTo>
                      <a:pt x="1607" y="148"/>
                      <a:pt x="1449" y="61"/>
                      <a:pt x="1267" y="26"/>
                    </a:cubicBezTo>
                    <a:cubicBezTo>
                      <a:pt x="1198" y="9"/>
                      <a:pt x="1126" y="0"/>
                      <a:pt x="1053"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3988421" y="3055361"/>
                <a:ext cx="88255" cy="126344"/>
              </a:xfrm>
              <a:custGeom>
                <a:rect b="b" l="l" r="r" t="t"/>
                <a:pathLst>
                  <a:path extrusionOk="0" h="1871" w="1307">
                    <a:moveTo>
                      <a:pt x="0" y="0"/>
                    </a:moveTo>
                    <a:lnTo>
                      <a:pt x="0" y="0"/>
                    </a:lnTo>
                    <a:cubicBezTo>
                      <a:pt x="182" y="336"/>
                      <a:pt x="390" y="655"/>
                      <a:pt x="603" y="967"/>
                    </a:cubicBezTo>
                    <a:cubicBezTo>
                      <a:pt x="714" y="1124"/>
                      <a:pt x="825" y="1279"/>
                      <a:pt x="943" y="1429"/>
                    </a:cubicBezTo>
                    <a:cubicBezTo>
                      <a:pt x="1058" y="1578"/>
                      <a:pt x="1176" y="1729"/>
                      <a:pt x="1306" y="1871"/>
                    </a:cubicBezTo>
                    <a:cubicBezTo>
                      <a:pt x="1215" y="1697"/>
                      <a:pt x="1117" y="1536"/>
                      <a:pt x="1018" y="1374"/>
                    </a:cubicBezTo>
                    <a:cubicBezTo>
                      <a:pt x="916" y="1212"/>
                      <a:pt x="809" y="1057"/>
                      <a:pt x="703" y="900"/>
                    </a:cubicBezTo>
                    <a:cubicBezTo>
                      <a:pt x="481" y="588"/>
                      <a:pt x="257" y="284"/>
                      <a:pt x="0"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133710" y="4109063"/>
                <a:ext cx="289480" cy="149168"/>
              </a:xfrm>
              <a:custGeom>
                <a:rect b="b" l="l" r="r" t="t"/>
                <a:pathLst>
                  <a:path extrusionOk="0" h="2209" w="4287">
                    <a:moveTo>
                      <a:pt x="1863" y="1"/>
                    </a:moveTo>
                    <a:lnTo>
                      <a:pt x="1863" y="1"/>
                    </a:lnTo>
                    <a:cubicBezTo>
                      <a:pt x="2281" y="87"/>
                      <a:pt x="2691" y="201"/>
                      <a:pt x="3094" y="336"/>
                    </a:cubicBezTo>
                    <a:cubicBezTo>
                      <a:pt x="3296" y="403"/>
                      <a:pt x="3493" y="478"/>
                      <a:pt x="3686" y="565"/>
                    </a:cubicBezTo>
                    <a:cubicBezTo>
                      <a:pt x="3781" y="608"/>
                      <a:pt x="3872" y="655"/>
                      <a:pt x="3955" y="711"/>
                    </a:cubicBezTo>
                    <a:cubicBezTo>
                      <a:pt x="4037" y="766"/>
                      <a:pt x="4121" y="837"/>
                      <a:pt x="4140" y="912"/>
                    </a:cubicBezTo>
                    <a:cubicBezTo>
                      <a:pt x="4163" y="983"/>
                      <a:pt x="4112" y="1050"/>
                      <a:pt x="4030" y="1101"/>
                    </a:cubicBezTo>
                    <a:cubicBezTo>
                      <a:pt x="3950" y="1149"/>
                      <a:pt x="3852" y="1176"/>
                      <a:pt x="3753" y="1196"/>
                    </a:cubicBezTo>
                    <a:cubicBezTo>
                      <a:pt x="3552" y="1228"/>
                      <a:pt x="3335" y="1228"/>
                      <a:pt x="3126" y="1236"/>
                    </a:cubicBezTo>
                    <a:cubicBezTo>
                      <a:pt x="3018" y="1238"/>
                      <a:pt x="2910" y="1239"/>
                      <a:pt x="2801" y="1239"/>
                    </a:cubicBezTo>
                    <a:cubicBezTo>
                      <a:pt x="2486" y="1239"/>
                      <a:pt x="2169" y="1231"/>
                      <a:pt x="1855" y="1216"/>
                    </a:cubicBezTo>
                    <a:lnTo>
                      <a:pt x="1808" y="1216"/>
                    </a:lnTo>
                    <a:lnTo>
                      <a:pt x="1792" y="1259"/>
                    </a:lnTo>
                    <a:cubicBezTo>
                      <a:pt x="1737" y="1418"/>
                      <a:pt x="1642" y="1579"/>
                      <a:pt x="1520" y="1709"/>
                    </a:cubicBezTo>
                    <a:cubicBezTo>
                      <a:pt x="1398" y="1839"/>
                      <a:pt x="1247" y="1942"/>
                      <a:pt x="1081" y="2017"/>
                    </a:cubicBezTo>
                    <a:cubicBezTo>
                      <a:pt x="916" y="2092"/>
                      <a:pt x="738" y="2136"/>
                      <a:pt x="557" y="2163"/>
                    </a:cubicBezTo>
                    <a:cubicBezTo>
                      <a:pt x="466" y="2175"/>
                      <a:pt x="371" y="2175"/>
                      <a:pt x="280" y="2183"/>
                    </a:cubicBezTo>
                    <a:lnTo>
                      <a:pt x="1" y="2175"/>
                    </a:lnTo>
                    <a:lnTo>
                      <a:pt x="280" y="2207"/>
                    </a:lnTo>
                    <a:cubicBezTo>
                      <a:pt x="341" y="2207"/>
                      <a:pt x="403" y="2208"/>
                      <a:pt x="466" y="2208"/>
                    </a:cubicBezTo>
                    <a:cubicBezTo>
                      <a:pt x="497" y="2208"/>
                      <a:pt x="529" y="2208"/>
                      <a:pt x="560" y="2207"/>
                    </a:cubicBezTo>
                    <a:cubicBezTo>
                      <a:pt x="746" y="2190"/>
                      <a:pt x="935" y="2159"/>
                      <a:pt x="1114" y="2088"/>
                    </a:cubicBezTo>
                    <a:cubicBezTo>
                      <a:pt x="1287" y="2017"/>
                      <a:pt x="1453" y="1915"/>
                      <a:pt x="1591" y="1777"/>
                    </a:cubicBezTo>
                    <a:cubicBezTo>
                      <a:pt x="1718" y="1653"/>
                      <a:pt x="1824" y="1509"/>
                      <a:pt x="1890" y="1337"/>
                    </a:cubicBezTo>
                    <a:lnTo>
                      <a:pt x="1890" y="1337"/>
                    </a:lnTo>
                    <a:cubicBezTo>
                      <a:pt x="2302" y="1359"/>
                      <a:pt x="2714" y="1374"/>
                      <a:pt x="3130" y="1374"/>
                    </a:cubicBezTo>
                    <a:cubicBezTo>
                      <a:pt x="3343" y="1370"/>
                      <a:pt x="3556" y="1362"/>
                      <a:pt x="3777" y="1327"/>
                    </a:cubicBezTo>
                    <a:cubicBezTo>
                      <a:pt x="3888" y="1303"/>
                      <a:pt x="3994" y="1271"/>
                      <a:pt x="4097" y="1208"/>
                    </a:cubicBezTo>
                    <a:cubicBezTo>
                      <a:pt x="4148" y="1181"/>
                      <a:pt x="4199" y="1137"/>
                      <a:pt x="4234" y="1081"/>
                    </a:cubicBezTo>
                    <a:cubicBezTo>
                      <a:pt x="4267" y="1023"/>
                      <a:pt x="4287" y="939"/>
                      <a:pt x="4258" y="877"/>
                    </a:cubicBezTo>
                    <a:cubicBezTo>
                      <a:pt x="4215" y="746"/>
                      <a:pt x="4112" y="675"/>
                      <a:pt x="4021" y="612"/>
                    </a:cubicBezTo>
                    <a:cubicBezTo>
                      <a:pt x="3931" y="549"/>
                      <a:pt x="3828" y="505"/>
                      <a:pt x="3730" y="462"/>
                    </a:cubicBezTo>
                    <a:cubicBezTo>
                      <a:pt x="3529" y="383"/>
                      <a:pt x="3323" y="316"/>
                      <a:pt x="3118" y="257"/>
                    </a:cubicBezTo>
                    <a:cubicBezTo>
                      <a:pt x="2708" y="134"/>
                      <a:pt x="2289" y="52"/>
                      <a:pt x="1863"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6305095" y="4222037"/>
                <a:ext cx="107905" cy="137621"/>
              </a:xfrm>
              <a:custGeom>
                <a:rect b="b" l="l" r="r" t="t"/>
                <a:pathLst>
                  <a:path extrusionOk="0" h="2038" w="1598">
                    <a:moveTo>
                      <a:pt x="762" y="0"/>
                    </a:moveTo>
                    <a:lnTo>
                      <a:pt x="762" y="0"/>
                    </a:lnTo>
                    <a:cubicBezTo>
                      <a:pt x="937" y="243"/>
                      <a:pt x="1123" y="479"/>
                      <a:pt x="1311" y="713"/>
                    </a:cubicBezTo>
                    <a:lnTo>
                      <a:pt x="1311" y="713"/>
                    </a:lnTo>
                    <a:cubicBezTo>
                      <a:pt x="1247" y="702"/>
                      <a:pt x="1183" y="697"/>
                      <a:pt x="1119" y="697"/>
                    </a:cubicBezTo>
                    <a:cubicBezTo>
                      <a:pt x="942" y="697"/>
                      <a:pt x="766" y="737"/>
                      <a:pt x="603" y="814"/>
                    </a:cubicBezTo>
                    <a:cubicBezTo>
                      <a:pt x="332" y="944"/>
                      <a:pt x="142" y="1180"/>
                      <a:pt x="31" y="1461"/>
                    </a:cubicBezTo>
                    <a:cubicBezTo>
                      <a:pt x="8" y="1536"/>
                      <a:pt x="0" y="1627"/>
                      <a:pt x="31" y="1705"/>
                    </a:cubicBezTo>
                    <a:cubicBezTo>
                      <a:pt x="63" y="1789"/>
                      <a:pt x="126" y="1847"/>
                      <a:pt x="189" y="1891"/>
                    </a:cubicBezTo>
                    <a:cubicBezTo>
                      <a:pt x="323" y="1970"/>
                      <a:pt x="470" y="1998"/>
                      <a:pt x="607" y="2018"/>
                    </a:cubicBezTo>
                    <a:cubicBezTo>
                      <a:pt x="716" y="2031"/>
                      <a:pt x="825" y="2037"/>
                      <a:pt x="932" y="2037"/>
                    </a:cubicBezTo>
                    <a:cubicBezTo>
                      <a:pt x="1106" y="2037"/>
                      <a:pt x="1278" y="2022"/>
                      <a:pt x="1448" y="1998"/>
                    </a:cubicBezTo>
                    <a:cubicBezTo>
                      <a:pt x="1168" y="1998"/>
                      <a:pt x="891" y="1982"/>
                      <a:pt x="623" y="1931"/>
                    </a:cubicBezTo>
                    <a:cubicBezTo>
                      <a:pt x="489" y="1903"/>
                      <a:pt x="355" y="1863"/>
                      <a:pt x="257" y="1792"/>
                    </a:cubicBezTo>
                    <a:cubicBezTo>
                      <a:pt x="146" y="1725"/>
                      <a:pt x="110" y="1615"/>
                      <a:pt x="150" y="1501"/>
                    </a:cubicBezTo>
                    <a:cubicBezTo>
                      <a:pt x="248" y="1271"/>
                      <a:pt x="438" y="1051"/>
                      <a:pt x="663" y="932"/>
                    </a:cubicBezTo>
                    <a:cubicBezTo>
                      <a:pt x="813" y="854"/>
                      <a:pt x="985" y="819"/>
                      <a:pt x="1155" y="819"/>
                    </a:cubicBezTo>
                    <a:cubicBezTo>
                      <a:pt x="1249" y="819"/>
                      <a:pt x="1343" y="829"/>
                      <a:pt x="1432" y="849"/>
                    </a:cubicBezTo>
                    <a:lnTo>
                      <a:pt x="1598" y="885"/>
                    </a:lnTo>
                    <a:lnTo>
                      <a:pt x="1598" y="885"/>
                    </a:lnTo>
                    <a:lnTo>
                      <a:pt x="1488" y="767"/>
                    </a:lnTo>
                    <a:cubicBezTo>
                      <a:pt x="1251" y="506"/>
                      <a:pt x="1010" y="249"/>
                      <a:pt x="762"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6402876" y="4189759"/>
                <a:ext cx="60840" cy="32346"/>
              </a:xfrm>
              <a:custGeom>
                <a:rect b="b" l="l" r="r" t="t"/>
                <a:pathLst>
                  <a:path extrusionOk="0" h="479" w="901">
                    <a:moveTo>
                      <a:pt x="0" y="1"/>
                    </a:moveTo>
                    <a:cubicBezTo>
                      <a:pt x="59" y="64"/>
                      <a:pt x="130" y="116"/>
                      <a:pt x="201" y="167"/>
                    </a:cubicBezTo>
                    <a:cubicBezTo>
                      <a:pt x="268" y="218"/>
                      <a:pt x="343" y="261"/>
                      <a:pt x="419" y="301"/>
                    </a:cubicBezTo>
                    <a:cubicBezTo>
                      <a:pt x="494" y="341"/>
                      <a:pt x="569" y="376"/>
                      <a:pt x="651" y="407"/>
                    </a:cubicBezTo>
                    <a:cubicBezTo>
                      <a:pt x="731" y="436"/>
                      <a:pt x="813" y="467"/>
                      <a:pt x="900" y="478"/>
                    </a:cubicBezTo>
                    <a:cubicBezTo>
                      <a:pt x="840" y="416"/>
                      <a:pt x="769" y="360"/>
                      <a:pt x="703" y="313"/>
                    </a:cubicBezTo>
                    <a:cubicBezTo>
                      <a:pt x="632" y="261"/>
                      <a:pt x="556" y="218"/>
                      <a:pt x="481" y="179"/>
                    </a:cubicBezTo>
                    <a:cubicBezTo>
                      <a:pt x="407" y="139"/>
                      <a:pt x="332" y="99"/>
                      <a:pt x="248" y="72"/>
                    </a:cubicBezTo>
                    <a:cubicBezTo>
                      <a:pt x="170" y="41"/>
                      <a:pt x="87" y="13"/>
                      <a:pt x="0"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6284297" y="4318534"/>
                <a:ext cx="17354" cy="9386"/>
              </a:xfrm>
              <a:custGeom>
                <a:rect b="b" l="l" r="r" t="t"/>
                <a:pathLst>
                  <a:path extrusionOk="0" h="139" w="257">
                    <a:moveTo>
                      <a:pt x="126" y="1"/>
                    </a:moveTo>
                    <a:cubicBezTo>
                      <a:pt x="106" y="1"/>
                      <a:pt x="83" y="4"/>
                      <a:pt x="63" y="16"/>
                    </a:cubicBezTo>
                    <a:cubicBezTo>
                      <a:pt x="39" y="28"/>
                      <a:pt x="20" y="39"/>
                      <a:pt x="0" y="72"/>
                    </a:cubicBezTo>
                    <a:cubicBezTo>
                      <a:pt x="20" y="99"/>
                      <a:pt x="39" y="110"/>
                      <a:pt x="63" y="123"/>
                    </a:cubicBezTo>
                    <a:cubicBezTo>
                      <a:pt x="83" y="134"/>
                      <a:pt x="106" y="139"/>
                      <a:pt x="126" y="139"/>
                    </a:cubicBezTo>
                    <a:cubicBezTo>
                      <a:pt x="150" y="139"/>
                      <a:pt x="170" y="134"/>
                      <a:pt x="193" y="123"/>
                    </a:cubicBezTo>
                    <a:cubicBezTo>
                      <a:pt x="213" y="110"/>
                      <a:pt x="237" y="99"/>
                      <a:pt x="257" y="72"/>
                    </a:cubicBezTo>
                    <a:cubicBezTo>
                      <a:pt x="237" y="39"/>
                      <a:pt x="213" y="28"/>
                      <a:pt x="193" y="16"/>
                    </a:cubicBezTo>
                    <a:cubicBezTo>
                      <a:pt x="170" y="4"/>
                      <a:pt x="150" y="1"/>
                      <a:pt x="126"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6301584" y="4257219"/>
                <a:ext cx="28293" cy="32886"/>
              </a:xfrm>
              <a:custGeom>
                <a:rect b="b" l="l" r="r" t="t"/>
                <a:pathLst>
                  <a:path extrusionOk="0" h="487" w="419">
                    <a:moveTo>
                      <a:pt x="1" y="0"/>
                    </a:moveTo>
                    <a:cubicBezTo>
                      <a:pt x="12" y="60"/>
                      <a:pt x="40" y="107"/>
                      <a:pt x="63" y="158"/>
                    </a:cubicBezTo>
                    <a:cubicBezTo>
                      <a:pt x="91" y="206"/>
                      <a:pt x="123" y="246"/>
                      <a:pt x="158" y="289"/>
                    </a:cubicBezTo>
                    <a:cubicBezTo>
                      <a:pt x="194" y="328"/>
                      <a:pt x="229" y="368"/>
                      <a:pt x="277" y="399"/>
                    </a:cubicBezTo>
                    <a:cubicBezTo>
                      <a:pt x="320" y="431"/>
                      <a:pt x="364" y="462"/>
                      <a:pt x="419" y="486"/>
                    </a:cubicBezTo>
                    <a:cubicBezTo>
                      <a:pt x="407" y="426"/>
                      <a:pt x="384" y="375"/>
                      <a:pt x="356" y="328"/>
                    </a:cubicBezTo>
                    <a:cubicBezTo>
                      <a:pt x="332" y="281"/>
                      <a:pt x="296" y="237"/>
                      <a:pt x="265" y="198"/>
                    </a:cubicBezTo>
                    <a:cubicBezTo>
                      <a:pt x="225" y="158"/>
                      <a:pt x="190" y="119"/>
                      <a:pt x="147" y="87"/>
                    </a:cubicBezTo>
                    <a:cubicBezTo>
                      <a:pt x="103" y="52"/>
                      <a:pt x="56" y="20"/>
                      <a:pt x="1"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22"/>
            <p:cNvGrpSpPr/>
            <p:nvPr/>
          </p:nvGrpSpPr>
          <p:grpSpPr>
            <a:xfrm>
              <a:off x="1266377" y="3590563"/>
              <a:ext cx="1613413" cy="1436245"/>
              <a:chOff x="1266377" y="3450263"/>
              <a:chExt cx="1613413" cy="1436245"/>
            </a:xfrm>
          </p:grpSpPr>
          <p:sp>
            <p:nvSpPr>
              <p:cNvPr id="243" name="Google Shape;243;p22"/>
              <p:cNvSpPr/>
              <p:nvPr/>
            </p:nvSpPr>
            <p:spPr>
              <a:xfrm>
                <a:off x="1306893" y="4142017"/>
                <a:ext cx="1044409" cy="744491"/>
              </a:xfrm>
              <a:custGeom>
                <a:rect b="b" l="l" r="r" t="t"/>
                <a:pathLst>
                  <a:path extrusionOk="0" h="11025" w="15467">
                    <a:moveTo>
                      <a:pt x="15288" y="0"/>
                    </a:moveTo>
                    <a:cubicBezTo>
                      <a:pt x="15287" y="0"/>
                      <a:pt x="15286" y="1"/>
                      <a:pt x="15285" y="1"/>
                    </a:cubicBezTo>
                    <a:cubicBezTo>
                      <a:pt x="15088" y="124"/>
                      <a:pt x="1" y="988"/>
                      <a:pt x="1" y="988"/>
                    </a:cubicBezTo>
                    <a:lnTo>
                      <a:pt x="467" y="11024"/>
                    </a:lnTo>
                    <a:lnTo>
                      <a:pt x="13561" y="11024"/>
                    </a:lnTo>
                    <a:cubicBezTo>
                      <a:pt x="13561" y="11024"/>
                      <a:pt x="15466" y="0"/>
                      <a:pt x="15288"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2189549" y="3857185"/>
                <a:ext cx="690241" cy="1029322"/>
              </a:xfrm>
              <a:custGeom>
                <a:rect b="b" l="l" r="r" t="t"/>
                <a:pathLst>
                  <a:path extrusionOk="0" h="15243" w="10222">
                    <a:moveTo>
                      <a:pt x="1583" y="1"/>
                    </a:moveTo>
                    <a:lnTo>
                      <a:pt x="0" y="15242"/>
                    </a:lnTo>
                    <a:lnTo>
                      <a:pt x="9725" y="15242"/>
                    </a:lnTo>
                    <a:lnTo>
                      <a:pt x="10222" y="11651"/>
                    </a:lnTo>
                    <a:lnTo>
                      <a:pt x="1583"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1266377" y="3857185"/>
                <a:ext cx="1030026" cy="351616"/>
              </a:xfrm>
              <a:custGeom>
                <a:rect b="b" l="l" r="r" t="t"/>
                <a:pathLst>
                  <a:path extrusionOk="0" h="5207" w="15254">
                    <a:moveTo>
                      <a:pt x="15254" y="1"/>
                    </a:moveTo>
                    <a:lnTo>
                      <a:pt x="1" y="605"/>
                    </a:lnTo>
                    <a:lnTo>
                      <a:pt x="1" y="5206"/>
                    </a:lnTo>
                    <a:lnTo>
                      <a:pt x="14713" y="5206"/>
                    </a:lnTo>
                    <a:lnTo>
                      <a:pt x="15254" y="1"/>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1428173" y="3450263"/>
                <a:ext cx="829072" cy="234591"/>
              </a:xfrm>
              <a:custGeom>
                <a:rect b="b" l="l" r="r" t="t"/>
                <a:pathLst>
                  <a:path extrusionOk="0" h="3474" w="12278">
                    <a:moveTo>
                      <a:pt x="12277" y="1"/>
                    </a:moveTo>
                    <a:lnTo>
                      <a:pt x="0" y="198"/>
                    </a:lnTo>
                    <a:lnTo>
                      <a:pt x="0" y="3473"/>
                    </a:lnTo>
                    <a:lnTo>
                      <a:pt x="11989" y="3473"/>
                    </a:lnTo>
                    <a:lnTo>
                      <a:pt x="1227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1742042" y="3684787"/>
                <a:ext cx="81638" cy="194344"/>
              </a:xfrm>
              <a:custGeom>
                <a:rect b="b" l="l" r="r" t="t"/>
                <a:pathLst>
                  <a:path extrusionOk="0" h="2878" w="1209">
                    <a:moveTo>
                      <a:pt x="1" y="0"/>
                    </a:moveTo>
                    <a:lnTo>
                      <a:pt x="1" y="2878"/>
                    </a:lnTo>
                    <a:lnTo>
                      <a:pt x="1031" y="2878"/>
                    </a:lnTo>
                    <a:lnTo>
                      <a:pt x="120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22"/>
            <p:cNvSpPr/>
            <p:nvPr/>
          </p:nvSpPr>
          <p:spPr>
            <a:xfrm>
              <a:off x="1226130" y="5026743"/>
              <a:ext cx="6404274" cy="116755"/>
            </a:xfrm>
            <a:custGeom>
              <a:rect b="b" l="l" r="r" t="t"/>
              <a:pathLst>
                <a:path extrusionOk="0" h="1729" w="94843">
                  <a:moveTo>
                    <a:pt x="0" y="0"/>
                  </a:moveTo>
                  <a:lnTo>
                    <a:pt x="0" y="1729"/>
                  </a:lnTo>
                  <a:lnTo>
                    <a:pt x="94843" y="1729"/>
                  </a:lnTo>
                  <a:lnTo>
                    <a:pt x="94843"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22"/>
          <p:cNvGrpSpPr/>
          <p:nvPr/>
        </p:nvGrpSpPr>
        <p:grpSpPr>
          <a:xfrm>
            <a:off x="3260217" y="2493062"/>
            <a:ext cx="1426872" cy="1503816"/>
            <a:chOff x="2622794" y="1990868"/>
            <a:chExt cx="389090" cy="296231"/>
          </a:xfrm>
        </p:grpSpPr>
        <p:sp>
          <p:nvSpPr>
            <p:cNvPr id="250" name="Google Shape;250;p22"/>
            <p:cNvSpPr/>
            <p:nvPr/>
          </p:nvSpPr>
          <p:spPr>
            <a:xfrm>
              <a:off x="2654910" y="1990868"/>
              <a:ext cx="324873" cy="224468"/>
            </a:xfrm>
            <a:custGeom>
              <a:rect b="b" l="l" r="r" t="t"/>
              <a:pathLst>
                <a:path extrusionOk="0" h="14992" w="21698">
                  <a:moveTo>
                    <a:pt x="378" y="1"/>
                  </a:moveTo>
                  <a:cubicBezTo>
                    <a:pt x="168" y="1"/>
                    <a:pt x="0" y="148"/>
                    <a:pt x="0" y="358"/>
                  </a:cubicBezTo>
                  <a:lnTo>
                    <a:pt x="0" y="14991"/>
                  </a:lnTo>
                  <a:lnTo>
                    <a:pt x="21697" y="14991"/>
                  </a:lnTo>
                  <a:lnTo>
                    <a:pt x="21697" y="358"/>
                  </a:lnTo>
                  <a:cubicBezTo>
                    <a:pt x="21697" y="148"/>
                    <a:pt x="21529" y="1"/>
                    <a:pt x="21340" y="1"/>
                  </a:cubicBezTo>
                  <a:close/>
                </a:path>
              </a:pathLst>
            </a:custGeom>
            <a:solidFill>
              <a:srgbClr val="EA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2654910" y="1990868"/>
              <a:ext cx="324873" cy="224468"/>
            </a:xfrm>
            <a:custGeom>
              <a:rect b="b" l="l" r="r" t="t"/>
              <a:pathLst>
                <a:path extrusionOk="0" h="14992" w="21698">
                  <a:moveTo>
                    <a:pt x="18607" y="1"/>
                  </a:moveTo>
                  <a:cubicBezTo>
                    <a:pt x="18817" y="1"/>
                    <a:pt x="18964" y="169"/>
                    <a:pt x="18964" y="358"/>
                  </a:cubicBezTo>
                  <a:lnTo>
                    <a:pt x="18964" y="12826"/>
                  </a:lnTo>
                  <a:cubicBezTo>
                    <a:pt x="18964" y="13057"/>
                    <a:pt x="18775" y="13267"/>
                    <a:pt x="18543" y="13267"/>
                  </a:cubicBezTo>
                  <a:lnTo>
                    <a:pt x="0" y="13267"/>
                  </a:lnTo>
                  <a:lnTo>
                    <a:pt x="0" y="14991"/>
                  </a:lnTo>
                  <a:lnTo>
                    <a:pt x="21697" y="14991"/>
                  </a:lnTo>
                  <a:lnTo>
                    <a:pt x="21697" y="358"/>
                  </a:lnTo>
                  <a:cubicBezTo>
                    <a:pt x="21697" y="169"/>
                    <a:pt x="21529" y="1"/>
                    <a:pt x="21340" y="1"/>
                  </a:cubicBezTo>
                  <a:close/>
                </a:path>
              </a:pathLst>
            </a:custGeom>
            <a:solidFill>
              <a:srgbClr val="BB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2679135" y="2015108"/>
              <a:ext cx="276407" cy="162137"/>
            </a:xfrm>
            <a:custGeom>
              <a:rect b="b" l="l" r="r" t="t"/>
              <a:pathLst>
                <a:path extrusionOk="0" h="10829" w="18461">
                  <a:moveTo>
                    <a:pt x="232" y="1"/>
                  </a:moveTo>
                  <a:cubicBezTo>
                    <a:pt x="106" y="1"/>
                    <a:pt x="1" y="106"/>
                    <a:pt x="1" y="211"/>
                  </a:cubicBezTo>
                  <a:lnTo>
                    <a:pt x="1" y="10597"/>
                  </a:lnTo>
                  <a:cubicBezTo>
                    <a:pt x="1" y="10723"/>
                    <a:pt x="106" y="10828"/>
                    <a:pt x="232" y="10828"/>
                  </a:cubicBezTo>
                  <a:lnTo>
                    <a:pt x="18250" y="10828"/>
                  </a:lnTo>
                  <a:cubicBezTo>
                    <a:pt x="18355" y="10828"/>
                    <a:pt x="18460" y="10723"/>
                    <a:pt x="18460" y="10597"/>
                  </a:cubicBezTo>
                  <a:lnTo>
                    <a:pt x="18460" y="211"/>
                  </a:lnTo>
                  <a:cubicBezTo>
                    <a:pt x="18460" y="106"/>
                    <a:pt x="18355" y="1"/>
                    <a:pt x="18250"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2679135" y="2015108"/>
              <a:ext cx="276722" cy="162137"/>
            </a:xfrm>
            <a:custGeom>
              <a:rect b="b" l="l" r="r" t="t"/>
              <a:pathLst>
                <a:path extrusionOk="0" h="10829" w="18482">
                  <a:moveTo>
                    <a:pt x="17346" y="1"/>
                  </a:moveTo>
                  <a:lnTo>
                    <a:pt x="17346" y="9546"/>
                  </a:lnTo>
                  <a:cubicBezTo>
                    <a:pt x="17346" y="9672"/>
                    <a:pt x="17262" y="9777"/>
                    <a:pt x="17136" y="9777"/>
                  </a:cubicBezTo>
                  <a:lnTo>
                    <a:pt x="1" y="9777"/>
                  </a:lnTo>
                  <a:lnTo>
                    <a:pt x="1" y="10597"/>
                  </a:lnTo>
                  <a:cubicBezTo>
                    <a:pt x="1" y="10723"/>
                    <a:pt x="106" y="10828"/>
                    <a:pt x="232" y="10828"/>
                  </a:cubicBezTo>
                  <a:lnTo>
                    <a:pt x="18250" y="10828"/>
                  </a:lnTo>
                  <a:cubicBezTo>
                    <a:pt x="18376" y="10828"/>
                    <a:pt x="18481" y="10723"/>
                    <a:pt x="18481" y="10597"/>
                  </a:cubicBezTo>
                  <a:lnTo>
                    <a:pt x="18481" y="211"/>
                  </a:lnTo>
                  <a:cubicBezTo>
                    <a:pt x="18481" y="85"/>
                    <a:pt x="18376" y="1"/>
                    <a:pt x="18250" y="1"/>
                  </a:cubicBezTo>
                  <a:close/>
                </a:path>
              </a:pathLst>
            </a:custGeom>
            <a:solidFill>
              <a:srgbClr val="8498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2622794" y="2264430"/>
              <a:ext cx="388776" cy="22668"/>
            </a:xfrm>
            <a:custGeom>
              <a:rect b="b" l="l" r="r" t="t"/>
              <a:pathLst>
                <a:path extrusionOk="0" h="1514" w="25966">
                  <a:moveTo>
                    <a:pt x="1" y="0"/>
                  </a:moveTo>
                  <a:lnTo>
                    <a:pt x="1" y="1009"/>
                  </a:lnTo>
                  <a:cubicBezTo>
                    <a:pt x="1" y="1283"/>
                    <a:pt x="232" y="1514"/>
                    <a:pt x="505" y="1514"/>
                  </a:cubicBezTo>
                  <a:lnTo>
                    <a:pt x="25482" y="1514"/>
                  </a:lnTo>
                  <a:cubicBezTo>
                    <a:pt x="25755" y="1493"/>
                    <a:pt x="25966" y="1283"/>
                    <a:pt x="25966" y="1009"/>
                  </a:cubicBezTo>
                  <a:lnTo>
                    <a:pt x="25966" y="0"/>
                  </a:lnTo>
                  <a:close/>
                </a:path>
              </a:pathLst>
            </a:custGeom>
            <a:solidFill>
              <a:srgbClr val="738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2623108" y="2201471"/>
              <a:ext cx="388776" cy="62974"/>
            </a:xfrm>
            <a:custGeom>
              <a:rect b="b" l="l" r="r" t="t"/>
              <a:pathLst>
                <a:path extrusionOk="0" h="4206" w="25966">
                  <a:moveTo>
                    <a:pt x="2124" y="0"/>
                  </a:moveTo>
                  <a:lnTo>
                    <a:pt x="1" y="4205"/>
                  </a:lnTo>
                  <a:lnTo>
                    <a:pt x="25966" y="4205"/>
                  </a:lnTo>
                  <a:lnTo>
                    <a:pt x="23821" y="0"/>
                  </a:lnTo>
                  <a:close/>
                </a:path>
              </a:pathLst>
            </a:custGeom>
            <a:solidFill>
              <a:srgbClr val="A1B4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2623108" y="2201471"/>
              <a:ext cx="388776" cy="62974"/>
            </a:xfrm>
            <a:custGeom>
              <a:rect b="b" l="l" r="r" t="t"/>
              <a:pathLst>
                <a:path extrusionOk="0" h="4206" w="25966">
                  <a:moveTo>
                    <a:pt x="20752" y="0"/>
                  </a:moveTo>
                  <a:lnTo>
                    <a:pt x="22160" y="2754"/>
                  </a:lnTo>
                  <a:cubicBezTo>
                    <a:pt x="22328" y="3070"/>
                    <a:pt x="22097" y="3448"/>
                    <a:pt x="21740" y="3448"/>
                  </a:cubicBezTo>
                  <a:lnTo>
                    <a:pt x="379" y="3448"/>
                  </a:lnTo>
                  <a:lnTo>
                    <a:pt x="1" y="4205"/>
                  </a:lnTo>
                  <a:lnTo>
                    <a:pt x="25966" y="4205"/>
                  </a:lnTo>
                  <a:lnTo>
                    <a:pt x="23821" y="0"/>
                  </a:lnTo>
                  <a:close/>
                </a:path>
              </a:pathLst>
            </a:custGeom>
            <a:solidFill>
              <a:srgbClr val="88A1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2766021" y="2232943"/>
              <a:ext cx="102951" cy="31502"/>
            </a:xfrm>
            <a:custGeom>
              <a:rect b="b" l="l" r="r" t="t"/>
              <a:pathLst>
                <a:path extrusionOk="0" h="2104" w="6876">
                  <a:moveTo>
                    <a:pt x="842" y="1"/>
                  </a:moveTo>
                  <a:cubicBezTo>
                    <a:pt x="673" y="1"/>
                    <a:pt x="547" y="106"/>
                    <a:pt x="505" y="253"/>
                  </a:cubicBezTo>
                  <a:lnTo>
                    <a:pt x="1" y="2103"/>
                  </a:lnTo>
                  <a:lnTo>
                    <a:pt x="6876" y="2103"/>
                  </a:lnTo>
                  <a:lnTo>
                    <a:pt x="6371" y="253"/>
                  </a:lnTo>
                  <a:cubicBezTo>
                    <a:pt x="6329" y="106"/>
                    <a:pt x="6182" y="1"/>
                    <a:pt x="6035" y="1"/>
                  </a:cubicBezTo>
                  <a:close/>
                </a:path>
              </a:pathLst>
            </a:custGeom>
            <a:solidFill>
              <a:srgbClr val="EA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2766021" y="2253096"/>
              <a:ext cx="102951" cy="11349"/>
            </a:xfrm>
            <a:custGeom>
              <a:rect b="b" l="l" r="r" t="t"/>
              <a:pathLst>
                <a:path extrusionOk="0" h="758" w="6876">
                  <a:moveTo>
                    <a:pt x="211" y="0"/>
                  </a:moveTo>
                  <a:lnTo>
                    <a:pt x="1" y="757"/>
                  </a:lnTo>
                  <a:lnTo>
                    <a:pt x="6876" y="757"/>
                  </a:lnTo>
                  <a:lnTo>
                    <a:pt x="6665" y="0"/>
                  </a:lnTo>
                  <a:close/>
                </a:path>
              </a:pathLst>
            </a:custGeom>
            <a:solidFill>
              <a:srgbClr val="BB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9" name="Google Shape;259;p22"/>
          <p:cNvPicPr preferRelativeResize="0"/>
          <p:nvPr/>
        </p:nvPicPr>
        <p:blipFill>
          <a:blip r:embed="rId3">
            <a:alphaModFix/>
          </a:blip>
          <a:stretch>
            <a:fillRect/>
          </a:stretch>
        </p:blipFill>
        <p:spPr>
          <a:xfrm>
            <a:off x="3494402" y="1389250"/>
            <a:ext cx="2155200" cy="4828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2" name="Shape 632"/>
        <p:cNvGrpSpPr/>
        <p:nvPr/>
      </p:nvGrpSpPr>
      <p:grpSpPr>
        <a:xfrm>
          <a:off x="0" y="0"/>
          <a:ext cx="0" cy="0"/>
          <a:chOff x="0" y="0"/>
          <a:chExt cx="0" cy="0"/>
        </a:xfrm>
      </p:grpSpPr>
      <p:grpSp>
        <p:nvGrpSpPr>
          <p:cNvPr id="633" name="Google Shape;633;p31"/>
          <p:cNvGrpSpPr/>
          <p:nvPr/>
        </p:nvGrpSpPr>
        <p:grpSpPr>
          <a:xfrm>
            <a:off x="3755795" y="469530"/>
            <a:ext cx="5172342" cy="3839604"/>
            <a:chOff x="2001575" y="1865051"/>
            <a:chExt cx="6822770" cy="3888600"/>
          </a:xfrm>
        </p:grpSpPr>
        <p:sp>
          <p:nvSpPr>
            <p:cNvPr id="634" name="Google Shape;634;p31"/>
            <p:cNvSpPr/>
            <p:nvPr/>
          </p:nvSpPr>
          <p:spPr>
            <a:xfrm>
              <a:off x="2455645" y="1865051"/>
              <a:ext cx="6368700" cy="3888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rot="-5400000">
              <a:off x="1976825" y="2518851"/>
              <a:ext cx="511200" cy="461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31"/>
          <p:cNvSpPr/>
          <p:nvPr/>
        </p:nvSpPr>
        <p:spPr>
          <a:xfrm>
            <a:off x="3214758" y="4518769"/>
            <a:ext cx="1474711" cy="337932"/>
          </a:xfrm>
          <a:custGeom>
            <a:rect b="b" l="l" r="r" t="t"/>
            <a:pathLst>
              <a:path extrusionOk="0" h="6446" w="41064">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txBox="1"/>
          <p:nvPr>
            <p:ph type="title"/>
          </p:nvPr>
        </p:nvSpPr>
        <p:spPr>
          <a:xfrm>
            <a:off x="3827150" y="1135675"/>
            <a:ext cx="4945800" cy="2458500"/>
          </a:xfrm>
          <a:prstGeom prst="rect">
            <a:avLst/>
          </a:prstGeom>
        </p:spPr>
        <p:txBody>
          <a:bodyPr anchorCtr="0" anchor="ctr" bIns="91425" lIns="91425" spcFirstLastPara="1" rIns="91425" wrap="square" tIns="182875">
            <a:noAutofit/>
          </a:bodyPr>
          <a:lstStyle/>
          <a:p>
            <a:pPr indent="0" lvl="0" marL="0" rtl="0" algn="r">
              <a:spcBef>
                <a:spcPts val="0"/>
              </a:spcBef>
              <a:spcAft>
                <a:spcPts val="0"/>
              </a:spcAft>
              <a:buNone/>
            </a:pPr>
            <a:r>
              <a:rPr lang="en"/>
              <a:t>DEMO OF THE SYSTEM</a:t>
            </a:r>
            <a:endParaRPr/>
          </a:p>
        </p:txBody>
      </p:sp>
      <p:sp>
        <p:nvSpPr>
          <p:cNvPr id="638" name="Google Shape;638;p31"/>
          <p:cNvSpPr/>
          <p:nvPr/>
        </p:nvSpPr>
        <p:spPr>
          <a:xfrm>
            <a:off x="2929747" y="4613415"/>
            <a:ext cx="129011" cy="46575"/>
          </a:xfrm>
          <a:custGeom>
            <a:rect b="b" l="l" r="r" t="t"/>
            <a:pathLst>
              <a:path extrusionOk="0" h="639" w="1770">
                <a:moveTo>
                  <a:pt x="1" y="1"/>
                </a:moveTo>
                <a:lnTo>
                  <a:pt x="1" y="638"/>
                </a:lnTo>
                <a:lnTo>
                  <a:pt x="1770" y="638"/>
                </a:lnTo>
                <a:lnTo>
                  <a:pt x="1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2798552" y="2178499"/>
            <a:ext cx="994987" cy="2443481"/>
          </a:xfrm>
          <a:custGeom>
            <a:rect b="b" l="l" r="r" t="t"/>
            <a:pathLst>
              <a:path extrusionOk="0" h="33524" w="13651">
                <a:moveTo>
                  <a:pt x="96" y="0"/>
                </a:moveTo>
                <a:cubicBezTo>
                  <a:pt x="42" y="0"/>
                  <a:pt x="0" y="43"/>
                  <a:pt x="0" y="92"/>
                </a:cubicBezTo>
                <a:lnTo>
                  <a:pt x="0" y="33429"/>
                </a:lnTo>
                <a:cubicBezTo>
                  <a:pt x="0" y="33481"/>
                  <a:pt x="42" y="33524"/>
                  <a:pt x="96" y="33524"/>
                </a:cubicBezTo>
                <a:lnTo>
                  <a:pt x="13555" y="33524"/>
                </a:lnTo>
                <a:cubicBezTo>
                  <a:pt x="13609" y="33524"/>
                  <a:pt x="13651" y="33481"/>
                  <a:pt x="13651" y="33429"/>
                </a:cubicBezTo>
                <a:lnTo>
                  <a:pt x="13651" y="92"/>
                </a:lnTo>
                <a:cubicBezTo>
                  <a:pt x="13651" y="43"/>
                  <a:pt x="13609" y="0"/>
                  <a:pt x="13555"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1425516" y="2744170"/>
            <a:ext cx="9330" cy="5321"/>
          </a:xfrm>
          <a:custGeom>
            <a:rect b="b" l="l" r="r" t="t"/>
            <a:pathLst>
              <a:path extrusionOk="0" h="73" w="128">
                <a:moveTo>
                  <a:pt x="59" y="1"/>
                </a:moveTo>
                <a:cubicBezTo>
                  <a:pt x="32" y="1"/>
                  <a:pt x="7" y="21"/>
                  <a:pt x="1" y="51"/>
                </a:cubicBezTo>
                <a:lnTo>
                  <a:pt x="1" y="54"/>
                </a:lnTo>
                <a:lnTo>
                  <a:pt x="124" y="72"/>
                </a:lnTo>
                <a:cubicBezTo>
                  <a:pt x="128" y="37"/>
                  <a:pt x="107" y="5"/>
                  <a:pt x="71" y="2"/>
                </a:cubicBezTo>
                <a:cubicBezTo>
                  <a:pt x="67" y="1"/>
                  <a:pt x="63" y="1"/>
                  <a:pt x="59"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1462251" y="2750074"/>
            <a:ext cx="9330" cy="5539"/>
          </a:xfrm>
          <a:custGeom>
            <a:rect b="b" l="l" r="r" t="t"/>
            <a:pathLst>
              <a:path extrusionOk="0" h="76" w="128">
                <a:moveTo>
                  <a:pt x="60" y="1"/>
                </a:moveTo>
                <a:cubicBezTo>
                  <a:pt x="32" y="1"/>
                  <a:pt x="7" y="24"/>
                  <a:pt x="1" y="51"/>
                </a:cubicBezTo>
                <a:lnTo>
                  <a:pt x="1" y="54"/>
                </a:lnTo>
                <a:lnTo>
                  <a:pt x="121" y="76"/>
                </a:lnTo>
                <a:lnTo>
                  <a:pt x="124" y="72"/>
                </a:lnTo>
                <a:cubicBezTo>
                  <a:pt x="128" y="41"/>
                  <a:pt x="107" y="9"/>
                  <a:pt x="71" y="2"/>
                </a:cubicBezTo>
                <a:cubicBezTo>
                  <a:pt x="67" y="1"/>
                  <a:pt x="63" y="1"/>
                  <a:pt x="60"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1180763" y="3737685"/>
            <a:ext cx="12172" cy="11881"/>
          </a:xfrm>
          <a:custGeom>
            <a:rect b="b" l="l" r="r" t="t"/>
            <a:pathLst>
              <a:path extrusionOk="0" h="163" w="167">
                <a:moveTo>
                  <a:pt x="85" y="1"/>
                </a:moveTo>
                <a:cubicBezTo>
                  <a:pt x="40" y="1"/>
                  <a:pt x="1" y="35"/>
                  <a:pt x="1" y="81"/>
                </a:cubicBezTo>
                <a:cubicBezTo>
                  <a:pt x="1" y="127"/>
                  <a:pt x="40" y="162"/>
                  <a:pt x="85" y="162"/>
                </a:cubicBezTo>
                <a:cubicBezTo>
                  <a:pt x="128" y="162"/>
                  <a:pt x="166" y="127"/>
                  <a:pt x="166" y="81"/>
                </a:cubicBezTo>
                <a:cubicBezTo>
                  <a:pt x="166" y="35"/>
                  <a:pt x="128" y="1"/>
                  <a:pt x="85" y="1"/>
                </a:cubicBezTo>
                <a:close/>
              </a:path>
            </a:pathLst>
          </a:custGeom>
          <a:solidFill>
            <a:srgbClr val="E44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2894033" y="2663120"/>
            <a:ext cx="69680" cy="399715"/>
          </a:xfrm>
          <a:custGeom>
            <a:rect b="b" l="l" r="r" t="t"/>
            <a:pathLst>
              <a:path extrusionOk="0" h="5484" w="956">
                <a:moveTo>
                  <a:pt x="1" y="0"/>
                </a:moveTo>
                <a:lnTo>
                  <a:pt x="1" y="5483"/>
                </a:lnTo>
                <a:lnTo>
                  <a:pt x="956" y="5483"/>
                </a:lnTo>
                <a:lnTo>
                  <a:pt x="9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4" name="Google Shape;644;p31"/>
          <p:cNvPicPr preferRelativeResize="0"/>
          <p:nvPr/>
        </p:nvPicPr>
        <p:blipFill>
          <a:blip r:embed="rId3">
            <a:alphaModFix/>
          </a:blip>
          <a:stretch>
            <a:fillRect/>
          </a:stretch>
        </p:blipFill>
        <p:spPr>
          <a:xfrm>
            <a:off x="6938727" y="89175"/>
            <a:ext cx="2155200" cy="482888"/>
          </a:xfrm>
          <a:prstGeom prst="rect">
            <a:avLst/>
          </a:prstGeom>
          <a:noFill/>
          <a:ln>
            <a:noFill/>
          </a:ln>
        </p:spPr>
      </p:pic>
      <p:pic>
        <p:nvPicPr>
          <p:cNvPr id="645" name="Google Shape;645;p31"/>
          <p:cNvPicPr preferRelativeResize="0"/>
          <p:nvPr/>
        </p:nvPicPr>
        <p:blipFill>
          <a:blip r:embed="rId4">
            <a:alphaModFix/>
          </a:blip>
          <a:stretch>
            <a:fillRect/>
          </a:stretch>
        </p:blipFill>
        <p:spPr>
          <a:xfrm>
            <a:off x="149375" y="2119425"/>
            <a:ext cx="2561626" cy="2561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2"/>
          <p:cNvSpPr txBox="1"/>
          <p:nvPr>
            <p:ph type="ctrTitle"/>
          </p:nvPr>
        </p:nvSpPr>
        <p:spPr>
          <a:xfrm>
            <a:off x="2604800" y="596700"/>
            <a:ext cx="39345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51" name="Google Shape;651;p32"/>
          <p:cNvSpPr txBox="1"/>
          <p:nvPr>
            <p:ph idx="1" type="subTitle"/>
          </p:nvPr>
        </p:nvSpPr>
        <p:spPr>
          <a:xfrm>
            <a:off x="2516700" y="2928300"/>
            <a:ext cx="5267400" cy="1001400"/>
          </a:xfrm>
          <a:prstGeom prst="rect">
            <a:avLst/>
          </a:prstGeom>
        </p:spPr>
        <p:txBody>
          <a:bodyPr anchorCtr="0" anchor="ctr" bIns="91425" lIns="91425" spcFirstLastPara="1" rIns="91425" wrap="square" tIns="91425">
            <a:noAutofit/>
          </a:bodyPr>
          <a:lstStyle/>
          <a:p>
            <a:pPr indent="-298450" lvl="0" marL="457200" rtl="0" algn="just">
              <a:spcBef>
                <a:spcPts val="0"/>
              </a:spcBef>
              <a:spcAft>
                <a:spcPts val="0"/>
              </a:spcAft>
              <a:buClr>
                <a:srgbClr val="000000"/>
              </a:buClr>
              <a:buSzPts val="1100"/>
              <a:buChar char="●"/>
            </a:pPr>
            <a:r>
              <a:rPr lang="en">
                <a:solidFill>
                  <a:srgbClr val="000000"/>
                </a:solidFill>
              </a:rPr>
              <a:t>Able to develop a Leave Management System using C# language within the time given</a:t>
            </a:r>
            <a:endParaRPr>
              <a:solidFill>
                <a:srgbClr val="000000"/>
              </a:solidFill>
            </a:endParaRPr>
          </a:p>
          <a:p>
            <a:pPr indent="-298450" lvl="0" marL="457200" rtl="0" algn="just">
              <a:spcBef>
                <a:spcPts val="0"/>
              </a:spcBef>
              <a:spcAft>
                <a:spcPts val="0"/>
              </a:spcAft>
              <a:buClr>
                <a:srgbClr val="000000"/>
              </a:buClr>
              <a:buSzPts val="1100"/>
              <a:buChar char="●"/>
            </a:pPr>
            <a:r>
              <a:rPr lang="en">
                <a:solidFill>
                  <a:srgbClr val="000000"/>
                </a:solidFill>
              </a:rPr>
              <a:t>Able to improvise the Leave Management System according to client's needs and requirements</a:t>
            </a:r>
            <a:endParaRPr>
              <a:solidFill>
                <a:srgbClr val="000000"/>
              </a:solidFill>
            </a:endParaRPr>
          </a:p>
          <a:p>
            <a:pPr indent="-298450" lvl="0" marL="457200" rtl="0" algn="just">
              <a:spcBef>
                <a:spcPts val="0"/>
              </a:spcBef>
              <a:spcAft>
                <a:spcPts val="0"/>
              </a:spcAft>
              <a:buClr>
                <a:srgbClr val="000000"/>
              </a:buClr>
              <a:buSzPts val="1100"/>
              <a:buChar char="●"/>
            </a:pPr>
            <a:r>
              <a:rPr lang="en">
                <a:solidFill>
                  <a:srgbClr val="000000"/>
                </a:solidFill>
              </a:rPr>
              <a:t>Able to improve the teamwork skills by each of the team member in completing the tasks given</a:t>
            </a:r>
            <a:endParaRPr>
              <a:solidFill>
                <a:srgbClr val="000000"/>
              </a:solidFill>
            </a:endParaRPr>
          </a:p>
        </p:txBody>
      </p:sp>
      <p:pic>
        <p:nvPicPr>
          <p:cNvPr id="652" name="Google Shape;652;p32"/>
          <p:cNvPicPr preferRelativeResize="0"/>
          <p:nvPr/>
        </p:nvPicPr>
        <p:blipFill>
          <a:blip r:embed="rId3">
            <a:alphaModFix/>
          </a:blip>
          <a:stretch>
            <a:fillRect/>
          </a:stretch>
        </p:blipFill>
        <p:spPr>
          <a:xfrm>
            <a:off x="341225" y="2279000"/>
            <a:ext cx="2300000" cy="2300000"/>
          </a:xfrm>
          <a:prstGeom prst="rect">
            <a:avLst/>
          </a:prstGeom>
          <a:noFill/>
          <a:ln>
            <a:noFill/>
          </a:ln>
        </p:spPr>
      </p:pic>
      <p:pic>
        <p:nvPicPr>
          <p:cNvPr id="653" name="Google Shape;653;p32"/>
          <p:cNvPicPr preferRelativeResize="0"/>
          <p:nvPr/>
        </p:nvPicPr>
        <p:blipFill>
          <a:blip r:embed="rId4">
            <a:alphaModFix/>
          </a:blip>
          <a:stretch>
            <a:fillRect/>
          </a:stretch>
        </p:blipFill>
        <p:spPr>
          <a:xfrm>
            <a:off x="6938727" y="89175"/>
            <a:ext cx="2155200" cy="4828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57" name="Shape 657"/>
        <p:cNvGrpSpPr/>
        <p:nvPr/>
      </p:nvGrpSpPr>
      <p:grpSpPr>
        <a:xfrm>
          <a:off x="0" y="0"/>
          <a:ext cx="0" cy="0"/>
          <a:chOff x="0" y="0"/>
          <a:chExt cx="0" cy="0"/>
        </a:xfrm>
      </p:grpSpPr>
      <p:grpSp>
        <p:nvGrpSpPr>
          <p:cNvPr id="658" name="Google Shape;658;p33"/>
          <p:cNvGrpSpPr/>
          <p:nvPr/>
        </p:nvGrpSpPr>
        <p:grpSpPr>
          <a:xfrm>
            <a:off x="319500" y="0"/>
            <a:ext cx="8505000" cy="1948350"/>
            <a:chOff x="319500" y="0"/>
            <a:chExt cx="8505000" cy="1948350"/>
          </a:xfrm>
        </p:grpSpPr>
        <p:sp>
          <p:nvSpPr>
            <p:cNvPr id="659" name="Google Shape;659;p33"/>
            <p:cNvSpPr/>
            <p:nvPr/>
          </p:nvSpPr>
          <p:spPr>
            <a:xfrm>
              <a:off x="319500" y="363150"/>
              <a:ext cx="8505000" cy="158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33"/>
          <p:cNvSpPr txBox="1"/>
          <p:nvPr>
            <p:ph type="ctrTitle"/>
          </p:nvPr>
        </p:nvSpPr>
        <p:spPr>
          <a:xfrm>
            <a:off x="536850" y="843300"/>
            <a:ext cx="80703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Fjalla One"/>
                <a:ea typeface="Fjalla One"/>
                <a:cs typeface="Fjalla One"/>
                <a:sym typeface="Fjalla One"/>
              </a:rPr>
              <a:t>THANK</a:t>
            </a:r>
            <a:r>
              <a:rPr lang="en">
                <a:solidFill>
                  <a:schemeClr val="lt1"/>
                </a:solidFill>
              </a:rPr>
              <a:t> YOU!!</a:t>
            </a:r>
            <a:endParaRPr>
              <a:solidFill>
                <a:schemeClr val="lt1"/>
              </a:solidFill>
              <a:latin typeface="Fjalla One"/>
              <a:ea typeface="Fjalla One"/>
              <a:cs typeface="Fjalla One"/>
              <a:sym typeface="Fjalla One"/>
            </a:endParaRPr>
          </a:p>
        </p:txBody>
      </p:sp>
      <p:sp>
        <p:nvSpPr>
          <p:cNvPr id="665" name="Google Shape;665;p33"/>
          <p:cNvSpPr txBox="1"/>
          <p:nvPr>
            <p:ph idx="1" type="subTitle"/>
          </p:nvPr>
        </p:nvSpPr>
        <p:spPr>
          <a:xfrm>
            <a:off x="1024500" y="2385576"/>
            <a:ext cx="32901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Do you have any questions?</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p:txBody>
      </p:sp>
      <p:pic>
        <p:nvPicPr>
          <p:cNvPr id="666" name="Google Shape;666;p33"/>
          <p:cNvPicPr preferRelativeResize="0"/>
          <p:nvPr/>
        </p:nvPicPr>
        <p:blipFill>
          <a:blip r:embed="rId3">
            <a:alphaModFix/>
          </a:blip>
          <a:stretch>
            <a:fillRect/>
          </a:stretch>
        </p:blipFill>
        <p:spPr>
          <a:xfrm>
            <a:off x="6938727" y="89175"/>
            <a:ext cx="2155200" cy="482888"/>
          </a:xfrm>
          <a:prstGeom prst="rect">
            <a:avLst/>
          </a:prstGeom>
          <a:noFill/>
          <a:ln>
            <a:noFill/>
          </a:ln>
        </p:spPr>
      </p:pic>
      <p:pic>
        <p:nvPicPr>
          <p:cNvPr id="667" name="Google Shape;667;p33"/>
          <p:cNvPicPr preferRelativeResize="0"/>
          <p:nvPr/>
        </p:nvPicPr>
        <p:blipFill rotWithShape="1">
          <a:blip r:embed="rId4">
            <a:alphaModFix/>
          </a:blip>
          <a:srcRect b="0" l="-6899" r="6900" t="0"/>
          <a:stretch/>
        </p:blipFill>
        <p:spPr>
          <a:xfrm>
            <a:off x="4998900" y="2152725"/>
            <a:ext cx="2990775" cy="2990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ph type="ctrTitle"/>
          </p:nvPr>
        </p:nvSpPr>
        <p:spPr>
          <a:xfrm>
            <a:off x="1376850" y="384729"/>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 ORGANIZATION</a:t>
            </a:r>
            <a:endParaRPr/>
          </a:p>
        </p:txBody>
      </p:sp>
      <p:sp>
        <p:nvSpPr>
          <p:cNvPr id="265" name="Google Shape;265;p23"/>
          <p:cNvSpPr/>
          <p:nvPr/>
        </p:nvSpPr>
        <p:spPr>
          <a:xfrm>
            <a:off x="3666476" y="2275200"/>
            <a:ext cx="17802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AFIF MIRZA</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(PROJECT MANAGER)</a:t>
            </a:r>
            <a:endParaRPr>
              <a:solidFill>
                <a:srgbClr val="FFFFFF"/>
              </a:solidFill>
            </a:endParaRPr>
          </a:p>
        </p:txBody>
      </p:sp>
      <p:sp>
        <p:nvSpPr>
          <p:cNvPr id="266" name="Google Shape;266;p23"/>
          <p:cNvSpPr/>
          <p:nvPr/>
        </p:nvSpPr>
        <p:spPr>
          <a:xfrm>
            <a:off x="4965425" y="3460250"/>
            <a:ext cx="17436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AIDA FARAHANIE</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(SOFTWARE DESIGNER)</a:t>
            </a:r>
            <a:endParaRPr>
              <a:solidFill>
                <a:srgbClr val="FFFFFF"/>
              </a:solidFill>
            </a:endParaRPr>
          </a:p>
        </p:txBody>
      </p:sp>
      <p:sp>
        <p:nvSpPr>
          <p:cNvPr id="267" name="Google Shape;267;p23"/>
          <p:cNvSpPr/>
          <p:nvPr/>
        </p:nvSpPr>
        <p:spPr>
          <a:xfrm>
            <a:off x="412422" y="34602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AMIR KHAIDIR</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(PROGRAMMER)</a:t>
            </a:r>
            <a:endParaRPr sz="1000">
              <a:solidFill>
                <a:srgbClr val="FFFFFF"/>
              </a:solidFill>
              <a:latin typeface="Roboto"/>
              <a:ea typeface="Roboto"/>
              <a:cs typeface="Roboto"/>
              <a:sym typeface="Roboto"/>
            </a:endParaRPr>
          </a:p>
        </p:txBody>
      </p:sp>
      <p:cxnSp>
        <p:nvCxnSpPr>
          <p:cNvPr id="268" name="Google Shape;268;p23"/>
          <p:cNvCxnSpPr>
            <a:stCxn id="265" idx="2"/>
            <a:endCxn id="266" idx="0"/>
          </p:cNvCxnSpPr>
          <p:nvPr/>
        </p:nvCxnSpPr>
        <p:spPr>
          <a:xfrm flipH="1" rot="-5400000">
            <a:off x="4825676" y="2448600"/>
            <a:ext cx="742500" cy="1280700"/>
          </a:xfrm>
          <a:prstGeom prst="bentConnector3">
            <a:avLst>
              <a:gd fmla="val 50003" name="adj1"/>
            </a:avLst>
          </a:prstGeom>
          <a:noFill/>
          <a:ln cap="flat" cmpd="sng" w="9525">
            <a:solidFill>
              <a:srgbClr val="000000"/>
            </a:solidFill>
            <a:prstDash val="solid"/>
            <a:round/>
            <a:headEnd len="sm" w="sm" type="none"/>
            <a:tailEnd len="sm" w="sm" type="none"/>
          </a:ln>
        </p:spPr>
      </p:cxnSp>
      <p:cxnSp>
        <p:nvCxnSpPr>
          <p:cNvPr id="269" name="Google Shape;269;p23"/>
          <p:cNvCxnSpPr>
            <a:stCxn id="267" idx="0"/>
            <a:endCxn id="265" idx="2"/>
          </p:cNvCxnSpPr>
          <p:nvPr/>
        </p:nvCxnSpPr>
        <p:spPr>
          <a:xfrm rot="-5400000">
            <a:off x="2497722" y="1401501"/>
            <a:ext cx="742500" cy="3375000"/>
          </a:xfrm>
          <a:prstGeom prst="bentConnector3">
            <a:avLst>
              <a:gd fmla="val 51172" name="adj1"/>
            </a:avLst>
          </a:prstGeom>
          <a:noFill/>
          <a:ln cap="flat" cmpd="sng" w="9525">
            <a:solidFill>
              <a:srgbClr val="000000"/>
            </a:solidFill>
            <a:prstDash val="solid"/>
            <a:round/>
            <a:headEnd len="sm" w="sm" type="none"/>
            <a:tailEnd len="sm" w="sm" type="none"/>
          </a:ln>
        </p:spPr>
      </p:cxnSp>
      <p:cxnSp>
        <p:nvCxnSpPr>
          <p:cNvPr id="270" name="Google Shape;270;p23"/>
          <p:cNvCxnSpPr>
            <a:endCxn id="271" idx="0"/>
          </p:cNvCxnSpPr>
          <p:nvPr/>
        </p:nvCxnSpPr>
        <p:spPr>
          <a:xfrm>
            <a:off x="5785565" y="3092801"/>
            <a:ext cx="2430900" cy="367500"/>
          </a:xfrm>
          <a:prstGeom prst="bentConnector2">
            <a:avLst/>
          </a:prstGeom>
          <a:noFill/>
          <a:ln cap="flat" cmpd="sng" w="9525">
            <a:solidFill>
              <a:srgbClr val="000000"/>
            </a:solidFill>
            <a:prstDash val="solid"/>
            <a:round/>
            <a:headEnd len="sm" w="sm" type="none"/>
            <a:tailEnd len="sm" w="sm" type="none"/>
          </a:ln>
        </p:spPr>
      </p:cxnSp>
      <p:sp>
        <p:nvSpPr>
          <p:cNvPr id="271" name="Google Shape;271;p23"/>
          <p:cNvSpPr/>
          <p:nvPr/>
        </p:nvSpPr>
        <p:spPr>
          <a:xfrm>
            <a:off x="7447415" y="346030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ANIS NUR HAJAR</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a:t>
            </a:r>
            <a:r>
              <a:rPr lang="en" sz="1000">
                <a:solidFill>
                  <a:srgbClr val="FFFFFF"/>
                </a:solidFill>
                <a:latin typeface="Roboto"/>
                <a:ea typeface="Roboto"/>
                <a:cs typeface="Roboto"/>
                <a:sym typeface="Roboto"/>
              </a:rPr>
              <a:t>SOFTWARE TESTER)</a:t>
            </a:r>
            <a:endParaRPr>
              <a:solidFill>
                <a:srgbClr val="FFFFFF"/>
              </a:solidFill>
            </a:endParaRPr>
          </a:p>
        </p:txBody>
      </p:sp>
      <p:sp>
        <p:nvSpPr>
          <p:cNvPr id="272" name="Google Shape;272;p23"/>
          <p:cNvSpPr/>
          <p:nvPr/>
        </p:nvSpPr>
        <p:spPr>
          <a:xfrm>
            <a:off x="2688922" y="346030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NORAEIN</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a:t>
            </a:r>
            <a:r>
              <a:rPr lang="en" sz="1000">
                <a:solidFill>
                  <a:srgbClr val="FFFFFF"/>
                </a:solidFill>
                <a:latin typeface="Roboto"/>
                <a:ea typeface="Roboto"/>
                <a:cs typeface="Roboto"/>
                <a:sym typeface="Roboto"/>
              </a:rPr>
              <a:t>PROGRAMMER)</a:t>
            </a:r>
            <a:endParaRPr sz="1000">
              <a:solidFill>
                <a:srgbClr val="FFFFFF"/>
              </a:solidFill>
              <a:latin typeface="Roboto"/>
              <a:ea typeface="Roboto"/>
              <a:cs typeface="Roboto"/>
              <a:sym typeface="Roboto"/>
            </a:endParaRPr>
          </a:p>
        </p:txBody>
      </p:sp>
      <p:cxnSp>
        <p:nvCxnSpPr>
          <p:cNvPr id="273" name="Google Shape;273;p23"/>
          <p:cNvCxnSpPr>
            <a:endCxn id="272" idx="0"/>
          </p:cNvCxnSpPr>
          <p:nvPr/>
        </p:nvCxnSpPr>
        <p:spPr>
          <a:xfrm flipH="1">
            <a:off x="3457972" y="3064901"/>
            <a:ext cx="4800" cy="395400"/>
          </a:xfrm>
          <a:prstGeom prst="straightConnector1">
            <a:avLst/>
          </a:prstGeom>
          <a:noFill/>
          <a:ln cap="flat" cmpd="sng" w="9525">
            <a:solidFill>
              <a:srgbClr val="000000"/>
            </a:solidFill>
            <a:prstDash val="solid"/>
            <a:round/>
            <a:headEnd len="med" w="med" type="none"/>
            <a:tailEnd len="med" w="med" type="none"/>
          </a:ln>
        </p:spPr>
      </p:cxnSp>
      <p:pic>
        <p:nvPicPr>
          <p:cNvPr id="274" name="Google Shape;274;p23"/>
          <p:cNvPicPr preferRelativeResize="0"/>
          <p:nvPr/>
        </p:nvPicPr>
        <p:blipFill>
          <a:blip r:embed="rId3">
            <a:alphaModFix/>
          </a:blip>
          <a:stretch>
            <a:fillRect/>
          </a:stretch>
        </p:blipFill>
        <p:spPr>
          <a:xfrm>
            <a:off x="95102" y="117925"/>
            <a:ext cx="2155200" cy="482888"/>
          </a:xfrm>
          <a:prstGeom prst="rect">
            <a:avLst/>
          </a:prstGeom>
          <a:noFill/>
          <a:ln>
            <a:noFill/>
          </a:ln>
        </p:spPr>
      </p:pic>
      <p:pic>
        <p:nvPicPr>
          <p:cNvPr id="275" name="Google Shape;275;p23"/>
          <p:cNvPicPr preferRelativeResize="0"/>
          <p:nvPr/>
        </p:nvPicPr>
        <p:blipFill rotWithShape="1">
          <a:blip r:embed="rId4">
            <a:alphaModFix/>
          </a:blip>
          <a:srcRect b="19698" l="18659" r="0" t="28680"/>
          <a:stretch/>
        </p:blipFill>
        <p:spPr>
          <a:xfrm>
            <a:off x="7838475" y="4047775"/>
            <a:ext cx="899050" cy="1015176"/>
          </a:xfrm>
          <a:prstGeom prst="rect">
            <a:avLst/>
          </a:prstGeom>
          <a:noFill/>
          <a:ln>
            <a:noFill/>
          </a:ln>
        </p:spPr>
      </p:pic>
      <p:pic>
        <p:nvPicPr>
          <p:cNvPr id="276" name="Google Shape;276;p23"/>
          <p:cNvPicPr preferRelativeResize="0"/>
          <p:nvPr/>
        </p:nvPicPr>
        <p:blipFill>
          <a:blip r:embed="rId5">
            <a:alphaModFix/>
          </a:blip>
          <a:stretch>
            <a:fillRect/>
          </a:stretch>
        </p:blipFill>
        <p:spPr>
          <a:xfrm>
            <a:off x="4071827" y="1053737"/>
            <a:ext cx="1130226" cy="113025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277" name="Google Shape;277;p23"/>
          <p:cNvPicPr preferRelativeResize="0"/>
          <p:nvPr/>
        </p:nvPicPr>
        <p:blipFill>
          <a:blip r:embed="rId6">
            <a:alphaModFix/>
          </a:blip>
          <a:stretch>
            <a:fillRect/>
          </a:stretch>
        </p:blipFill>
        <p:spPr>
          <a:xfrm>
            <a:off x="5389700" y="4047775"/>
            <a:ext cx="828225" cy="1015176"/>
          </a:xfrm>
          <a:prstGeom prst="rect">
            <a:avLst/>
          </a:prstGeom>
          <a:noFill/>
          <a:ln>
            <a:noFill/>
          </a:ln>
        </p:spPr>
      </p:pic>
      <p:pic>
        <p:nvPicPr>
          <p:cNvPr id="278" name="Google Shape;278;p23"/>
          <p:cNvPicPr preferRelativeResize="0"/>
          <p:nvPr/>
        </p:nvPicPr>
        <p:blipFill rotWithShape="1">
          <a:blip r:embed="rId7">
            <a:alphaModFix/>
          </a:blip>
          <a:srcRect b="0" l="0" r="12226" t="0"/>
          <a:stretch/>
        </p:blipFill>
        <p:spPr>
          <a:xfrm rot="-5400000">
            <a:off x="2918588" y="3915336"/>
            <a:ext cx="1129676" cy="1287052"/>
          </a:xfrm>
          <a:prstGeom prst="rect">
            <a:avLst/>
          </a:prstGeom>
          <a:noFill/>
          <a:ln>
            <a:noFill/>
          </a:ln>
        </p:spPr>
      </p:pic>
      <p:pic>
        <p:nvPicPr>
          <p:cNvPr id="279" name="Google Shape;279;p23"/>
          <p:cNvPicPr preferRelativeResize="0"/>
          <p:nvPr/>
        </p:nvPicPr>
        <p:blipFill>
          <a:blip r:embed="rId8">
            <a:alphaModFix/>
          </a:blip>
          <a:stretch>
            <a:fillRect/>
          </a:stretch>
        </p:blipFill>
        <p:spPr>
          <a:xfrm>
            <a:off x="785797" y="3993500"/>
            <a:ext cx="791364" cy="11302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3" name="Shape 283"/>
        <p:cNvGrpSpPr/>
        <p:nvPr/>
      </p:nvGrpSpPr>
      <p:grpSpPr>
        <a:xfrm>
          <a:off x="0" y="0"/>
          <a:ext cx="0" cy="0"/>
          <a:chOff x="0" y="0"/>
          <a:chExt cx="0" cy="0"/>
        </a:xfrm>
      </p:grpSpPr>
      <p:grpSp>
        <p:nvGrpSpPr>
          <p:cNvPr id="284" name="Google Shape;284;p24"/>
          <p:cNvGrpSpPr/>
          <p:nvPr/>
        </p:nvGrpSpPr>
        <p:grpSpPr>
          <a:xfrm>
            <a:off x="4168175" y="-215925"/>
            <a:ext cx="4702500" cy="2024619"/>
            <a:chOff x="4121900" y="0"/>
            <a:chExt cx="4702500" cy="2301750"/>
          </a:xfrm>
        </p:grpSpPr>
        <p:sp>
          <p:nvSpPr>
            <p:cNvPr id="285" name="Google Shape;285;p24"/>
            <p:cNvSpPr/>
            <p:nvPr/>
          </p:nvSpPr>
          <p:spPr>
            <a:xfrm>
              <a:off x="4121900" y="363150"/>
              <a:ext cx="47025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24"/>
            <p:cNvGrpSpPr/>
            <p:nvPr/>
          </p:nvGrpSpPr>
          <p:grpSpPr>
            <a:xfrm>
              <a:off x="4444825" y="0"/>
              <a:ext cx="4133762" cy="641924"/>
              <a:chOff x="4444825" y="0"/>
              <a:chExt cx="4133762" cy="641924"/>
            </a:xfrm>
          </p:grpSpPr>
          <p:grpSp>
            <p:nvGrpSpPr>
              <p:cNvPr id="287" name="Google Shape;287;p24"/>
              <p:cNvGrpSpPr/>
              <p:nvPr/>
            </p:nvGrpSpPr>
            <p:grpSpPr>
              <a:xfrm>
                <a:off x="4444825" y="0"/>
                <a:ext cx="46887" cy="641924"/>
                <a:chOff x="4444825" y="0"/>
                <a:chExt cx="46887" cy="641924"/>
              </a:xfrm>
            </p:grpSpPr>
            <p:sp>
              <p:nvSpPr>
                <p:cNvPr id="288" name="Google Shape;288;p24"/>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4"/>
              <p:cNvGrpSpPr/>
              <p:nvPr/>
            </p:nvGrpSpPr>
            <p:grpSpPr>
              <a:xfrm>
                <a:off x="8531700" y="0"/>
                <a:ext cx="46887" cy="641924"/>
                <a:chOff x="2783050" y="0"/>
                <a:chExt cx="46887" cy="641924"/>
              </a:xfrm>
            </p:grpSpPr>
            <p:sp>
              <p:nvSpPr>
                <p:cNvPr id="291" name="Google Shape;291;p24"/>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93" name="Google Shape;293;p24"/>
          <p:cNvSpPr txBox="1"/>
          <p:nvPr>
            <p:ph idx="1" type="subTitle"/>
          </p:nvPr>
        </p:nvSpPr>
        <p:spPr>
          <a:xfrm>
            <a:off x="3154200" y="2394750"/>
            <a:ext cx="5515500" cy="27489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rgbClr val="212121"/>
              </a:buClr>
              <a:buSzPts val="1600"/>
              <a:buFont typeface="Barlow"/>
              <a:buChar char="●"/>
            </a:pPr>
            <a:r>
              <a:rPr b="1" lang="en" sz="1600">
                <a:solidFill>
                  <a:srgbClr val="212121"/>
                </a:solidFill>
              </a:rPr>
              <a:t>System scopes:</a:t>
            </a:r>
            <a:endParaRPr b="1" sz="1600">
              <a:solidFill>
                <a:srgbClr val="212121"/>
              </a:solidFill>
            </a:endParaRPr>
          </a:p>
          <a:p>
            <a:pPr indent="-330200" lvl="1" marL="914400" rtl="0" algn="l">
              <a:spcBef>
                <a:spcPts val="0"/>
              </a:spcBef>
              <a:spcAft>
                <a:spcPts val="0"/>
              </a:spcAft>
              <a:buClr>
                <a:srgbClr val="212121"/>
              </a:buClr>
              <a:buSzPts val="1600"/>
              <a:buFont typeface="Barlow"/>
              <a:buChar char="○"/>
            </a:pPr>
            <a:r>
              <a:rPr b="1" lang="en" sz="1600">
                <a:solidFill>
                  <a:srgbClr val="212121"/>
                </a:solidFill>
              </a:rPr>
              <a:t>LMS is server-based application(BRINFO SYSTEM)</a:t>
            </a:r>
            <a:endParaRPr b="1" sz="1600">
              <a:solidFill>
                <a:srgbClr val="212121"/>
              </a:solidFill>
            </a:endParaRPr>
          </a:p>
          <a:p>
            <a:pPr indent="-330200" lvl="1" marL="914400" rtl="0" algn="l">
              <a:spcBef>
                <a:spcPts val="0"/>
              </a:spcBef>
              <a:spcAft>
                <a:spcPts val="0"/>
              </a:spcAft>
              <a:buClr>
                <a:srgbClr val="212121"/>
              </a:buClr>
              <a:buSzPts val="1600"/>
              <a:buFont typeface="Barlow"/>
              <a:buChar char="○"/>
            </a:pPr>
            <a:r>
              <a:rPr b="1" lang="en" sz="1600">
                <a:solidFill>
                  <a:srgbClr val="212121"/>
                </a:solidFill>
              </a:rPr>
              <a:t>Developed to ease the organization in managing the employees’ leave recording </a:t>
            </a:r>
            <a:endParaRPr b="1" sz="1600">
              <a:solidFill>
                <a:srgbClr val="212121"/>
              </a:solidFill>
            </a:endParaRPr>
          </a:p>
          <a:p>
            <a:pPr indent="-330200" lvl="1" marL="914400" rtl="0" algn="l">
              <a:spcBef>
                <a:spcPts val="0"/>
              </a:spcBef>
              <a:spcAft>
                <a:spcPts val="0"/>
              </a:spcAft>
              <a:buClr>
                <a:srgbClr val="212121"/>
              </a:buClr>
              <a:buSzPts val="1600"/>
              <a:buFont typeface="Barlow"/>
              <a:buChar char="○"/>
            </a:pPr>
            <a:r>
              <a:rPr b="1" lang="en" sz="1600">
                <a:solidFill>
                  <a:srgbClr val="212121"/>
                </a:solidFill>
              </a:rPr>
              <a:t>LMS is used to record and manage the leaves applied by the employees</a:t>
            </a:r>
            <a:endParaRPr b="1" sz="1600">
              <a:solidFill>
                <a:srgbClr val="212121"/>
              </a:solidFill>
            </a:endParaRPr>
          </a:p>
          <a:p>
            <a:pPr indent="-330200" lvl="0" marL="457200" rtl="0" algn="l">
              <a:spcBef>
                <a:spcPts val="0"/>
              </a:spcBef>
              <a:spcAft>
                <a:spcPts val="0"/>
              </a:spcAft>
              <a:buClr>
                <a:srgbClr val="212121"/>
              </a:buClr>
              <a:buSzPts val="1600"/>
              <a:buFont typeface="Barlow"/>
              <a:buChar char="●"/>
            </a:pPr>
            <a:r>
              <a:rPr b="1" lang="en" sz="1600">
                <a:solidFill>
                  <a:srgbClr val="212121"/>
                </a:solidFill>
              </a:rPr>
              <a:t>User scope involved:</a:t>
            </a:r>
            <a:endParaRPr b="1" sz="1600">
              <a:solidFill>
                <a:srgbClr val="212121"/>
              </a:solidFill>
            </a:endParaRPr>
          </a:p>
          <a:p>
            <a:pPr indent="-330200" lvl="1" marL="914400" rtl="0" algn="l">
              <a:spcBef>
                <a:spcPts val="0"/>
              </a:spcBef>
              <a:spcAft>
                <a:spcPts val="0"/>
              </a:spcAft>
              <a:buClr>
                <a:srgbClr val="212121"/>
              </a:buClr>
              <a:buSzPts val="1600"/>
              <a:buFont typeface="Barlow"/>
              <a:buChar char="○"/>
            </a:pPr>
            <a:r>
              <a:rPr b="1" lang="en" sz="1600">
                <a:solidFill>
                  <a:srgbClr val="212121"/>
                </a:solidFill>
              </a:rPr>
              <a:t>Employees</a:t>
            </a:r>
            <a:endParaRPr b="1" sz="1600">
              <a:solidFill>
                <a:srgbClr val="212121"/>
              </a:solidFill>
            </a:endParaRPr>
          </a:p>
          <a:p>
            <a:pPr indent="-330200" lvl="1" marL="914400" rtl="0" algn="l">
              <a:spcBef>
                <a:spcPts val="0"/>
              </a:spcBef>
              <a:spcAft>
                <a:spcPts val="0"/>
              </a:spcAft>
              <a:buClr>
                <a:srgbClr val="212121"/>
              </a:buClr>
              <a:buSzPts val="1600"/>
              <a:buFont typeface="Barlow"/>
              <a:buChar char="○"/>
            </a:pPr>
            <a:r>
              <a:rPr b="1" lang="en" sz="1600">
                <a:solidFill>
                  <a:srgbClr val="212121"/>
                </a:solidFill>
              </a:rPr>
              <a:t>System Administrator</a:t>
            </a:r>
            <a:endParaRPr b="1" sz="1600">
              <a:solidFill>
                <a:srgbClr val="212121"/>
              </a:solidFill>
            </a:endParaRPr>
          </a:p>
          <a:p>
            <a:pPr indent="0" lvl="0" marL="0" rtl="0" algn="r">
              <a:spcBef>
                <a:spcPts val="1600"/>
              </a:spcBef>
              <a:spcAft>
                <a:spcPts val="0"/>
              </a:spcAft>
              <a:buNone/>
            </a:pPr>
            <a:r>
              <a:t/>
            </a:r>
            <a:endParaRPr b="1"/>
          </a:p>
        </p:txBody>
      </p:sp>
      <p:sp>
        <p:nvSpPr>
          <p:cNvPr id="294" name="Google Shape;294;p24"/>
          <p:cNvSpPr txBox="1"/>
          <p:nvPr>
            <p:ph type="ctrTitle"/>
          </p:nvPr>
        </p:nvSpPr>
        <p:spPr>
          <a:xfrm>
            <a:off x="5121375" y="431175"/>
            <a:ext cx="3249600" cy="1328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ABOUT OUR PROJECT</a:t>
            </a:r>
            <a:endParaRPr/>
          </a:p>
        </p:txBody>
      </p:sp>
      <p:pic>
        <p:nvPicPr>
          <p:cNvPr id="295" name="Google Shape;295;p24"/>
          <p:cNvPicPr preferRelativeResize="0"/>
          <p:nvPr/>
        </p:nvPicPr>
        <p:blipFill>
          <a:blip r:embed="rId4">
            <a:alphaModFix/>
          </a:blip>
          <a:stretch>
            <a:fillRect/>
          </a:stretch>
        </p:blipFill>
        <p:spPr>
          <a:xfrm>
            <a:off x="95102" y="117925"/>
            <a:ext cx="2155200" cy="482888"/>
          </a:xfrm>
          <a:prstGeom prst="rect">
            <a:avLst/>
          </a:prstGeom>
          <a:noFill/>
          <a:ln>
            <a:noFill/>
          </a:ln>
        </p:spPr>
      </p:pic>
      <p:grpSp>
        <p:nvGrpSpPr>
          <p:cNvPr id="296" name="Google Shape;296;p24"/>
          <p:cNvGrpSpPr/>
          <p:nvPr/>
        </p:nvGrpSpPr>
        <p:grpSpPr>
          <a:xfrm>
            <a:off x="1128542" y="932451"/>
            <a:ext cx="1757756" cy="3787553"/>
            <a:chOff x="1128542" y="932451"/>
            <a:chExt cx="1757756" cy="3787553"/>
          </a:xfrm>
        </p:grpSpPr>
        <p:sp>
          <p:nvSpPr>
            <p:cNvPr id="297" name="Google Shape;297;p24"/>
            <p:cNvSpPr/>
            <p:nvPr/>
          </p:nvSpPr>
          <p:spPr>
            <a:xfrm flipH="1">
              <a:off x="1189778" y="4453604"/>
              <a:ext cx="1696520" cy="266400"/>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flipH="1">
              <a:off x="1741895" y="4269024"/>
              <a:ext cx="69792" cy="169652"/>
            </a:xfrm>
            <a:custGeom>
              <a:rect b="b" l="l" r="r" t="t"/>
              <a:pathLst>
                <a:path extrusionOk="0" h="3216" w="1323">
                  <a:moveTo>
                    <a:pt x="1323" y="0"/>
                  </a:moveTo>
                  <a:lnTo>
                    <a:pt x="1" y="173"/>
                  </a:lnTo>
                  <a:lnTo>
                    <a:pt x="1" y="3216"/>
                  </a:lnTo>
                  <a:lnTo>
                    <a:pt x="1279" y="3216"/>
                  </a:lnTo>
                  <a:lnTo>
                    <a:pt x="1323" y="0"/>
                  </a:ln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flipH="1">
              <a:off x="2257282" y="4242332"/>
              <a:ext cx="76702" cy="196345"/>
            </a:xfrm>
            <a:custGeom>
              <a:rect b="b" l="l" r="r" t="t"/>
              <a:pathLst>
                <a:path extrusionOk="0" h="3722" w="1454">
                  <a:moveTo>
                    <a:pt x="0" y="0"/>
                  </a:moveTo>
                  <a:lnTo>
                    <a:pt x="0" y="3315"/>
                  </a:lnTo>
                  <a:lnTo>
                    <a:pt x="1240" y="3722"/>
                  </a:lnTo>
                  <a:lnTo>
                    <a:pt x="1453" y="0"/>
                  </a:ln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flipH="1">
              <a:off x="1369195" y="932451"/>
              <a:ext cx="862609" cy="833384"/>
            </a:xfrm>
            <a:custGeom>
              <a:rect b="b" l="l" r="r" t="t"/>
              <a:pathLst>
                <a:path extrusionOk="0" h="15798" w="16352">
                  <a:moveTo>
                    <a:pt x="8470" y="0"/>
                  </a:moveTo>
                  <a:cubicBezTo>
                    <a:pt x="8113" y="0"/>
                    <a:pt x="7756" y="45"/>
                    <a:pt x="7409" y="133"/>
                  </a:cubicBezTo>
                  <a:cubicBezTo>
                    <a:pt x="6966" y="244"/>
                    <a:pt x="6536" y="434"/>
                    <a:pt x="6212" y="749"/>
                  </a:cubicBezTo>
                  <a:cubicBezTo>
                    <a:pt x="5711" y="1235"/>
                    <a:pt x="5518" y="1949"/>
                    <a:pt x="5345" y="2623"/>
                  </a:cubicBezTo>
                  <a:cubicBezTo>
                    <a:pt x="4963" y="2166"/>
                    <a:pt x="4369" y="1883"/>
                    <a:pt x="3780" y="1883"/>
                  </a:cubicBezTo>
                  <a:cubicBezTo>
                    <a:pt x="3597" y="1883"/>
                    <a:pt x="3414" y="1911"/>
                    <a:pt x="3237" y="1969"/>
                  </a:cubicBezTo>
                  <a:cubicBezTo>
                    <a:pt x="2495" y="2213"/>
                    <a:pt x="1963" y="3035"/>
                    <a:pt x="2121" y="3800"/>
                  </a:cubicBezTo>
                  <a:cubicBezTo>
                    <a:pt x="1990" y="3804"/>
                    <a:pt x="1856" y="3811"/>
                    <a:pt x="1722" y="3816"/>
                  </a:cubicBezTo>
                  <a:cubicBezTo>
                    <a:pt x="1707" y="3967"/>
                    <a:pt x="1813" y="4115"/>
                    <a:pt x="1953" y="4172"/>
                  </a:cubicBezTo>
                  <a:lnTo>
                    <a:pt x="1953" y="4172"/>
                  </a:lnTo>
                  <a:cubicBezTo>
                    <a:pt x="1906" y="4168"/>
                    <a:pt x="1860" y="4166"/>
                    <a:pt x="1814" y="4166"/>
                  </a:cubicBezTo>
                  <a:cubicBezTo>
                    <a:pt x="1203" y="4166"/>
                    <a:pt x="599" y="4531"/>
                    <a:pt x="321" y="5079"/>
                  </a:cubicBezTo>
                  <a:cubicBezTo>
                    <a:pt x="1" y="5718"/>
                    <a:pt x="127" y="6543"/>
                    <a:pt x="605" y="7075"/>
                  </a:cubicBezTo>
                  <a:cubicBezTo>
                    <a:pt x="973" y="7489"/>
                    <a:pt x="1529" y="7717"/>
                    <a:pt x="2084" y="7717"/>
                  </a:cubicBezTo>
                  <a:cubicBezTo>
                    <a:pt x="2244" y="7717"/>
                    <a:pt x="2403" y="7698"/>
                    <a:pt x="2558" y="7660"/>
                  </a:cubicBezTo>
                  <a:lnTo>
                    <a:pt x="4626" y="11156"/>
                  </a:lnTo>
                  <a:cubicBezTo>
                    <a:pt x="4910" y="11969"/>
                    <a:pt x="5254" y="12762"/>
                    <a:pt x="5653" y="13524"/>
                  </a:cubicBezTo>
                  <a:cubicBezTo>
                    <a:pt x="5862" y="13918"/>
                    <a:pt x="6150" y="14353"/>
                    <a:pt x="6596" y="14392"/>
                  </a:cubicBezTo>
                  <a:cubicBezTo>
                    <a:pt x="6620" y="14394"/>
                    <a:pt x="6644" y="14395"/>
                    <a:pt x="6668" y="14395"/>
                  </a:cubicBezTo>
                  <a:cubicBezTo>
                    <a:pt x="6819" y="14395"/>
                    <a:pt x="6969" y="14358"/>
                    <a:pt x="7120" y="14358"/>
                  </a:cubicBezTo>
                  <a:cubicBezTo>
                    <a:pt x="7162" y="14358"/>
                    <a:pt x="7204" y="14361"/>
                    <a:pt x="7247" y="14368"/>
                  </a:cubicBezTo>
                  <a:cubicBezTo>
                    <a:pt x="7452" y="14408"/>
                    <a:pt x="7622" y="14554"/>
                    <a:pt x="7788" y="14688"/>
                  </a:cubicBezTo>
                  <a:cubicBezTo>
                    <a:pt x="8567" y="15323"/>
                    <a:pt x="9563" y="15798"/>
                    <a:pt x="10545" y="15798"/>
                  </a:cubicBezTo>
                  <a:cubicBezTo>
                    <a:pt x="10850" y="15798"/>
                    <a:pt x="11154" y="15752"/>
                    <a:pt x="11450" y="15651"/>
                  </a:cubicBezTo>
                  <a:cubicBezTo>
                    <a:pt x="11773" y="15541"/>
                    <a:pt x="12097" y="15348"/>
                    <a:pt x="12232" y="15031"/>
                  </a:cubicBezTo>
                  <a:cubicBezTo>
                    <a:pt x="12362" y="14736"/>
                    <a:pt x="12245" y="14322"/>
                    <a:pt x="11946" y="14210"/>
                  </a:cubicBezTo>
                  <a:lnTo>
                    <a:pt x="11946" y="14210"/>
                  </a:lnTo>
                  <a:cubicBezTo>
                    <a:pt x="12218" y="14294"/>
                    <a:pt x="12507" y="14371"/>
                    <a:pt x="12786" y="14371"/>
                  </a:cubicBezTo>
                  <a:cubicBezTo>
                    <a:pt x="12950" y="14371"/>
                    <a:pt x="13110" y="14345"/>
                    <a:pt x="13261" y="14277"/>
                  </a:cubicBezTo>
                  <a:cubicBezTo>
                    <a:pt x="13684" y="14088"/>
                    <a:pt x="13889" y="13417"/>
                    <a:pt x="13498" y="13161"/>
                  </a:cubicBezTo>
                  <a:lnTo>
                    <a:pt x="13498" y="13161"/>
                  </a:lnTo>
                  <a:cubicBezTo>
                    <a:pt x="13521" y="13162"/>
                    <a:pt x="13544" y="13162"/>
                    <a:pt x="13567" y="13162"/>
                  </a:cubicBezTo>
                  <a:cubicBezTo>
                    <a:pt x="14116" y="13162"/>
                    <a:pt x="14659" y="12853"/>
                    <a:pt x="14935" y="12379"/>
                  </a:cubicBezTo>
                  <a:cubicBezTo>
                    <a:pt x="15208" y="11912"/>
                    <a:pt x="15215" y="11299"/>
                    <a:pt x="14956" y="10823"/>
                  </a:cubicBezTo>
                  <a:lnTo>
                    <a:pt x="14956" y="10823"/>
                  </a:lnTo>
                  <a:cubicBezTo>
                    <a:pt x="15012" y="10887"/>
                    <a:pt x="15100" y="10923"/>
                    <a:pt x="15185" y="10923"/>
                  </a:cubicBezTo>
                  <a:cubicBezTo>
                    <a:pt x="15246" y="10923"/>
                    <a:pt x="15306" y="10905"/>
                    <a:pt x="15353" y="10864"/>
                  </a:cubicBezTo>
                  <a:cubicBezTo>
                    <a:pt x="15254" y="10635"/>
                    <a:pt x="15057" y="10450"/>
                    <a:pt x="14820" y="10375"/>
                  </a:cubicBezTo>
                  <a:lnTo>
                    <a:pt x="14820" y="10375"/>
                  </a:lnTo>
                  <a:cubicBezTo>
                    <a:pt x="14835" y="10376"/>
                    <a:pt x="14849" y="10376"/>
                    <a:pt x="14863" y="10376"/>
                  </a:cubicBezTo>
                  <a:cubicBezTo>
                    <a:pt x="15337" y="10376"/>
                    <a:pt x="15782" y="10074"/>
                    <a:pt x="16032" y="9665"/>
                  </a:cubicBezTo>
                  <a:cubicBezTo>
                    <a:pt x="16285" y="9246"/>
                    <a:pt x="16352" y="8733"/>
                    <a:pt x="16308" y="8244"/>
                  </a:cubicBezTo>
                  <a:cubicBezTo>
                    <a:pt x="16268" y="7758"/>
                    <a:pt x="16126" y="7273"/>
                    <a:pt x="15831" y="6886"/>
                  </a:cubicBezTo>
                  <a:cubicBezTo>
                    <a:pt x="15547" y="6516"/>
                    <a:pt x="15112" y="6250"/>
                    <a:pt x="14649" y="6228"/>
                  </a:cubicBezTo>
                  <a:lnTo>
                    <a:pt x="14649" y="6228"/>
                  </a:lnTo>
                  <a:cubicBezTo>
                    <a:pt x="14819" y="6228"/>
                    <a:pt x="15007" y="6192"/>
                    <a:pt x="15049" y="6037"/>
                  </a:cubicBezTo>
                  <a:cubicBezTo>
                    <a:pt x="15088" y="5904"/>
                    <a:pt x="14966" y="5761"/>
                    <a:pt x="14828" y="5725"/>
                  </a:cubicBezTo>
                  <a:cubicBezTo>
                    <a:pt x="14793" y="5718"/>
                    <a:pt x="14758" y="5714"/>
                    <a:pt x="14723" y="5714"/>
                  </a:cubicBezTo>
                  <a:cubicBezTo>
                    <a:pt x="14618" y="5714"/>
                    <a:pt x="14513" y="5744"/>
                    <a:pt x="14410" y="5773"/>
                  </a:cubicBezTo>
                  <a:cubicBezTo>
                    <a:pt x="15361" y="5315"/>
                    <a:pt x="15704" y="3993"/>
                    <a:pt x="15223" y="3054"/>
                  </a:cubicBezTo>
                  <a:cubicBezTo>
                    <a:pt x="14783" y="2195"/>
                    <a:pt x="13798" y="1703"/>
                    <a:pt x="12830" y="1703"/>
                  </a:cubicBezTo>
                  <a:cubicBezTo>
                    <a:pt x="12739" y="1703"/>
                    <a:pt x="12648" y="1707"/>
                    <a:pt x="12558" y="1716"/>
                  </a:cubicBezTo>
                  <a:cubicBezTo>
                    <a:pt x="12047" y="1766"/>
                    <a:pt x="11513" y="1981"/>
                    <a:pt x="11205" y="2382"/>
                  </a:cubicBezTo>
                  <a:lnTo>
                    <a:pt x="11205" y="2382"/>
                  </a:lnTo>
                  <a:cubicBezTo>
                    <a:pt x="11233" y="2261"/>
                    <a:pt x="11214" y="2129"/>
                    <a:pt x="11142" y="2028"/>
                  </a:cubicBezTo>
                  <a:lnTo>
                    <a:pt x="11142" y="2028"/>
                  </a:lnTo>
                  <a:cubicBezTo>
                    <a:pt x="10968" y="2135"/>
                    <a:pt x="10815" y="2272"/>
                    <a:pt x="10692" y="2434"/>
                  </a:cubicBezTo>
                  <a:cubicBezTo>
                    <a:pt x="11019" y="1925"/>
                    <a:pt x="10977" y="1207"/>
                    <a:pt x="10585" y="745"/>
                  </a:cubicBezTo>
                  <a:cubicBezTo>
                    <a:pt x="10281" y="383"/>
                    <a:pt x="9816" y="193"/>
                    <a:pt x="9354" y="94"/>
                  </a:cubicBezTo>
                  <a:cubicBezTo>
                    <a:pt x="9064" y="31"/>
                    <a:pt x="8767" y="0"/>
                    <a:pt x="84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flipH="1">
              <a:off x="1799919" y="1412126"/>
              <a:ext cx="433098" cy="836866"/>
            </a:xfrm>
            <a:custGeom>
              <a:rect b="b" l="l" r="r" t="t"/>
              <a:pathLst>
                <a:path extrusionOk="0" h="15864" w="8210">
                  <a:moveTo>
                    <a:pt x="2274" y="0"/>
                  </a:moveTo>
                  <a:cubicBezTo>
                    <a:pt x="2114" y="0"/>
                    <a:pt x="1966" y="16"/>
                    <a:pt x="1836" y="51"/>
                  </a:cubicBezTo>
                  <a:cubicBezTo>
                    <a:pt x="1836" y="51"/>
                    <a:pt x="0" y="6290"/>
                    <a:pt x="3639" y="8590"/>
                  </a:cubicBezTo>
                  <a:cubicBezTo>
                    <a:pt x="5340" y="7588"/>
                    <a:pt x="6306" y="6922"/>
                    <a:pt x="6306" y="6921"/>
                  </a:cubicBezTo>
                  <a:lnTo>
                    <a:pt x="6306" y="6921"/>
                  </a:lnTo>
                  <a:lnTo>
                    <a:pt x="5774" y="10493"/>
                  </a:lnTo>
                  <a:lnTo>
                    <a:pt x="4306" y="11258"/>
                  </a:lnTo>
                  <a:lnTo>
                    <a:pt x="4906" y="15864"/>
                  </a:lnTo>
                  <a:lnTo>
                    <a:pt x="8209" y="11559"/>
                  </a:lnTo>
                  <a:lnTo>
                    <a:pt x="6974" y="10493"/>
                  </a:lnTo>
                  <a:cubicBezTo>
                    <a:pt x="6974" y="10493"/>
                    <a:pt x="7676" y="2450"/>
                    <a:pt x="7708" y="2284"/>
                  </a:cubicBezTo>
                  <a:cubicBezTo>
                    <a:pt x="7741" y="2132"/>
                    <a:pt x="4127" y="0"/>
                    <a:pt x="2274" y="0"/>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flipH="1">
              <a:off x="1704385" y="1326562"/>
              <a:ext cx="456204" cy="384882"/>
            </a:xfrm>
            <a:custGeom>
              <a:rect b="b" l="l" r="r" t="t"/>
              <a:pathLst>
                <a:path extrusionOk="0" h="7296" w="8648">
                  <a:moveTo>
                    <a:pt x="2092" y="0"/>
                  </a:moveTo>
                  <a:cubicBezTo>
                    <a:pt x="1701" y="0"/>
                    <a:pt x="1317" y="50"/>
                    <a:pt x="952" y="153"/>
                  </a:cubicBezTo>
                  <a:cubicBezTo>
                    <a:pt x="237" y="800"/>
                    <a:pt x="1" y="3129"/>
                    <a:pt x="1" y="3129"/>
                  </a:cubicBezTo>
                  <a:cubicBezTo>
                    <a:pt x="1" y="3129"/>
                    <a:pt x="778" y="2691"/>
                    <a:pt x="1923" y="2691"/>
                  </a:cubicBezTo>
                  <a:cubicBezTo>
                    <a:pt x="3396" y="2691"/>
                    <a:pt x="5477" y="3416"/>
                    <a:pt x="7294" y="6731"/>
                  </a:cubicBezTo>
                  <a:lnTo>
                    <a:pt x="7523" y="7296"/>
                  </a:lnTo>
                  <a:cubicBezTo>
                    <a:pt x="7523" y="7296"/>
                    <a:pt x="8647" y="6254"/>
                    <a:pt x="7443" y="3602"/>
                  </a:cubicBezTo>
                  <a:cubicBezTo>
                    <a:pt x="6436" y="1373"/>
                    <a:pt x="4154" y="0"/>
                    <a:pt x="20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flipH="1">
              <a:off x="1739099" y="1629729"/>
              <a:ext cx="113787" cy="128505"/>
            </a:xfrm>
            <a:custGeom>
              <a:rect b="b" l="l" r="r" t="t"/>
              <a:pathLst>
                <a:path extrusionOk="0" h="2436" w="2157">
                  <a:moveTo>
                    <a:pt x="934" y="1"/>
                  </a:moveTo>
                  <a:cubicBezTo>
                    <a:pt x="460" y="1"/>
                    <a:pt x="0" y="263"/>
                    <a:pt x="0" y="263"/>
                  </a:cubicBezTo>
                  <a:lnTo>
                    <a:pt x="0" y="2062"/>
                  </a:lnTo>
                  <a:cubicBezTo>
                    <a:pt x="306" y="2324"/>
                    <a:pt x="607" y="2435"/>
                    <a:pt x="877" y="2435"/>
                  </a:cubicBezTo>
                  <a:cubicBezTo>
                    <a:pt x="1640" y="2435"/>
                    <a:pt x="2156" y="1547"/>
                    <a:pt x="1836" y="662"/>
                  </a:cubicBezTo>
                  <a:cubicBezTo>
                    <a:pt x="1652" y="148"/>
                    <a:pt x="1289" y="1"/>
                    <a:pt x="934" y="1"/>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flipH="1">
              <a:off x="2241717" y="2051007"/>
              <a:ext cx="496981" cy="794083"/>
            </a:xfrm>
            <a:custGeom>
              <a:rect b="b" l="l" r="r" t="t"/>
              <a:pathLst>
                <a:path extrusionOk="0" h="15053" w="9421">
                  <a:moveTo>
                    <a:pt x="2755" y="0"/>
                  </a:moveTo>
                  <a:cubicBezTo>
                    <a:pt x="2591" y="0"/>
                    <a:pt x="2369" y="266"/>
                    <a:pt x="2163" y="868"/>
                  </a:cubicBezTo>
                  <a:cubicBezTo>
                    <a:pt x="1137" y="2403"/>
                    <a:pt x="1575" y="2991"/>
                    <a:pt x="1575" y="2991"/>
                  </a:cubicBezTo>
                  <a:lnTo>
                    <a:pt x="0" y="5280"/>
                  </a:lnTo>
                  <a:lnTo>
                    <a:pt x="1871" y="6018"/>
                  </a:lnTo>
                  <a:cubicBezTo>
                    <a:pt x="1871" y="6018"/>
                    <a:pt x="6362" y="13244"/>
                    <a:pt x="8169" y="15052"/>
                  </a:cubicBezTo>
                  <a:cubicBezTo>
                    <a:pt x="9049" y="13931"/>
                    <a:pt x="9421" y="13327"/>
                    <a:pt x="9421" y="13327"/>
                  </a:cubicBezTo>
                  <a:lnTo>
                    <a:pt x="7779" y="10805"/>
                  </a:lnTo>
                  <a:lnTo>
                    <a:pt x="2897" y="5280"/>
                  </a:lnTo>
                  <a:cubicBezTo>
                    <a:pt x="2897" y="5280"/>
                    <a:pt x="2554" y="2743"/>
                    <a:pt x="2897" y="1326"/>
                  </a:cubicBezTo>
                  <a:cubicBezTo>
                    <a:pt x="3094" y="505"/>
                    <a:pt x="2980" y="0"/>
                    <a:pt x="2755" y="0"/>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flipH="1">
              <a:off x="2632295" y="1984962"/>
              <a:ext cx="218184" cy="344632"/>
            </a:xfrm>
            <a:custGeom>
              <a:rect b="b" l="l" r="r" t="t"/>
              <a:pathLst>
                <a:path extrusionOk="0" h="6533" w="4136">
                  <a:moveTo>
                    <a:pt x="4136" y="1"/>
                  </a:moveTo>
                  <a:lnTo>
                    <a:pt x="0" y="380"/>
                  </a:lnTo>
                  <a:lnTo>
                    <a:pt x="1634" y="6532"/>
                  </a:lnTo>
                  <a:lnTo>
                    <a:pt x="4136" y="6126"/>
                  </a:lnTo>
                  <a:lnTo>
                    <a:pt x="4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flipH="1">
              <a:off x="2621850" y="1957900"/>
              <a:ext cx="237175" cy="66257"/>
            </a:xfrm>
            <a:custGeom>
              <a:rect b="b" l="l" r="r" t="t"/>
              <a:pathLst>
                <a:path extrusionOk="0" h="1256" w="4496">
                  <a:moveTo>
                    <a:pt x="3753" y="0"/>
                  </a:moveTo>
                  <a:lnTo>
                    <a:pt x="569" y="344"/>
                  </a:lnTo>
                  <a:lnTo>
                    <a:pt x="509" y="628"/>
                  </a:lnTo>
                  <a:lnTo>
                    <a:pt x="0" y="893"/>
                  </a:lnTo>
                  <a:lnTo>
                    <a:pt x="0" y="1255"/>
                  </a:lnTo>
                  <a:lnTo>
                    <a:pt x="4496" y="893"/>
                  </a:lnTo>
                  <a:lnTo>
                    <a:pt x="4496" y="399"/>
                  </a:lnTo>
                  <a:lnTo>
                    <a:pt x="3840" y="399"/>
                  </a:lnTo>
                  <a:lnTo>
                    <a:pt x="37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flipH="1">
              <a:off x="2681092" y="2106766"/>
              <a:ext cx="162952" cy="229632"/>
            </a:xfrm>
            <a:custGeom>
              <a:rect b="b" l="l" r="r" t="t"/>
              <a:pathLst>
                <a:path extrusionOk="0" h="4353" w="3089">
                  <a:moveTo>
                    <a:pt x="391" y="1"/>
                  </a:moveTo>
                  <a:cubicBezTo>
                    <a:pt x="391" y="1"/>
                    <a:pt x="1" y="48"/>
                    <a:pt x="391" y="956"/>
                  </a:cubicBezTo>
                  <a:cubicBezTo>
                    <a:pt x="346" y="940"/>
                    <a:pt x="307" y="932"/>
                    <a:pt x="274" y="932"/>
                  </a:cubicBezTo>
                  <a:cubicBezTo>
                    <a:pt x="73" y="932"/>
                    <a:pt x="106" y="1230"/>
                    <a:pt x="600" y="2056"/>
                  </a:cubicBezTo>
                  <a:cubicBezTo>
                    <a:pt x="573" y="2054"/>
                    <a:pt x="547" y="2052"/>
                    <a:pt x="522" y="2052"/>
                  </a:cubicBezTo>
                  <a:cubicBezTo>
                    <a:pt x="81" y="2052"/>
                    <a:pt x="149" y="2488"/>
                    <a:pt x="991" y="3216"/>
                  </a:cubicBezTo>
                  <a:cubicBezTo>
                    <a:pt x="414" y="3493"/>
                    <a:pt x="1252" y="4116"/>
                    <a:pt x="2219" y="4310"/>
                  </a:cubicBezTo>
                  <a:cubicBezTo>
                    <a:pt x="2362" y="4339"/>
                    <a:pt x="2477" y="4352"/>
                    <a:pt x="2568" y="4352"/>
                  </a:cubicBezTo>
                  <a:cubicBezTo>
                    <a:pt x="3088" y="4352"/>
                    <a:pt x="2771" y="3912"/>
                    <a:pt x="1997" y="3414"/>
                  </a:cubicBezTo>
                  <a:lnTo>
                    <a:pt x="1997" y="3414"/>
                  </a:lnTo>
                  <a:cubicBezTo>
                    <a:pt x="2057" y="3429"/>
                    <a:pt x="2114" y="3437"/>
                    <a:pt x="2166" y="3437"/>
                  </a:cubicBezTo>
                  <a:cubicBezTo>
                    <a:pt x="2471" y="3437"/>
                    <a:pt x="2599" y="3172"/>
                    <a:pt x="1946" y="2518"/>
                  </a:cubicBezTo>
                  <a:lnTo>
                    <a:pt x="1946" y="2518"/>
                  </a:lnTo>
                  <a:cubicBezTo>
                    <a:pt x="2093" y="2554"/>
                    <a:pt x="2207" y="2573"/>
                    <a:pt x="2288" y="2573"/>
                  </a:cubicBezTo>
                  <a:cubicBezTo>
                    <a:pt x="2604" y="2573"/>
                    <a:pt x="2397" y="2278"/>
                    <a:pt x="1563" y="1508"/>
                  </a:cubicBezTo>
                  <a:lnTo>
                    <a:pt x="1563" y="1508"/>
                  </a:lnTo>
                  <a:cubicBezTo>
                    <a:pt x="1688" y="1571"/>
                    <a:pt x="1869" y="1609"/>
                    <a:pt x="2035" y="1609"/>
                  </a:cubicBezTo>
                  <a:cubicBezTo>
                    <a:pt x="2361" y="1609"/>
                    <a:pt x="2632" y="1463"/>
                    <a:pt x="2321" y="1066"/>
                  </a:cubicBezTo>
                  <a:cubicBezTo>
                    <a:pt x="1851" y="466"/>
                    <a:pt x="391" y="1"/>
                    <a:pt x="391" y="1"/>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flipH="1">
              <a:off x="1128542" y="2652224"/>
              <a:ext cx="590459" cy="575266"/>
            </a:xfrm>
            <a:custGeom>
              <a:rect b="b" l="l" r="r" t="t"/>
              <a:pathLst>
                <a:path extrusionOk="0" h="10905" w="11193">
                  <a:moveTo>
                    <a:pt x="7248" y="0"/>
                  </a:moveTo>
                  <a:cubicBezTo>
                    <a:pt x="5774" y="0"/>
                    <a:pt x="4297" y="599"/>
                    <a:pt x="3280" y="1674"/>
                  </a:cubicBezTo>
                  <a:lnTo>
                    <a:pt x="2127" y="1820"/>
                  </a:lnTo>
                  <a:cubicBezTo>
                    <a:pt x="1508" y="2001"/>
                    <a:pt x="979" y="2475"/>
                    <a:pt x="730" y="3074"/>
                  </a:cubicBezTo>
                  <a:cubicBezTo>
                    <a:pt x="533" y="2550"/>
                    <a:pt x="340" y="2025"/>
                    <a:pt x="143" y="1500"/>
                  </a:cubicBezTo>
                  <a:cubicBezTo>
                    <a:pt x="12" y="2605"/>
                    <a:pt x="1" y="3721"/>
                    <a:pt x="114" y="4827"/>
                  </a:cubicBezTo>
                  <a:cubicBezTo>
                    <a:pt x="143" y="5131"/>
                    <a:pt x="190" y="5450"/>
                    <a:pt x="371" y="5699"/>
                  </a:cubicBezTo>
                  <a:cubicBezTo>
                    <a:pt x="547" y="5943"/>
                    <a:pt x="846" y="6084"/>
                    <a:pt x="1143" y="6084"/>
                  </a:cubicBezTo>
                  <a:cubicBezTo>
                    <a:pt x="1240" y="6084"/>
                    <a:pt x="1337" y="6069"/>
                    <a:pt x="1429" y="6038"/>
                  </a:cubicBezTo>
                  <a:cubicBezTo>
                    <a:pt x="1808" y="5908"/>
                    <a:pt x="2076" y="5517"/>
                    <a:pt x="2061" y="5123"/>
                  </a:cubicBezTo>
                  <a:lnTo>
                    <a:pt x="2061" y="5123"/>
                  </a:lnTo>
                  <a:cubicBezTo>
                    <a:pt x="2613" y="6027"/>
                    <a:pt x="3165" y="6934"/>
                    <a:pt x="3714" y="7838"/>
                  </a:cubicBezTo>
                  <a:cubicBezTo>
                    <a:pt x="4389" y="8947"/>
                    <a:pt x="5115" y="10103"/>
                    <a:pt x="6256" y="10723"/>
                  </a:cubicBezTo>
                  <a:cubicBezTo>
                    <a:pt x="6434" y="10822"/>
                    <a:pt x="6644" y="10905"/>
                    <a:pt x="6844" y="10905"/>
                  </a:cubicBezTo>
                  <a:cubicBezTo>
                    <a:pt x="6945" y="10905"/>
                    <a:pt x="7044" y="10884"/>
                    <a:pt x="7136" y="10834"/>
                  </a:cubicBezTo>
                  <a:cubicBezTo>
                    <a:pt x="7436" y="10664"/>
                    <a:pt x="7495" y="10262"/>
                    <a:pt x="7495" y="9914"/>
                  </a:cubicBezTo>
                  <a:cubicBezTo>
                    <a:pt x="7487" y="8503"/>
                    <a:pt x="7000" y="7099"/>
                    <a:pt x="6132" y="5986"/>
                  </a:cubicBezTo>
                  <a:lnTo>
                    <a:pt x="6132" y="5986"/>
                  </a:lnTo>
                  <a:cubicBezTo>
                    <a:pt x="7017" y="7115"/>
                    <a:pt x="7899" y="8244"/>
                    <a:pt x="8786" y="9373"/>
                  </a:cubicBezTo>
                  <a:cubicBezTo>
                    <a:pt x="9050" y="9712"/>
                    <a:pt x="9338" y="10064"/>
                    <a:pt x="9744" y="10202"/>
                  </a:cubicBezTo>
                  <a:cubicBezTo>
                    <a:pt x="9865" y="8114"/>
                    <a:pt x="9115" y="5999"/>
                    <a:pt x="7741" y="4426"/>
                  </a:cubicBezTo>
                  <a:lnTo>
                    <a:pt x="7741" y="4426"/>
                  </a:lnTo>
                  <a:cubicBezTo>
                    <a:pt x="8800" y="5392"/>
                    <a:pt x="9956" y="6249"/>
                    <a:pt x="11192" y="6978"/>
                  </a:cubicBezTo>
                  <a:cubicBezTo>
                    <a:pt x="10761" y="5032"/>
                    <a:pt x="9372" y="3334"/>
                    <a:pt x="7573" y="2491"/>
                  </a:cubicBezTo>
                  <a:lnTo>
                    <a:pt x="7573" y="2491"/>
                  </a:lnTo>
                  <a:cubicBezTo>
                    <a:pt x="8397" y="2810"/>
                    <a:pt x="9253" y="3078"/>
                    <a:pt x="10108" y="3078"/>
                  </a:cubicBezTo>
                  <a:cubicBezTo>
                    <a:pt x="10383" y="3078"/>
                    <a:pt x="10658" y="3050"/>
                    <a:pt x="10932" y="2987"/>
                  </a:cubicBezTo>
                  <a:cubicBezTo>
                    <a:pt x="9700" y="1741"/>
                    <a:pt x="8055" y="904"/>
                    <a:pt x="6318" y="643"/>
                  </a:cubicBezTo>
                  <a:lnTo>
                    <a:pt x="6318" y="643"/>
                  </a:lnTo>
                  <a:cubicBezTo>
                    <a:pt x="6358" y="644"/>
                    <a:pt x="6397" y="644"/>
                    <a:pt x="6437" y="644"/>
                  </a:cubicBezTo>
                  <a:cubicBezTo>
                    <a:pt x="7211" y="644"/>
                    <a:pt x="7985" y="495"/>
                    <a:pt x="8706" y="206"/>
                  </a:cubicBezTo>
                  <a:cubicBezTo>
                    <a:pt x="8232" y="67"/>
                    <a:pt x="7740" y="0"/>
                    <a:pt x="7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flipH="1">
              <a:off x="1348989" y="1957900"/>
              <a:ext cx="1037747" cy="1044552"/>
            </a:xfrm>
            <a:custGeom>
              <a:rect b="b" l="l" r="r" t="t"/>
              <a:pathLst>
                <a:path extrusionOk="0" h="19801" w="19672">
                  <a:moveTo>
                    <a:pt x="7947" y="0"/>
                  </a:moveTo>
                  <a:lnTo>
                    <a:pt x="6825" y="794"/>
                  </a:lnTo>
                  <a:lnTo>
                    <a:pt x="4040" y="1236"/>
                  </a:lnTo>
                  <a:cubicBezTo>
                    <a:pt x="4040" y="1236"/>
                    <a:pt x="2524" y="5778"/>
                    <a:pt x="1889" y="7195"/>
                  </a:cubicBezTo>
                  <a:cubicBezTo>
                    <a:pt x="1257" y="8612"/>
                    <a:pt x="326" y="10076"/>
                    <a:pt x="961" y="11213"/>
                  </a:cubicBezTo>
                  <a:cubicBezTo>
                    <a:pt x="400" y="10935"/>
                    <a:pt x="159" y="10816"/>
                    <a:pt x="102" y="10816"/>
                  </a:cubicBezTo>
                  <a:cubicBezTo>
                    <a:pt x="0" y="10816"/>
                    <a:pt x="488" y="11194"/>
                    <a:pt x="799" y="11718"/>
                  </a:cubicBezTo>
                  <a:cubicBezTo>
                    <a:pt x="635" y="11646"/>
                    <a:pt x="528" y="11615"/>
                    <a:pt x="464" y="11615"/>
                  </a:cubicBezTo>
                  <a:cubicBezTo>
                    <a:pt x="107" y="11615"/>
                    <a:pt x="1107" y="12570"/>
                    <a:pt x="1107" y="12570"/>
                  </a:cubicBezTo>
                  <a:lnTo>
                    <a:pt x="3747" y="16623"/>
                  </a:lnTo>
                  <a:lnTo>
                    <a:pt x="12054" y="19801"/>
                  </a:lnTo>
                  <a:cubicBezTo>
                    <a:pt x="12054" y="19801"/>
                    <a:pt x="13076" y="19701"/>
                    <a:pt x="13076" y="18012"/>
                  </a:cubicBezTo>
                  <a:cubicBezTo>
                    <a:pt x="13076" y="16324"/>
                    <a:pt x="13459" y="11970"/>
                    <a:pt x="13459" y="11970"/>
                  </a:cubicBezTo>
                  <a:cubicBezTo>
                    <a:pt x="13459" y="11970"/>
                    <a:pt x="16936" y="16233"/>
                    <a:pt x="17229" y="16402"/>
                  </a:cubicBezTo>
                  <a:cubicBezTo>
                    <a:pt x="17240" y="16409"/>
                    <a:pt x="17253" y="16412"/>
                    <a:pt x="17266" y="16412"/>
                  </a:cubicBezTo>
                  <a:cubicBezTo>
                    <a:pt x="17612" y="16412"/>
                    <a:pt x="18710" y="14488"/>
                    <a:pt x="17863" y="13597"/>
                  </a:cubicBezTo>
                  <a:lnTo>
                    <a:pt x="17863" y="13597"/>
                  </a:lnTo>
                  <a:cubicBezTo>
                    <a:pt x="18118" y="13701"/>
                    <a:pt x="18313" y="13750"/>
                    <a:pt x="18438" y="13750"/>
                  </a:cubicBezTo>
                  <a:cubicBezTo>
                    <a:pt x="18719" y="13750"/>
                    <a:pt x="18636" y="13497"/>
                    <a:pt x="18061" y="13056"/>
                  </a:cubicBezTo>
                  <a:lnTo>
                    <a:pt x="18061" y="13056"/>
                  </a:lnTo>
                  <a:cubicBezTo>
                    <a:pt x="18334" y="13134"/>
                    <a:pt x="18532" y="13169"/>
                    <a:pt x="18665" y="13169"/>
                  </a:cubicBezTo>
                  <a:cubicBezTo>
                    <a:pt x="19196" y="13169"/>
                    <a:pt x="18665" y="12605"/>
                    <a:pt x="17572" y="11970"/>
                  </a:cubicBezTo>
                  <a:cubicBezTo>
                    <a:pt x="18207" y="11812"/>
                    <a:pt x="18546" y="11935"/>
                    <a:pt x="18254" y="11347"/>
                  </a:cubicBezTo>
                  <a:cubicBezTo>
                    <a:pt x="17963" y="10763"/>
                    <a:pt x="15863" y="9590"/>
                    <a:pt x="17765" y="9492"/>
                  </a:cubicBezTo>
                  <a:cubicBezTo>
                    <a:pt x="19671" y="9393"/>
                    <a:pt x="17181" y="7096"/>
                    <a:pt x="16202" y="6595"/>
                  </a:cubicBezTo>
                  <a:cubicBezTo>
                    <a:pt x="15227" y="6094"/>
                    <a:pt x="14150" y="2617"/>
                    <a:pt x="14150" y="2617"/>
                  </a:cubicBezTo>
                  <a:lnTo>
                    <a:pt x="11123" y="1213"/>
                  </a:lnTo>
                  <a:lnTo>
                    <a:pt x="10440" y="0"/>
                  </a:lnTo>
                  <a:lnTo>
                    <a:pt x="8045" y="4239"/>
                  </a:lnTo>
                  <a:lnTo>
                    <a:pt x="79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flipH="1">
              <a:off x="1989197" y="1999785"/>
              <a:ext cx="72060" cy="190489"/>
            </a:xfrm>
            <a:custGeom>
              <a:rect b="b" l="l" r="r" t="t"/>
              <a:pathLst>
                <a:path extrusionOk="0" h="3611" w="1366">
                  <a:moveTo>
                    <a:pt x="655" y="0"/>
                  </a:moveTo>
                  <a:cubicBezTo>
                    <a:pt x="584" y="284"/>
                    <a:pt x="522" y="568"/>
                    <a:pt x="466" y="852"/>
                  </a:cubicBezTo>
                  <a:cubicBezTo>
                    <a:pt x="407" y="1140"/>
                    <a:pt x="347" y="1425"/>
                    <a:pt x="300" y="1709"/>
                  </a:cubicBezTo>
                  <a:cubicBezTo>
                    <a:pt x="198" y="2281"/>
                    <a:pt x="103" y="2858"/>
                    <a:pt x="24" y="3433"/>
                  </a:cubicBezTo>
                  <a:lnTo>
                    <a:pt x="1" y="3611"/>
                  </a:lnTo>
                  <a:lnTo>
                    <a:pt x="143" y="3505"/>
                  </a:lnTo>
                  <a:cubicBezTo>
                    <a:pt x="347" y="3350"/>
                    <a:pt x="553" y="3189"/>
                    <a:pt x="758" y="3031"/>
                  </a:cubicBezTo>
                  <a:cubicBezTo>
                    <a:pt x="963" y="2873"/>
                    <a:pt x="1168" y="2707"/>
                    <a:pt x="1365" y="2541"/>
                  </a:cubicBezTo>
                  <a:lnTo>
                    <a:pt x="1365" y="2541"/>
                  </a:lnTo>
                  <a:cubicBezTo>
                    <a:pt x="1141" y="2672"/>
                    <a:pt x="919" y="2810"/>
                    <a:pt x="702" y="2952"/>
                  </a:cubicBezTo>
                  <a:cubicBezTo>
                    <a:pt x="535" y="3065"/>
                    <a:pt x="368" y="3173"/>
                    <a:pt x="202" y="3283"/>
                  </a:cubicBezTo>
                  <a:lnTo>
                    <a:pt x="202" y="3283"/>
                  </a:lnTo>
                  <a:cubicBezTo>
                    <a:pt x="295" y="2769"/>
                    <a:pt x="379" y="2255"/>
                    <a:pt x="454" y="1736"/>
                  </a:cubicBezTo>
                  <a:cubicBezTo>
                    <a:pt x="498" y="1448"/>
                    <a:pt x="529" y="1160"/>
                    <a:pt x="564" y="872"/>
                  </a:cubicBezTo>
                  <a:cubicBezTo>
                    <a:pt x="604" y="584"/>
                    <a:pt x="628" y="292"/>
                    <a:pt x="655"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flipH="1">
              <a:off x="1806358" y="2024104"/>
              <a:ext cx="100019" cy="206579"/>
            </a:xfrm>
            <a:custGeom>
              <a:rect b="b" l="l" r="r" t="t"/>
              <a:pathLst>
                <a:path extrusionOk="0" h="3916" w="1896">
                  <a:moveTo>
                    <a:pt x="1895" y="0"/>
                  </a:moveTo>
                  <a:lnTo>
                    <a:pt x="1895" y="0"/>
                  </a:lnTo>
                  <a:cubicBezTo>
                    <a:pt x="1852" y="308"/>
                    <a:pt x="1816" y="621"/>
                    <a:pt x="1784" y="932"/>
                  </a:cubicBezTo>
                  <a:cubicBezTo>
                    <a:pt x="1757" y="1244"/>
                    <a:pt x="1725" y="1556"/>
                    <a:pt x="1701" y="1867"/>
                  </a:cubicBezTo>
                  <a:cubicBezTo>
                    <a:pt x="1651" y="2436"/>
                    <a:pt x="1617" y="3003"/>
                    <a:pt x="1585" y="3571"/>
                  </a:cubicBezTo>
                  <a:lnTo>
                    <a:pt x="1585" y="3571"/>
                  </a:lnTo>
                  <a:cubicBezTo>
                    <a:pt x="1348" y="3361"/>
                    <a:pt x="1106" y="3153"/>
                    <a:pt x="865" y="2949"/>
                  </a:cubicBezTo>
                  <a:cubicBezTo>
                    <a:pt x="584" y="2708"/>
                    <a:pt x="293" y="2471"/>
                    <a:pt x="1" y="2238"/>
                  </a:cubicBezTo>
                  <a:lnTo>
                    <a:pt x="1" y="2238"/>
                  </a:lnTo>
                  <a:cubicBezTo>
                    <a:pt x="261" y="2506"/>
                    <a:pt x="522" y="2771"/>
                    <a:pt x="794" y="3031"/>
                  </a:cubicBezTo>
                  <a:cubicBezTo>
                    <a:pt x="1058" y="3292"/>
                    <a:pt x="1327" y="3548"/>
                    <a:pt x="1602" y="3801"/>
                  </a:cubicBezTo>
                  <a:lnTo>
                    <a:pt x="1725" y="3916"/>
                  </a:lnTo>
                  <a:lnTo>
                    <a:pt x="1737" y="3746"/>
                  </a:lnTo>
                  <a:cubicBezTo>
                    <a:pt x="1781" y="3122"/>
                    <a:pt x="1824" y="2499"/>
                    <a:pt x="1852" y="1876"/>
                  </a:cubicBezTo>
                  <a:cubicBezTo>
                    <a:pt x="1863" y="1563"/>
                    <a:pt x="1871" y="1252"/>
                    <a:pt x="1883" y="940"/>
                  </a:cubicBezTo>
                  <a:cubicBezTo>
                    <a:pt x="1890" y="624"/>
                    <a:pt x="1895" y="313"/>
                    <a:pt x="1895"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flipH="1">
              <a:off x="1674848" y="2289131"/>
              <a:ext cx="21681" cy="325852"/>
            </a:xfrm>
            <a:custGeom>
              <a:rect b="b" l="l" r="r" t="t"/>
              <a:pathLst>
                <a:path extrusionOk="0" h="6177" w="411">
                  <a:moveTo>
                    <a:pt x="411" y="1"/>
                  </a:moveTo>
                  <a:lnTo>
                    <a:pt x="411" y="1"/>
                  </a:lnTo>
                  <a:cubicBezTo>
                    <a:pt x="300" y="506"/>
                    <a:pt x="225" y="1019"/>
                    <a:pt x="162" y="1535"/>
                  </a:cubicBezTo>
                  <a:cubicBezTo>
                    <a:pt x="91" y="2049"/>
                    <a:pt x="52" y="2566"/>
                    <a:pt x="28" y="3087"/>
                  </a:cubicBezTo>
                  <a:cubicBezTo>
                    <a:pt x="5" y="3604"/>
                    <a:pt x="1" y="4129"/>
                    <a:pt x="36" y="4646"/>
                  </a:cubicBezTo>
                  <a:cubicBezTo>
                    <a:pt x="76" y="5163"/>
                    <a:pt x="134" y="5691"/>
                    <a:pt x="324" y="6176"/>
                  </a:cubicBezTo>
                  <a:lnTo>
                    <a:pt x="253" y="5798"/>
                  </a:lnTo>
                  <a:lnTo>
                    <a:pt x="209" y="5411"/>
                  </a:lnTo>
                  <a:cubicBezTo>
                    <a:pt x="190" y="5154"/>
                    <a:pt x="170" y="4898"/>
                    <a:pt x="170" y="4642"/>
                  </a:cubicBezTo>
                  <a:cubicBezTo>
                    <a:pt x="162" y="4125"/>
                    <a:pt x="170" y="3612"/>
                    <a:pt x="198" y="3094"/>
                  </a:cubicBezTo>
                  <a:cubicBezTo>
                    <a:pt x="222" y="2577"/>
                    <a:pt x="257" y="2065"/>
                    <a:pt x="293" y="1548"/>
                  </a:cubicBezTo>
                  <a:lnTo>
                    <a:pt x="411" y="1"/>
                  </a:ln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flipH="1">
              <a:off x="2144868" y="2235218"/>
              <a:ext cx="98172" cy="518874"/>
            </a:xfrm>
            <a:custGeom>
              <a:rect b="b" l="l" r="r" t="t"/>
              <a:pathLst>
                <a:path extrusionOk="0" h="9836" w="1861">
                  <a:moveTo>
                    <a:pt x="1860" y="0"/>
                  </a:moveTo>
                  <a:cubicBezTo>
                    <a:pt x="1595" y="794"/>
                    <a:pt x="1414" y="1610"/>
                    <a:pt x="1216" y="2424"/>
                  </a:cubicBezTo>
                  <a:cubicBezTo>
                    <a:pt x="1027" y="3236"/>
                    <a:pt x="857" y="4054"/>
                    <a:pt x="684" y="4870"/>
                  </a:cubicBezTo>
                  <a:cubicBezTo>
                    <a:pt x="529" y="5692"/>
                    <a:pt x="372" y="6512"/>
                    <a:pt x="250" y="7337"/>
                  </a:cubicBezTo>
                  <a:cubicBezTo>
                    <a:pt x="132" y="8165"/>
                    <a:pt x="1" y="8994"/>
                    <a:pt x="25" y="9835"/>
                  </a:cubicBezTo>
                  <a:cubicBezTo>
                    <a:pt x="44" y="9417"/>
                    <a:pt x="99" y="9003"/>
                    <a:pt x="167" y="8592"/>
                  </a:cubicBezTo>
                  <a:cubicBezTo>
                    <a:pt x="230" y="8182"/>
                    <a:pt x="305" y="7771"/>
                    <a:pt x="380" y="7360"/>
                  </a:cubicBezTo>
                  <a:cubicBezTo>
                    <a:pt x="529" y="6540"/>
                    <a:pt x="684" y="5719"/>
                    <a:pt x="853" y="4906"/>
                  </a:cubicBezTo>
                  <a:cubicBezTo>
                    <a:pt x="1011" y="4085"/>
                    <a:pt x="1181" y="3268"/>
                    <a:pt x="1347" y="2451"/>
                  </a:cubicBezTo>
                  <a:lnTo>
                    <a:pt x="1595" y="1224"/>
                  </a:lnTo>
                  <a:cubicBezTo>
                    <a:pt x="1678" y="817"/>
                    <a:pt x="1753" y="403"/>
                    <a:pt x="1860"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flipH="1">
              <a:off x="1439994" y="2579742"/>
              <a:ext cx="194287" cy="100652"/>
            </a:xfrm>
            <a:custGeom>
              <a:rect b="b" l="l" r="r" t="t"/>
              <a:pathLst>
                <a:path extrusionOk="0" h="1908" w="3683">
                  <a:moveTo>
                    <a:pt x="0" y="1"/>
                  </a:moveTo>
                  <a:lnTo>
                    <a:pt x="0" y="1"/>
                  </a:lnTo>
                  <a:cubicBezTo>
                    <a:pt x="340" y="92"/>
                    <a:pt x="659" y="218"/>
                    <a:pt x="976" y="356"/>
                  </a:cubicBezTo>
                  <a:cubicBezTo>
                    <a:pt x="1291" y="498"/>
                    <a:pt x="1599" y="660"/>
                    <a:pt x="1899" y="826"/>
                  </a:cubicBezTo>
                  <a:cubicBezTo>
                    <a:pt x="2202" y="991"/>
                    <a:pt x="2499" y="1173"/>
                    <a:pt x="2799" y="1354"/>
                  </a:cubicBezTo>
                  <a:cubicBezTo>
                    <a:pt x="3091" y="1536"/>
                    <a:pt x="3391" y="1718"/>
                    <a:pt x="3683" y="1907"/>
                  </a:cubicBezTo>
                  <a:cubicBezTo>
                    <a:pt x="3173" y="1425"/>
                    <a:pt x="2593" y="1023"/>
                    <a:pt x="1982" y="676"/>
                  </a:cubicBezTo>
                  <a:cubicBezTo>
                    <a:pt x="1674" y="510"/>
                    <a:pt x="1358" y="352"/>
                    <a:pt x="1027" y="234"/>
                  </a:cubicBezTo>
                  <a:cubicBezTo>
                    <a:pt x="695" y="111"/>
                    <a:pt x="351" y="24"/>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flipH="1">
              <a:off x="1422902" y="2540811"/>
              <a:ext cx="218237" cy="108723"/>
            </a:xfrm>
            <a:custGeom>
              <a:rect b="b" l="l" r="r" t="t"/>
              <a:pathLst>
                <a:path extrusionOk="0" h="2061" w="4137">
                  <a:moveTo>
                    <a:pt x="0" y="1"/>
                  </a:moveTo>
                  <a:lnTo>
                    <a:pt x="0" y="1"/>
                  </a:lnTo>
                  <a:cubicBezTo>
                    <a:pt x="186" y="56"/>
                    <a:pt x="375" y="112"/>
                    <a:pt x="556" y="179"/>
                  </a:cubicBezTo>
                  <a:cubicBezTo>
                    <a:pt x="742" y="238"/>
                    <a:pt x="928" y="301"/>
                    <a:pt x="1109" y="368"/>
                  </a:cubicBezTo>
                  <a:cubicBezTo>
                    <a:pt x="1476" y="506"/>
                    <a:pt x="1840" y="644"/>
                    <a:pt x="2190" y="810"/>
                  </a:cubicBezTo>
                  <a:cubicBezTo>
                    <a:pt x="2542" y="972"/>
                    <a:pt x="2885" y="1150"/>
                    <a:pt x="3213" y="1351"/>
                  </a:cubicBezTo>
                  <a:cubicBezTo>
                    <a:pt x="3374" y="1461"/>
                    <a:pt x="3540" y="1560"/>
                    <a:pt x="3690" y="1686"/>
                  </a:cubicBezTo>
                  <a:cubicBezTo>
                    <a:pt x="3852" y="1797"/>
                    <a:pt x="3986" y="1935"/>
                    <a:pt x="4137" y="2061"/>
                  </a:cubicBezTo>
                  <a:cubicBezTo>
                    <a:pt x="3904" y="1745"/>
                    <a:pt x="3607" y="1476"/>
                    <a:pt x="3288" y="1240"/>
                  </a:cubicBezTo>
                  <a:cubicBezTo>
                    <a:pt x="2968" y="1011"/>
                    <a:pt x="2616" y="822"/>
                    <a:pt x="2261" y="652"/>
                  </a:cubicBezTo>
                  <a:cubicBezTo>
                    <a:pt x="1898" y="490"/>
                    <a:pt x="1532" y="352"/>
                    <a:pt x="1153" y="241"/>
                  </a:cubicBezTo>
                  <a:cubicBezTo>
                    <a:pt x="774" y="135"/>
                    <a:pt x="391" y="44"/>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flipH="1">
              <a:off x="2241720" y="2549357"/>
              <a:ext cx="94321" cy="65624"/>
            </a:xfrm>
            <a:custGeom>
              <a:rect b="b" l="l" r="r" t="t"/>
              <a:pathLst>
                <a:path extrusionOk="0" h="1244" w="1788">
                  <a:moveTo>
                    <a:pt x="0" y="1"/>
                  </a:moveTo>
                  <a:lnTo>
                    <a:pt x="0" y="1"/>
                  </a:lnTo>
                  <a:cubicBezTo>
                    <a:pt x="300" y="221"/>
                    <a:pt x="607" y="407"/>
                    <a:pt x="911" y="609"/>
                  </a:cubicBezTo>
                  <a:cubicBezTo>
                    <a:pt x="1061" y="704"/>
                    <a:pt x="1212" y="806"/>
                    <a:pt x="1361" y="908"/>
                  </a:cubicBezTo>
                  <a:cubicBezTo>
                    <a:pt x="1507" y="1011"/>
                    <a:pt x="1649" y="1117"/>
                    <a:pt x="1788" y="1243"/>
                  </a:cubicBezTo>
                  <a:cubicBezTo>
                    <a:pt x="1709" y="1074"/>
                    <a:pt x="1578" y="932"/>
                    <a:pt x="1445" y="802"/>
                  </a:cubicBezTo>
                  <a:cubicBezTo>
                    <a:pt x="1310" y="675"/>
                    <a:pt x="1161" y="565"/>
                    <a:pt x="1006" y="462"/>
                  </a:cubicBezTo>
                  <a:cubicBezTo>
                    <a:pt x="848" y="364"/>
                    <a:pt x="687" y="273"/>
                    <a:pt x="521" y="194"/>
                  </a:cubicBezTo>
                  <a:cubicBezTo>
                    <a:pt x="351" y="115"/>
                    <a:pt x="181" y="48"/>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flipH="1">
              <a:off x="2231328" y="2582063"/>
              <a:ext cx="90998" cy="100599"/>
            </a:xfrm>
            <a:custGeom>
              <a:rect b="b" l="l" r="r" t="t"/>
              <a:pathLst>
                <a:path extrusionOk="0" h="1907" w="1725">
                  <a:moveTo>
                    <a:pt x="1" y="0"/>
                  </a:moveTo>
                  <a:lnTo>
                    <a:pt x="1" y="0"/>
                  </a:lnTo>
                  <a:cubicBezTo>
                    <a:pt x="185" y="103"/>
                    <a:pt x="344" y="237"/>
                    <a:pt x="493" y="383"/>
                  </a:cubicBezTo>
                  <a:cubicBezTo>
                    <a:pt x="644" y="529"/>
                    <a:pt x="777" y="691"/>
                    <a:pt x="904" y="856"/>
                  </a:cubicBezTo>
                  <a:cubicBezTo>
                    <a:pt x="1156" y="1184"/>
                    <a:pt x="1378" y="1543"/>
                    <a:pt x="1575" y="1907"/>
                  </a:cubicBezTo>
                  <a:lnTo>
                    <a:pt x="1725" y="1820"/>
                  </a:lnTo>
                  <a:cubicBezTo>
                    <a:pt x="1496" y="1461"/>
                    <a:pt x="1247" y="1121"/>
                    <a:pt x="972" y="802"/>
                  </a:cubicBezTo>
                  <a:cubicBezTo>
                    <a:pt x="829" y="643"/>
                    <a:pt x="683" y="490"/>
                    <a:pt x="525" y="352"/>
                  </a:cubicBezTo>
                  <a:cubicBezTo>
                    <a:pt x="363" y="213"/>
                    <a:pt x="190" y="87"/>
                    <a:pt x="1"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flipH="1">
              <a:off x="1962293" y="2181464"/>
              <a:ext cx="34236" cy="165801"/>
            </a:xfrm>
            <a:custGeom>
              <a:rect b="b" l="l" r="r" t="t"/>
              <a:pathLst>
                <a:path extrusionOk="0" h="3143" w="649">
                  <a:moveTo>
                    <a:pt x="648" y="1"/>
                  </a:moveTo>
                  <a:lnTo>
                    <a:pt x="648" y="1"/>
                  </a:lnTo>
                  <a:cubicBezTo>
                    <a:pt x="474" y="510"/>
                    <a:pt x="352" y="1031"/>
                    <a:pt x="242" y="1556"/>
                  </a:cubicBezTo>
                  <a:cubicBezTo>
                    <a:pt x="135" y="2081"/>
                    <a:pt x="44" y="2606"/>
                    <a:pt x="0" y="3143"/>
                  </a:cubicBezTo>
                  <a:cubicBezTo>
                    <a:pt x="174" y="2634"/>
                    <a:pt x="297" y="2113"/>
                    <a:pt x="407" y="1587"/>
                  </a:cubicBezTo>
                  <a:cubicBezTo>
                    <a:pt x="514" y="1066"/>
                    <a:pt x="608" y="538"/>
                    <a:pt x="648"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flipH="1">
              <a:off x="1994208" y="2248934"/>
              <a:ext cx="28592" cy="28592"/>
            </a:xfrm>
            <a:custGeom>
              <a:rect b="b" l="l" r="r" t="t"/>
              <a:pathLst>
                <a:path extrusionOk="0" h="542" w="542">
                  <a:moveTo>
                    <a:pt x="274" y="1"/>
                  </a:moveTo>
                  <a:cubicBezTo>
                    <a:pt x="124" y="1"/>
                    <a:pt x="1" y="124"/>
                    <a:pt x="1" y="270"/>
                  </a:cubicBezTo>
                  <a:cubicBezTo>
                    <a:pt x="1" y="419"/>
                    <a:pt x="124" y="541"/>
                    <a:pt x="274" y="541"/>
                  </a:cubicBezTo>
                  <a:cubicBezTo>
                    <a:pt x="423" y="541"/>
                    <a:pt x="542" y="419"/>
                    <a:pt x="542" y="270"/>
                  </a:cubicBezTo>
                  <a:cubicBezTo>
                    <a:pt x="542" y="124"/>
                    <a:pt x="423" y="1"/>
                    <a:pt x="274"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flipH="1">
              <a:off x="1631109" y="2004955"/>
              <a:ext cx="810120" cy="2260392"/>
            </a:xfrm>
            <a:custGeom>
              <a:rect b="b" l="l" r="r" t="t"/>
              <a:pathLst>
                <a:path extrusionOk="0" h="42849" w="15357">
                  <a:moveTo>
                    <a:pt x="14018" y="1184"/>
                  </a:moveTo>
                  <a:lnTo>
                    <a:pt x="14018" y="1184"/>
                  </a:lnTo>
                  <a:cubicBezTo>
                    <a:pt x="14022" y="1186"/>
                    <a:pt x="14024" y="1187"/>
                    <a:pt x="14024" y="1187"/>
                  </a:cubicBezTo>
                  <a:cubicBezTo>
                    <a:pt x="14024" y="1187"/>
                    <a:pt x="14022" y="1186"/>
                    <a:pt x="14018" y="1184"/>
                  </a:cubicBezTo>
                  <a:cubicBezTo>
                    <a:pt x="14018" y="1184"/>
                    <a:pt x="14018" y="1184"/>
                    <a:pt x="14018" y="1184"/>
                  </a:cubicBezTo>
                  <a:close/>
                  <a:moveTo>
                    <a:pt x="7246" y="1"/>
                  </a:moveTo>
                  <a:lnTo>
                    <a:pt x="6667" y="91"/>
                  </a:lnTo>
                  <a:lnTo>
                    <a:pt x="5834" y="6066"/>
                  </a:lnTo>
                  <a:lnTo>
                    <a:pt x="5475" y="6007"/>
                  </a:lnTo>
                  <a:lnTo>
                    <a:pt x="4196" y="13683"/>
                  </a:lnTo>
                  <a:lnTo>
                    <a:pt x="3600" y="13865"/>
                  </a:lnTo>
                  <a:cubicBezTo>
                    <a:pt x="3600" y="13865"/>
                    <a:pt x="656" y="28266"/>
                    <a:pt x="328" y="30905"/>
                  </a:cubicBezTo>
                  <a:cubicBezTo>
                    <a:pt x="1" y="33546"/>
                    <a:pt x="119" y="36482"/>
                    <a:pt x="834" y="42105"/>
                  </a:cubicBezTo>
                  <a:cubicBezTo>
                    <a:pt x="1248" y="42256"/>
                    <a:pt x="4224" y="42583"/>
                    <a:pt x="4224" y="42583"/>
                  </a:cubicBezTo>
                  <a:cubicBezTo>
                    <a:pt x="4224" y="42583"/>
                    <a:pt x="4405" y="41064"/>
                    <a:pt x="4523" y="39872"/>
                  </a:cubicBezTo>
                  <a:cubicBezTo>
                    <a:pt x="4642" y="38684"/>
                    <a:pt x="6248" y="29189"/>
                    <a:pt x="6248" y="29189"/>
                  </a:cubicBezTo>
                  <a:cubicBezTo>
                    <a:pt x="6248" y="29189"/>
                    <a:pt x="7262" y="27732"/>
                    <a:pt x="8601" y="24126"/>
                  </a:cubicBezTo>
                  <a:cubicBezTo>
                    <a:pt x="8869" y="25400"/>
                    <a:pt x="10684" y="42583"/>
                    <a:pt x="10684" y="42583"/>
                  </a:cubicBezTo>
                  <a:lnTo>
                    <a:pt x="14524" y="42848"/>
                  </a:lnTo>
                  <a:cubicBezTo>
                    <a:pt x="14524" y="42848"/>
                    <a:pt x="14761" y="36956"/>
                    <a:pt x="15057" y="33297"/>
                  </a:cubicBezTo>
                  <a:cubicBezTo>
                    <a:pt x="15357" y="29635"/>
                    <a:pt x="14942" y="15925"/>
                    <a:pt x="14942" y="15925"/>
                  </a:cubicBezTo>
                  <a:lnTo>
                    <a:pt x="12598" y="15222"/>
                  </a:lnTo>
                  <a:lnTo>
                    <a:pt x="12977" y="6840"/>
                  </a:lnTo>
                  <a:lnTo>
                    <a:pt x="12468" y="6544"/>
                  </a:lnTo>
                  <a:cubicBezTo>
                    <a:pt x="12468" y="6544"/>
                    <a:pt x="13938" y="1184"/>
                    <a:pt x="14018" y="1184"/>
                  </a:cubicBezTo>
                  <a:lnTo>
                    <a:pt x="14018" y="1184"/>
                  </a:lnTo>
                  <a:cubicBezTo>
                    <a:pt x="13950" y="1153"/>
                    <a:pt x="13348" y="873"/>
                    <a:pt x="13348" y="873"/>
                  </a:cubicBezTo>
                  <a:lnTo>
                    <a:pt x="11576" y="6544"/>
                  </a:lnTo>
                  <a:lnTo>
                    <a:pt x="6694" y="6066"/>
                  </a:lnTo>
                  <a:lnTo>
                    <a:pt x="72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flipH="1">
              <a:off x="1837429" y="3308830"/>
              <a:ext cx="110411" cy="919212"/>
            </a:xfrm>
            <a:custGeom>
              <a:rect b="b" l="l" r="r" t="t"/>
              <a:pathLst>
                <a:path extrusionOk="0" h="17425" w="2093">
                  <a:moveTo>
                    <a:pt x="104" y="1"/>
                  </a:moveTo>
                  <a:lnTo>
                    <a:pt x="1" y="12"/>
                  </a:lnTo>
                  <a:lnTo>
                    <a:pt x="40" y="352"/>
                  </a:lnTo>
                  <a:lnTo>
                    <a:pt x="143" y="340"/>
                  </a:lnTo>
                  <a:lnTo>
                    <a:pt x="104" y="1"/>
                  </a:lnTo>
                  <a:close/>
                  <a:moveTo>
                    <a:pt x="183" y="683"/>
                  </a:moveTo>
                  <a:lnTo>
                    <a:pt x="80" y="695"/>
                  </a:lnTo>
                  <a:lnTo>
                    <a:pt x="119" y="1035"/>
                  </a:lnTo>
                  <a:lnTo>
                    <a:pt x="222" y="1023"/>
                  </a:lnTo>
                  <a:lnTo>
                    <a:pt x="183" y="683"/>
                  </a:lnTo>
                  <a:close/>
                  <a:moveTo>
                    <a:pt x="257" y="1366"/>
                  </a:moveTo>
                  <a:lnTo>
                    <a:pt x="159" y="1378"/>
                  </a:lnTo>
                  <a:lnTo>
                    <a:pt x="195" y="1717"/>
                  </a:lnTo>
                  <a:lnTo>
                    <a:pt x="297" y="1705"/>
                  </a:lnTo>
                  <a:lnTo>
                    <a:pt x="257" y="1366"/>
                  </a:lnTo>
                  <a:close/>
                  <a:moveTo>
                    <a:pt x="337" y="2048"/>
                  </a:moveTo>
                  <a:lnTo>
                    <a:pt x="234" y="2061"/>
                  </a:lnTo>
                  <a:lnTo>
                    <a:pt x="273" y="2400"/>
                  </a:lnTo>
                  <a:lnTo>
                    <a:pt x="376" y="2388"/>
                  </a:lnTo>
                  <a:lnTo>
                    <a:pt x="337" y="2048"/>
                  </a:lnTo>
                  <a:close/>
                  <a:moveTo>
                    <a:pt x="416" y="2731"/>
                  </a:moveTo>
                  <a:lnTo>
                    <a:pt x="313" y="2744"/>
                  </a:lnTo>
                  <a:lnTo>
                    <a:pt x="352" y="3083"/>
                  </a:lnTo>
                  <a:lnTo>
                    <a:pt x="455" y="3071"/>
                  </a:lnTo>
                  <a:lnTo>
                    <a:pt x="416" y="2731"/>
                  </a:lnTo>
                  <a:close/>
                  <a:moveTo>
                    <a:pt x="494" y="3414"/>
                  </a:moveTo>
                  <a:lnTo>
                    <a:pt x="392" y="3426"/>
                  </a:lnTo>
                  <a:lnTo>
                    <a:pt x="432" y="3766"/>
                  </a:lnTo>
                  <a:lnTo>
                    <a:pt x="534" y="3753"/>
                  </a:lnTo>
                  <a:lnTo>
                    <a:pt x="494" y="3414"/>
                  </a:lnTo>
                  <a:close/>
                  <a:moveTo>
                    <a:pt x="574" y="4097"/>
                  </a:moveTo>
                  <a:lnTo>
                    <a:pt x="470" y="4108"/>
                  </a:lnTo>
                  <a:lnTo>
                    <a:pt x="510" y="4448"/>
                  </a:lnTo>
                  <a:lnTo>
                    <a:pt x="609" y="4436"/>
                  </a:lnTo>
                  <a:lnTo>
                    <a:pt x="574" y="4097"/>
                  </a:lnTo>
                  <a:close/>
                  <a:moveTo>
                    <a:pt x="649" y="4780"/>
                  </a:moveTo>
                  <a:lnTo>
                    <a:pt x="545" y="4791"/>
                  </a:lnTo>
                  <a:lnTo>
                    <a:pt x="585" y="5131"/>
                  </a:lnTo>
                  <a:lnTo>
                    <a:pt x="687" y="5119"/>
                  </a:lnTo>
                  <a:lnTo>
                    <a:pt x="649" y="4780"/>
                  </a:lnTo>
                  <a:close/>
                  <a:moveTo>
                    <a:pt x="727" y="5463"/>
                  </a:moveTo>
                  <a:lnTo>
                    <a:pt x="625" y="5474"/>
                  </a:lnTo>
                  <a:lnTo>
                    <a:pt x="664" y="5818"/>
                  </a:lnTo>
                  <a:lnTo>
                    <a:pt x="767" y="5806"/>
                  </a:lnTo>
                  <a:lnTo>
                    <a:pt x="727" y="5463"/>
                  </a:lnTo>
                  <a:close/>
                  <a:moveTo>
                    <a:pt x="806" y="6145"/>
                  </a:moveTo>
                  <a:lnTo>
                    <a:pt x="703" y="6157"/>
                  </a:lnTo>
                  <a:lnTo>
                    <a:pt x="743" y="6500"/>
                  </a:lnTo>
                  <a:lnTo>
                    <a:pt x="846" y="6489"/>
                  </a:lnTo>
                  <a:lnTo>
                    <a:pt x="806" y="6145"/>
                  </a:lnTo>
                  <a:close/>
                  <a:moveTo>
                    <a:pt x="885" y="6828"/>
                  </a:moveTo>
                  <a:lnTo>
                    <a:pt x="782" y="6840"/>
                  </a:lnTo>
                  <a:lnTo>
                    <a:pt x="822" y="7183"/>
                  </a:lnTo>
                  <a:lnTo>
                    <a:pt x="924" y="7171"/>
                  </a:lnTo>
                  <a:lnTo>
                    <a:pt x="885" y="6828"/>
                  </a:lnTo>
                  <a:close/>
                  <a:moveTo>
                    <a:pt x="960" y="7511"/>
                  </a:moveTo>
                  <a:lnTo>
                    <a:pt x="862" y="7523"/>
                  </a:lnTo>
                  <a:lnTo>
                    <a:pt x="897" y="7866"/>
                  </a:lnTo>
                  <a:lnTo>
                    <a:pt x="1000" y="7854"/>
                  </a:lnTo>
                  <a:lnTo>
                    <a:pt x="960" y="7511"/>
                  </a:lnTo>
                  <a:close/>
                  <a:moveTo>
                    <a:pt x="1039" y="8193"/>
                  </a:moveTo>
                  <a:lnTo>
                    <a:pt x="936" y="8205"/>
                  </a:lnTo>
                  <a:lnTo>
                    <a:pt x="976" y="8549"/>
                  </a:lnTo>
                  <a:lnTo>
                    <a:pt x="1079" y="8536"/>
                  </a:lnTo>
                  <a:lnTo>
                    <a:pt x="1039" y="8193"/>
                  </a:lnTo>
                  <a:close/>
                  <a:moveTo>
                    <a:pt x="1118" y="8876"/>
                  </a:moveTo>
                  <a:lnTo>
                    <a:pt x="1015" y="8888"/>
                  </a:lnTo>
                  <a:lnTo>
                    <a:pt x="1055" y="9232"/>
                  </a:lnTo>
                  <a:lnTo>
                    <a:pt x="1157" y="9219"/>
                  </a:lnTo>
                  <a:lnTo>
                    <a:pt x="1118" y="8876"/>
                  </a:lnTo>
                  <a:close/>
                  <a:moveTo>
                    <a:pt x="1197" y="9559"/>
                  </a:moveTo>
                  <a:lnTo>
                    <a:pt x="1095" y="9571"/>
                  </a:lnTo>
                  <a:lnTo>
                    <a:pt x="1133" y="9914"/>
                  </a:lnTo>
                  <a:lnTo>
                    <a:pt x="1237" y="9902"/>
                  </a:lnTo>
                  <a:lnTo>
                    <a:pt x="1197" y="9559"/>
                  </a:lnTo>
                  <a:close/>
                  <a:moveTo>
                    <a:pt x="1276" y="10241"/>
                  </a:moveTo>
                  <a:lnTo>
                    <a:pt x="1173" y="10254"/>
                  </a:lnTo>
                  <a:lnTo>
                    <a:pt x="1213" y="10596"/>
                  </a:lnTo>
                  <a:lnTo>
                    <a:pt x="1312" y="10585"/>
                  </a:lnTo>
                  <a:lnTo>
                    <a:pt x="1276" y="10241"/>
                  </a:lnTo>
                  <a:close/>
                  <a:moveTo>
                    <a:pt x="1350" y="10924"/>
                  </a:moveTo>
                  <a:lnTo>
                    <a:pt x="1248" y="10936"/>
                  </a:lnTo>
                  <a:lnTo>
                    <a:pt x="1288" y="11279"/>
                  </a:lnTo>
                  <a:lnTo>
                    <a:pt x="1390" y="11268"/>
                  </a:lnTo>
                  <a:lnTo>
                    <a:pt x="1350" y="10924"/>
                  </a:lnTo>
                  <a:close/>
                  <a:moveTo>
                    <a:pt x="1430" y="11607"/>
                  </a:moveTo>
                  <a:lnTo>
                    <a:pt x="1327" y="11619"/>
                  </a:lnTo>
                  <a:lnTo>
                    <a:pt x="1366" y="11962"/>
                  </a:lnTo>
                  <a:lnTo>
                    <a:pt x="1469" y="11951"/>
                  </a:lnTo>
                  <a:lnTo>
                    <a:pt x="1430" y="11607"/>
                  </a:lnTo>
                  <a:close/>
                  <a:moveTo>
                    <a:pt x="1509" y="12290"/>
                  </a:moveTo>
                  <a:lnTo>
                    <a:pt x="1406" y="12301"/>
                  </a:lnTo>
                  <a:lnTo>
                    <a:pt x="1445" y="12645"/>
                  </a:lnTo>
                  <a:lnTo>
                    <a:pt x="1548" y="12633"/>
                  </a:lnTo>
                  <a:lnTo>
                    <a:pt x="1509" y="12290"/>
                  </a:lnTo>
                  <a:close/>
                  <a:moveTo>
                    <a:pt x="1587" y="12977"/>
                  </a:moveTo>
                  <a:lnTo>
                    <a:pt x="1485" y="12984"/>
                  </a:lnTo>
                  <a:lnTo>
                    <a:pt x="1525" y="13328"/>
                  </a:lnTo>
                  <a:lnTo>
                    <a:pt x="1627" y="13316"/>
                  </a:lnTo>
                  <a:lnTo>
                    <a:pt x="1587" y="12977"/>
                  </a:lnTo>
                  <a:close/>
                  <a:moveTo>
                    <a:pt x="1663" y="13660"/>
                  </a:moveTo>
                  <a:lnTo>
                    <a:pt x="1563" y="13671"/>
                  </a:lnTo>
                  <a:lnTo>
                    <a:pt x="1599" y="14011"/>
                  </a:lnTo>
                  <a:lnTo>
                    <a:pt x="1702" y="13999"/>
                  </a:lnTo>
                  <a:lnTo>
                    <a:pt x="1663" y="13660"/>
                  </a:lnTo>
                  <a:close/>
                  <a:moveTo>
                    <a:pt x="1742" y="14342"/>
                  </a:moveTo>
                  <a:lnTo>
                    <a:pt x="1639" y="14354"/>
                  </a:lnTo>
                  <a:lnTo>
                    <a:pt x="1678" y="14693"/>
                  </a:lnTo>
                  <a:lnTo>
                    <a:pt x="1781" y="14681"/>
                  </a:lnTo>
                  <a:lnTo>
                    <a:pt x="1742" y="14342"/>
                  </a:lnTo>
                  <a:close/>
                  <a:moveTo>
                    <a:pt x="1820" y="15024"/>
                  </a:moveTo>
                  <a:lnTo>
                    <a:pt x="1718" y="15037"/>
                  </a:lnTo>
                  <a:lnTo>
                    <a:pt x="1758" y="15376"/>
                  </a:lnTo>
                  <a:lnTo>
                    <a:pt x="1860" y="15364"/>
                  </a:lnTo>
                  <a:lnTo>
                    <a:pt x="1820" y="15024"/>
                  </a:lnTo>
                  <a:close/>
                  <a:moveTo>
                    <a:pt x="1900" y="15707"/>
                  </a:moveTo>
                  <a:lnTo>
                    <a:pt x="1796" y="15720"/>
                  </a:lnTo>
                  <a:lnTo>
                    <a:pt x="1836" y="16059"/>
                  </a:lnTo>
                  <a:lnTo>
                    <a:pt x="1939" y="16047"/>
                  </a:lnTo>
                  <a:lnTo>
                    <a:pt x="1900" y="15707"/>
                  </a:lnTo>
                  <a:close/>
                  <a:moveTo>
                    <a:pt x="1978" y="16390"/>
                  </a:moveTo>
                  <a:lnTo>
                    <a:pt x="1876" y="16402"/>
                  </a:lnTo>
                  <a:lnTo>
                    <a:pt x="1915" y="16742"/>
                  </a:lnTo>
                  <a:lnTo>
                    <a:pt x="2013" y="16729"/>
                  </a:lnTo>
                  <a:lnTo>
                    <a:pt x="1978" y="16390"/>
                  </a:lnTo>
                  <a:close/>
                  <a:moveTo>
                    <a:pt x="2053" y="17073"/>
                  </a:moveTo>
                  <a:lnTo>
                    <a:pt x="1951" y="17084"/>
                  </a:lnTo>
                  <a:lnTo>
                    <a:pt x="1990" y="17424"/>
                  </a:lnTo>
                  <a:lnTo>
                    <a:pt x="2093" y="17412"/>
                  </a:lnTo>
                  <a:lnTo>
                    <a:pt x="2053" y="17073"/>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flipH="1">
              <a:off x="1967303" y="3157695"/>
              <a:ext cx="292829" cy="1083642"/>
            </a:xfrm>
            <a:custGeom>
              <a:rect b="b" l="l" r="r" t="t"/>
              <a:pathLst>
                <a:path extrusionOk="0" h="20542" w="5551">
                  <a:moveTo>
                    <a:pt x="5507" y="0"/>
                  </a:moveTo>
                  <a:cubicBezTo>
                    <a:pt x="5471" y="17"/>
                    <a:pt x="5408" y="59"/>
                    <a:pt x="5254" y="265"/>
                  </a:cubicBezTo>
                  <a:lnTo>
                    <a:pt x="5337" y="328"/>
                  </a:lnTo>
                  <a:cubicBezTo>
                    <a:pt x="5479" y="139"/>
                    <a:pt x="5534" y="103"/>
                    <a:pt x="5550" y="95"/>
                  </a:cubicBezTo>
                  <a:lnTo>
                    <a:pt x="5507" y="0"/>
                  </a:lnTo>
                  <a:close/>
                  <a:moveTo>
                    <a:pt x="5053" y="553"/>
                  </a:moveTo>
                  <a:cubicBezTo>
                    <a:pt x="4993" y="640"/>
                    <a:pt x="4931" y="734"/>
                    <a:pt x="4864" y="841"/>
                  </a:cubicBezTo>
                  <a:lnTo>
                    <a:pt x="4950" y="896"/>
                  </a:lnTo>
                  <a:cubicBezTo>
                    <a:pt x="5017" y="793"/>
                    <a:pt x="5081" y="695"/>
                    <a:pt x="5139" y="608"/>
                  </a:cubicBezTo>
                  <a:lnTo>
                    <a:pt x="5053" y="553"/>
                  </a:lnTo>
                  <a:close/>
                  <a:moveTo>
                    <a:pt x="4682" y="1133"/>
                  </a:moveTo>
                  <a:cubicBezTo>
                    <a:pt x="4623" y="1228"/>
                    <a:pt x="4563" y="1326"/>
                    <a:pt x="4500" y="1429"/>
                  </a:cubicBezTo>
                  <a:lnTo>
                    <a:pt x="4587" y="1480"/>
                  </a:lnTo>
                  <a:cubicBezTo>
                    <a:pt x="4651" y="1381"/>
                    <a:pt x="4709" y="1283"/>
                    <a:pt x="4769" y="1188"/>
                  </a:cubicBezTo>
                  <a:lnTo>
                    <a:pt x="4682" y="1133"/>
                  </a:lnTo>
                  <a:close/>
                  <a:moveTo>
                    <a:pt x="4323" y="1725"/>
                  </a:moveTo>
                  <a:cubicBezTo>
                    <a:pt x="4268" y="1820"/>
                    <a:pt x="4208" y="1915"/>
                    <a:pt x="4145" y="2021"/>
                  </a:cubicBezTo>
                  <a:lnTo>
                    <a:pt x="4192" y="2044"/>
                  </a:lnTo>
                  <a:lnTo>
                    <a:pt x="4239" y="2064"/>
                  </a:lnTo>
                  <a:cubicBezTo>
                    <a:pt x="4299" y="1966"/>
                    <a:pt x="4354" y="1871"/>
                    <a:pt x="4410" y="1776"/>
                  </a:cubicBezTo>
                  <a:lnTo>
                    <a:pt x="4323" y="1725"/>
                  </a:lnTo>
                  <a:close/>
                  <a:moveTo>
                    <a:pt x="3971" y="2317"/>
                  </a:moveTo>
                  <a:lnTo>
                    <a:pt x="3798" y="2616"/>
                  </a:lnTo>
                  <a:lnTo>
                    <a:pt x="3889" y="2669"/>
                  </a:lnTo>
                  <a:lnTo>
                    <a:pt x="4062" y="2368"/>
                  </a:lnTo>
                  <a:lnTo>
                    <a:pt x="3971" y="2317"/>
                  </a:lnTo>
                  <a:close/>
                  <a:moveTo>
                    <a:pt x="3629" y="2913"/>
                  </a:moveTo>
                  <a:lnTo>
                    <a:pt x="3454" y="3213"/>
                  </a:lnTo>
                  <a:lnTo>
                    <a:pt x="3545" y="3264"/>
                  </a:lnTo>
                  <a:lnTo>
                    <a:pt x="3715" y="2964"/>
                  </a:lnTo>
                  <a:lnTo>
                    <a:pt x="3629" y="2913"/>
                  </a:lnTo>
                  <a:close/>
                  <a:moveTo>
                    <a:pt x="3285" y="3512"/>
                  </a:moveTo>
                  <a:lnTo>
                    <a:pt x="3115" y="3813"/>
                  </a:lnTo>
                  <a:lnTo>
                    <a:pt x="3206" y="3864"/>
                  </a:lnTo>
                  <a:lnTo>
                    <a:pt x="3376" y="3564"/>
                  </a:lnTo>
                  <a:lnTo>
                    <a:pt x="3285" y="3512"/>
                  </a:lnTo>
                  <a:close/>
                  <a:moveTo>
                    <a:pt x="2946" y="4113"/>
                  </a:moveTo>
                  <a:lnTo>
                    <a:pt x="2780" y="4412"/>
                  </a:lnTo>
                  <a:lnTo>
                    <a:pt x="2866" y="4463"/>
                  </a:lnTo>
                  <a:lnTo>
                    <a:pt x="3037" y="4164"/>
                  </a:lnTo>
                  <a:lnTo>
                    <a:pt x="2946" y="4113"/>
                  </a:lnTo>
                  <a:close/>
                  <a:moveTo>
                    <a:pt x="2610" y="4716"/>
                  </a:moveTo>
                  <a:lnTo>
                    <a:pt x="2445" y="5017"/>
                  </a:lnTo>
                  <a:lnTo>
                    <a:pt x="2531" y="5068"/>
                  </a:lnTo>
                  <a:lnTo>
                    <a:pt x="2700" y="4764"/>
                  </a:lnTo>
                  <a:lnTo>
                    <a:pt x="2610" y="4716"/>
                  </a:lnTo>
                  <a:close/>
                  <a:moveTo>
                    <a:pt x="2274" y="5316"/>
                  </a:moveTo>
                  <a:lnTo>
                    <a:pt x="2108" y="5620"/>
                  </a:lnTo>
                  <a:lnTo>
                    <a:pt x="2199" y="5667"/>
                  </a:lnTo>
                  <a:lnTo>
                    <a:pt x="2365" y="5368"/>
                  </a:lnTo>
                  <a:lnTo>
                    <a:pt x="2274" y="5316"/>
                  </a:lnTo>
                  <a:close/>
                  <a:moveTo>
                    <a:pt x="1943" y="5920"/>
                  </a:moveTo>
                  <a:lnTo>
                    <a:pt x="1777" y="6224"/>
                  </a:lnTo>
                  <a:lnTo>
                    <a:pt x="1868" y="6275"/>
                  </a:lnTo>
                  <a:lnTo>
                    <a:pt x="2034" y="5971"/>
                  </a:lnTo>
                  <a:lnTo>
                    <a:pt x="1943" y="5920"/>
                  </a:lnTo>
                  <a:close/>
                  <a:moveTo>
                    <a:pt x="1611" y="6528"/>
                  </a:moveTo>
                  <a:cubicBezTo>
                    <a:pt x="1540" y="6658"/>
                    <a:pt x="1509" y="6718"/>
                    <a:pt x="1497" y="6749"/>
                  </a:cubicBezTo>
                  <a:lnTo>
                    <a:pt x="1485" y="6864"/>
                  </a:lnTo>
                  <a:lnTo>
                    <a:pt x="1587" y="6875"/>
                  </a:lnTo>
                  <a:lnTo>
                    <a:pt x="1596" y="6769"/>
                  </a:lnTo>
                  <a:cubicBezTo>
                    <a:pt x="1607" y="6745"/>
                    <a:pt x="1647" y="6678"/>
                    <a:pt x="1702" y="6576"/>
                  </a:cubicBezTo>
                  <a:lnTo>
                    <a:pt x="1611" y="6528"/>
                  </a:lnTo>
                  <a:close/>
                  <a:moveTo>
                    <a:pt x="1445" y="7206"/>
                  </a:moveTo>
                  <a:lnTo>
                    <a:pt x="1410" y="7550"/>
                  </a:lnTo>
                  <a:lnTo>
                    <a:pt x="1513" y="7558"/>
                  </a:lnTo>
                  <a:lnTo>
                    <a:pt x="1549" y="7219"/>
                  </a:lnTo>
                  <a:lnTo>
                    <a:pt x="1445" y="7206"/>
                  </a:lnTo>
                  <a:close/>
                  <a:moveTo>
                    <a:pt x="1371" y="7889"/>
                  </a:moveTo>
                  <a:lnTo>
                    <a:pt x="1335" y="8233"/>
                  </a:lnTo>
                  <a:lnTo>
                    <a:pt x="1438" y="8241"/>
                  </a:lnTo>
                  <a:lnTo>
                    <a:pt x="1474" y="7902"/>
                  </a:lnTo>
                  <a:lnTo>
                    <a:pt x="1371" y="7889"/>
                  </a:lnTo>
                  <a:close/>
                  <a:moveTo>
                    <a:pt x="1299" y="8572"/>
                  </a:moveTo>
                  <a:lnTo>
                    <a:pt x="1261" y="8915"/>
                  </a:lnTo>
                  <a:lnTo>
                    <a:pt x="1363" y="8927"/>
                  </a:lnTo>
                  <a:lnTo>
                    <a:pt x="1403" y="8584"/>
                  </a:lnTo>
                  <a:lnTo>
                    <a:pt x="1299" y="8572"/>
                  </a:lnTo>
                  <a:close/>
                  <a:moveTo>
                    <a:pt x="1225" y="9255"/>
                  </a:moveTo>
                  <a:lnTo>
                    <a:pt x="1190" y="9598"/>
                  </a:lnTo>
                  <a:lnTo>
                    <a:pt x="1288" y="9610"/>
                  </a:lnTo>
                  <a:lnTo>
                    <a:pt x="1327" y="9266"/>
                  </a:lnTo>
                  <a:lnTo>
                    <a:pt x="1225" y="9255"/>
                  </a:lnTo>
                  <a:close/>
                  <a:moveTo>
                    <a:pt x="1150" y="9942"/>
                  </a:moveTo>
                  <a:lnTo>
                    <a:pt x="1114" y="10281"/>
                  </a:lnTo>
                  <a:lnTo>
                    <a:pt x="1217" y="10293"/>
                  </a:lnTo>
                  <a:lnTo>
                    <a:pt x="1252" y="9949"/>
                  </a:lnTo>
                  <a:lnTo>
                    <a:pt x="1150" y="9942"/>
                  </a:lnTo>
                  <a:close/>
                  <a:moveTo>
                    <a:pt x="1075" y="10625"/>
                  </a:moveTo>
                  <a:lnTo>
                    <a:pt x="1039" y="10964"/>
                  </a:lnTo>
                  <a:lnTo>
                    <a:pt x="1142" y="10975"/>
                  </a:lnTo>
                  <a:lnTo>
                    <a:pt x="1177" y="10636"/>
                  </a:lnTo>
                  <a:lnTo>
                    <a:pt x="1075" y="10625"/>
                  </a:lnTo>
                  <a:close/>
                  <a:moveTo>
                    <a:pt x="1004" y="11307"/>
                  </a:moveTo>
                  <a:lnTo>
                    <a:pt x="964" y="11647"/>
                  </a:lnTo>
                  <a:lnTo>
                    <a:pt x="1066" y="11658"/>
                  </a:lnTo>
                  <a:lnTo>
                    <a:pt x="1106" y="11319"/>
                  </a:lnTo>
                  <a:lnTo>
                    <a:pt x="1004" y="11307"/>
                  </a:lnTo>
                  <a:close/>
                  <a:moveTo>
                    <a:pt x="929" y="11990"/>
                  </a:moveTo>
                  <a:lnTo>
                    <a:pt x="889" y="12333"/>
                  </a:lnTo>
                  <a:lnTo>
                    <a:pt x="992" y="12341"/>
                  </a:lnTo>
                  <a:lnTo>
                    <a:pt x="1031" y="12002"/>
                  </a:lnTo>
                  <a:lnTo>
                    <a:pt x="929" y="11990"/>
                  </a:lnTo>
                  <a:close/>
                  <a:moveTo>
                    <a:pt x="853" y="12672"/>
                  </a:moveTo>
                  <a:lnTo>
                    <a:pt x="818" y="13016"/>
                  </a:lnTo>
                  <a:lnTo>
                    <a:pt x="921" y="13028"/>
                  </a:lnTo>
                  <a:lnTo>
                    <a:pt x="957" y="12685"/>
                  </a:lnTo>
                  <a:lnTo>
                    <a:pt x="853" y="12672"/>
                  </a:lnTo>
                  <a:close/>
                  <a:moveTo>
                    <a:pt x="779" y="13355"/>
                  </a:moveTo>
                  <a:lnTo>
                    <a:pt x="744" y="13698"/>
                  </a:lnTo>
                  <a:lnTo>
                    <a:pt x="846" y="13711"/>
                  </a:lnTo>
                  <a:lnTo>
                    <a:pt x="882" y="13367"/>
                  </a:lnTo>
                  <a:lnTo>
                    <a:pt x="779" y="13355"/>
                  </a:lnTo>
                  <a:close/>
                  <a:moveTo>
                    <a:pt x="708" y="14042"/>
                  </a:moveTo>
                  <a:lnTo>
                    <a:pt x="669" y="14381"/>
                  </a:lnTo>
                  <a:lnTo>
                    <a:pt x="771" y="14393"/>
                  </a:lnTo>
                  <a:lnTo>
                    <a:pt x="811" y="14050"/>
                  </a:lnTo>
                  <a:lnTo>
                    <a:pt x="708" y="14042"/>
                  </a:lnTo>
                  <a:close/>
                  <a:moveTo>
                    <a:pt x="633" y="14725"/>
                  </a:moveTo>
                  <a:lnTo>
                    <a:pt x="593" y="15064"/>
                  </a:lnTo>
                  <a:lnTo>
                    <a:pt x="696" y="15076"/>
                  </a:lnTo>
                  <a:lnTo>
                    <a:pt x="735" y="14732"/>
                  </a:lnTo>
                  <a:lnTo>
                    <a:pt x="633" y="14725"/>
                  </a:lnTo>
                  <a:close/>
                  <a:moveTo>
                    <a:pt x="558" y="15408"/>
                  </a:moveTo>
                  <a:lnTo>
                    <a:pt x="522" y="15747"/>
                  </a:lnTo>
                  <a:lnTo>
                    <a:pt x="625" y="15758"/>
                  </a:lnTo>
                  <a:lnTo>
                    <a:pt x="660" y="15419"/>
                  </a:lnTo>
                  <a:lnTo>
                    <a:pt x="558" y="15408"/>
                  </a:lnTo>
                  <a:close/>
                  <a:moveTo>
                    <a:pt x="483" y="16090"/>
                  </a:moveTo>
                  <a:lnTo>
                    <a:pt x="447" y="16434"/>
                  </a:lnTo>
                  <a:lnTo>
                    <a:pt x="550" y="16441"/>
                  </a:lnTo>
                  <a:lnTo>
                    <a:pt x="585" y="16102"/>
                  </a:lnTo>
                  <a:lnTo>
                    <a:pt x="483" y="16090"/>
                  </a:lnTo>
                  <a:close/>
                  <a:moveTo>
                    <a:pt x="412" y="16773"/>
                  </a:moveTo>
                  <a:lnTo>
                    <a:pt x="372" y="17116"/>
                  </a:lnTo>
                  <a:lnTo>
                    <a:pt x="475" y="17128"/>
                  </a:lnTo>
                  <a:lnTo>
                    <a:pt x="511" y="16785"/>
                  </a:lnTo>
                  <a:lnTo>
                    <a:pt x="412" y="16773"/>
                  </a:lnTo>
                  <a:close/>
                  <a:moveTo>
                    <a:pt x="337" y="17456"/>
                  </a:moveTo>
                  <a:lnTo>
                    <a:pt x="297" y="17799"/>
                  </a:lnTo>
                  <a:lnTo>
                    <a:pt x="400" y="17811"/>
                  </a:lnTo>
                  <a:lnTo>
                    <a:pt x="439" y="17468"/>
                  </a:lnTo>
                  <a:lnTo>
                    <a:pt x="337" y="17456"/>
                  </a:lnTo>
                  <a:close/>
                  <a:moveTo>
                    <a:pt x="261" y="18138"/>
                  </a:moveTo>
                  <a:lnTo>
                    <a:pt x="226" y="18481"/>
                  </a:lnTo>
                  <a:lnTo>
                    <a:pt x="329" y="18494"/>
                  </a:lnTo>
                  <a:lnTo>
                    <a:pt x="365" y="18150"/>
                  </a:lnTo>
                  <a:lnTo>
                    <a:pt x="261" y="18138"/>
                  </a:lnTo>
                  <a:close/>
                  <a:moveTo>
                    <a:pt x="187" y="18825"/>
                  </a:moveTo>
                  <a:lnTo>
                    <a:pt x="152" y="19164"/>
                  </a:lnTo>
                  <a:lnTo>
                    <a:pt x="254" y="19177"/>
                  </a:lnTo>
                  <a:lnTo>
                    <a:pt x="290" y="18833"/>
                  </a:lnTo>
                  <a:lnTo>
                    <a:pt x="187" y="18825"/>
                  </a:lnTo>
                  <a:close/>
                  <a:moveTo>
                    <a:pt x="116" y="19508"/>
                  </a:moveTo>
                  <a:lnTo>
                    <a:pt x="77" y="19847"/>
                  </a:lnTo>
                  <a:lnTo>
                    <a:pt x="179" y="19859"/>
                  </a:lnTo>
                  <a:lnTo>
                    <a:pt x="214" y="19519"/>
                  </a:lnTo>
                  <a:lnTo>
                    <a:pt x="116" y="19508"/>
                  </a:lnTo>
                  <a:close/>
                  <a:moveTo>
                    <a:pt x="41" y="20191"/>
                  </a:moveTo>
                  <a:lnTo>
                    <a:pt x="1" y="20534"/>
                  </a:lnTo>
                  <a:lnTo>
                    <a:pt x="104" y="20541"/>
                  </a:lnTo>
                  <a:lnTo>
                    <a:pt x="143" y="20202"/>
                  </a:lnTo>
                  <a:lnTo>
                    <a:pt x="41" y="2019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flipH="1">
              <a:off x="1681700" y="2831845"/>
              <a:ext cx="590037" cy="110411"/>
            </a:xfrm>
            <a:custGeom>
              <a:rect b="b" l="l" r="r" t="t"/>
              <a:pathLst>
                <a:path extrusionOk="0" h="2093" w="11185">
                  <a:moveTo>
                    <a:pt x="16" y="1"/>
                  </a:moveTo>
                  <a:lnTo>
                    <a:pt x="0" y="103"/>
                  </a:lnTo>
                  <a:lnTo>
                    <a:pt x="339" y="163"/>
                  </a:lnTo>
                  <a:lnTo>
                    <a:pt x="355" y="61"/>
                  </a:lnTo>
                  <a:lnTo>
                    <a:pt x="16" y="1"/>
                  </a:lnTo>
                  <a:close/>
                  <a:moveTo>
                    <a:pt x="695" y="123"/>
                  </a:moveTo>
                  <a:lnTo>
                    <a:pt x="676" y="222"/>
                  </a:lnTo>
                  <a:lnTo>
                    <a:pt x="1015" y="285"/>
                  </a:lnTo>
                  <a:lnTo>
                    <a:pt x="1035" y="183"/>
                  </a:lnTo>
                  <a:lnTo>
                    <a:pt x="695" y="123"/>
                  </a:lnTo>
                  <a:close/>
                  <a:moveTo>
                    <a:pt x="1370" y="242"/>
                  </a:moveTo>
                  <a:lnTo>
                    <a:pt x="1354" y="345"/>
                  </a:lnTo>
                  <a:lnTo>
                    <a:pt x="1694" y="404"/>
                  </a:lnTo>
                  <a:lnTo>
                    <a:pt x="1709" y="301"/>
                  </a:lnTo>
                  <a:lnTo>
                    <a:pt x="1370" y="242"/>
                  </a:lnTo>
                  <a:close/>
                  <a:moveTo>
                    <a:pt x="2049" y="364"/>
                  </a:moveTo>
                  <a:lnTo>
                    <a:pt x="2029" y="467"/>
                  </a:lnTo>
                  <a:lnTo>
                    <a:pt x="2368" y="526"/>
                  </a:lnTo>
                  <a:lnTo>
                    <a:pt x="2388" y="423"/>
                  </a:lnTo>
                  <a:lnTo>
                    <a:pt x="2049" y="364"/>
                  </a:lnTo>
                  <a:close/>
                  <a:moveTo>
                    <a:pt x="2723" y="482"/>
                  </a:moveTo>
                  <a:lnTo>
                    <a:pt x="2707" y="585"/>
                  </a:lnTo>
                  <a:lnTo>
                    <a:pt x="3043" y="644"/>
                  </a:lnTo>
                  <a:lnTo>
                    <a:pt x="3062" y="546"/>
                  </a:lnTo>
                  <a:lnTo>
                    <a:pt x="2723" y="482"/>
                  </a:lnTo>
                  <a:close/>
                  <a:moveTo>
                    <a:pt x="3402" y="605"/>
                  </a:moveTo>
                  <a:lnTo>
                    <a:pt x="3383" y="708"/>
                  </a:lnTo>
                  <a:lnTo>
                    <a:pt x="3722" y="766"/>
                  </a:lnTo>
                  <a:lnTo>
                    <a:pt x="3738" y="664"/>
                  </a:lnTo>
                  <a:lnTo>
                    <a:pt x="3402" y="605"/>
                  </a:lnTo>
                  <a:close/>
                  <a:moveTo>
                    <a:pt x="4077" y="724"/>
                  </a:moveTo>
                  <a:lnTo>
                    <a:pt x="4062" y="826"/>
                  </a:lnTo>
                  <a:lnTo>
                    <a:pt x="4397" y="885"/>
                  </a:lnTo>
                  <a:lnTo>
                    <a:pt x="4417" y="786"/>
                  </a:lnTo>
                  <a:lnTo>
                    <a:pt x="4077" y="724"/>
                  </a:lnTo>
                  <a:close/>
                  <a:moveTo>
                    <a:pt x="4756" y="846"/>
                  </a:moveTo>
                  <a:lnTo>
                    <a:pt x="4736" y="948"/>
                  </a:lnTo>
                  <a:lnTo>
                    <a:pt x="5075" y="1008"/>
                  </a:lnTo>
                  <a:lnTo>
                    <a:pt x="5091" y="905"/>
                  </a:lnTo>
                  <a:lnTo>
                    <a:pt x="4756" y="846"/>
                  </a:lnTo>
                  <a:close/>
                  <a:moveTo>
                    <a:pt x="5430" y="968"/>
                  </a:moveTo>
                  <a:lnTo>
                    <a:pt x="5415" y="1067"/>
                  </a:lnTo>
                  <a:lnTo>
                    <a:pt x="5750" y="1130"/>
                  </a:lnTo>
                  <a:lnTo>
                    <a:pt x="5770" y="1027"/>
                  </a:lnTo>
                  <a:lnTo>
                    <a:pt x="5430" y="968"/>
                  </a:lnTo>
                  <a:close/>
                  <a:moveTo>
                    <a:pt x="6109" y="1086"/>
                  </a:moveTo>
                  <a:lnTo>
                    <a:pt x="6090" y="1189"/>
                  </a:lnTo>
                  <a:lnTo>
                    <a:pt x="6430" y="1248"/>
                  </a:lnTo>
                  <a:lnTo>
                    <a:pt x="6445" y="1145"/>
                  </a:lnTo>
                  <a:lnTo>
                    <a:pt x="6109" y="1086"/>
                  </a:lnTo>
                  <a:close/>
                  <a:moveTo>
                    <a:pt x="6785" y="1209"/>
                  </a:moveTo>
                  <a:lnTo>
                    <a:pt x="6769" y="1307"/>
                  </a:lnTo>
                  <a:lnTo>
                    <a:pt x="7104" y="1371"/>
                  </a:lnTo>
                  <a:lnTo>
                    <a:pt x="7124" y="1268"/>
                  </a:lnTo>
                  <a:lnTo>
                    <a:pt x="6785" y="1209"/>
                  </a:lnTo>
                  <a:close/>
                  <a:moveTo>
                    <a:pt x="7463" y="1327"/>
                  </a:moveTo>
                  <a:lnTo>
                    <a:pt x="7443" y="1429"/>
                  </a:lnTo>
                  <a:lnTo>
                    <a:pt x="7783" y="1489"/>
                  </a:lnTo>
                  <a:lnTo>
                    <a:pt x="7798" y="1387"/>
                  </a:lnTo>
                  <a:lnTo>
                    <a:pt x="7463" y="1327"/>
                  </a:lnTo>
                  <a:close/>
                  <a:moveTo>
                    <a:pt x="8138" y="1449"/>
                  </a:moveTo>
                  <a:lnTo>
                    <a:pt x="8118" y="1548"/>
                  </a:lnTo>
                  <a:lnTo>
                    <a:pt x="8457" y="1611"/>
                  </a:lnTo>
                  <a:lnTo>
                    <a:pt x="8477" y="1509"/>
                  </a:lnTo>
                  <a:lnTo>
                    <a:pt x="8138" y="1449"/>
                  </a:lnTo>
                  <a:close/>
                  <a:moveTo>
                    <a:pt x="8816" y="1568"/>
                  </a:moveTo>
                  <a:lnTo>
                    <a:pt x="8797" y="1671"/>
                  </a:lnTo>
                  <a:lnTo>
                    <a:pt x="9137" y="1730"/>
                  </a:lnTo>
                  <a:lnTo>
                    <a:pt x="9153" y="1631"/>
                  </a:lnTo>
                  <a:lnTo>
                    <a:pt x="8816" y="1568"/>
                  </a:lnTo>
                  <a:close/>
                  <a:moveTo>
                    <a:pt x="9492" y="1690"/>
                  </a:moveTo>
                  <a:lnTo>
                    <a:pt x="9472" y="1793"/>
                  </a:lnTo>
                  <a:lnTo>
                    <a:pt x="9811" y="1852"/>
                  </a:lnTo>
                  <a:lnTo>
                    <a:pt x="9831" y="1749"/>
                  </a:lnTo>
                  <a:lnTo>
                    <a:pt x="9492" y="1690"/>
                  </a:lnTo>
                  <a:close/>
                  <a:moveTo>
                    <a:pt x="10166" y="1808"/>
                  </a:moveTo>
                  <a:lnTo>
                    <a:pt x="10151" y="1911"/>
                  </a:lnTo>
                  <a:lnTo>
                    <a:pt x="10490" y="1970"/>
                  </a:lnTo>
                  <a:lnTo>
                    <a:pt x="10506" y="1872"/>
                  </a:lnTo>
                  <a:lnTo>
                    <a:pt x="10166" y="1808"/>
                  </a:lnTo>
                  <a:close/>
                  <a:moveTo>
                    <a:pt x="10845" y="1931"/>
                  </a:moveTo>
                  <a:lnTo>
                    <a:pt x="10825" y="2034"/>
                  </a:lnTo>
                  <a:lnTo>
                    <a:pt x="11165" y="2092"/>
                  </a:lnTo>
                  <a:lnTo>
                    <a:pt x="11184" y="1990"/>
                  </a:lnTo>
                  <a:lnTo>
                    <a:pt x="10845" y="193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flipH="1">
              <a:off x="1753708" y="2865606"/>
              <a:ext cx="518030" cy="101443"/>
            </a:xfrm>
            <a:custGeom>
              <a:rect b="b" l="l" r="r" t="t"/>
              <a:pathLst>
                <a:path extrusionOk="0" h="1923" w="9820">
                  <a:moveTo>
                    <a:pt x="20" y="0"/>
                  </a:moveTo>
                  <a:lnTo>
                    <a:pt x="0" y="103"/>
                  </a:lnTo>
                  <a:lnTo>
                    <a:pt x="336" y="162"/>
                  </a:lnTo>
                  <a:lnTo>
                    <a:pt x="355" y="64"/>
                  </a:lnTo>
                  <a:lnTo>
                    <a:pt x="20" y="0"/>
                  </a:lnTo>
                  <a:close/>
                  <a:moveTo>
                    <a:pt x="695" y="126"/>
                  </a:moveTo>
                  <a:lnTo>
                    <a:pt x="676" y="226"/>
                  </a:lnTo>
                  <a:lnTo>
                    <a:pt x="1015" y="288"/>
                  </a:lnTo>
                  <a:lnTo>
                    <a:pt x="1031" y="190"/>
                  </a:lnTo>
                  <a:lnTo>
                    <a:pt x="695" y="126"/>
                  </a:lnTo>
                  <a:close/>
                  <a:moveTo>
                    <a:pt x="1370" y="249"/>
                  </a:moveTo>
                  <a:lnTo>
                    <a:pt x="1350" y="352"/>
                  </a:lnTo>
                  <a:lnTo>
                    <a:pt x="1689" y="415"/>
                  </a:lnTo>
                  <a:lnTo>
                    <a:pt x="1709" y="312"/>
                  </a:lnTo>
                  <a:lnTo>
                    <a:pt x="1370" y="249"/>
                  </a:lnTo>
                  <a:close/>
                  <a:moveTo>
                    <a:pt x="2044" y="375"/>
                  </a:moveTo>
                  <a:lnTo>
                    <a:pt x="2025" y="478"/>
                  </a:lnTo>
                  <a:lnTo>
                    <a:pt x="2364" y="541"/>
                  </a:lnTo>
                  <a:lnTo>
                    <a:pt x="2384" y="439"/>
                  </a:lnTo>
                  <a:lnTo>
                    <a:pt x="2044" y="375"/>
                  </a:lnTo>
                  <a:close/>
                  <a:moveTo>
                    <a:pt x="2720" y="501"/>
                  </a:moveTo>
                  <a:lnTo>
                    <a:pt x="2703" y="605"/>
                  </a:lnTo>
                  <a:lnTo>
                    <a:pt x="3039" y="667"/>
                  </a:lnTo>
                  <a:lnTo>
                    <a:pt x="3059" y="565"/>
                  </a:lnTo>
                  <a:lnTo>
                    <a:pt x="2720" y="501"/>
                  </a:lnTo>
                  <a:close/>
                  <a:moveTo>
                    <a:pt x="3399" y="628"/>
                  </a:moveTo>
                  <a:lnTo>
                    <a:pt x="3379" y="731"/>
                  </a:lnTo>
                  <a:lnTo>
                    <a:pt x="3718" y="789"/>
                  </a:lnTo>
                  <a:lnTo>
                    <a:pt x="3734" y="691"/>
                  </a:lnTo>
                  <a:lnTo>
                    <a:pt x="3399" y="628"/>
                  </a:lnTo>
                  <a:close/>
                  <a:moveTo>
                    <a:pt x="4073" y="754"/>
                  </a:moveTo>
                  <a:lnTo>
                    <a:pt x="4053" y="853"/>
                  </a:lnTo>
                  <a:lnTo>
                    <a:pt x="4393" y="916"/>
                  </a:lnTo>
                  <a:lnTo>
                    <a:pt x="4412" y="818"/>
                  </a:lnTo>
                  <a:lnTo>
                    <a:pt x="4073" y="754"/>
                  </a:lnTo>
                  <a:close/>
                  <a:moveTo>
                    <a:pt x="4748" y="876"/>
                  </a:moveTo>
                  <a:lnTo>
                    <a:pt x="4728" y="979"/>
                  </a:lnTo>
                  <a:lnTo>
                    <a:pt x="5068" y="1042"/>
                  </a:lnTo>
                  <a:lnTo>
                    <a:pt x="5087" y="940"/>
                  </a:lnTo>
                  <a:lnTo>
                    <a:pt x="4748" y="876"/>
                  </a:lnTo>
                  <a:close/>
                  <a:moveTo>
                    <a:pt x="5423" y="1002"/>
                  </a:moveTo>
                  <a:lnTo>
                    <a:pt x="5407" y="1106"/>
                  </a:lnTo>
                  <a:lnTo>
                    <a:pt x="5743" y="1168"/>
                  </a:lnTo>
                  <a:lnTo>
                    <a:pt x="5762" y="1066"/>
                  </a:lnTo>
                  <a:lnTo>
                    <a:pt x="5423" y="1002"/>
                  </a:lnTo>
                  <a:close/>
                  <a:moveTo>
                    <a:pt x="6102" y="1129"/>
                  </a:moveTo>
                  <a:lnTo>
                    <a:pt x="6082" y="1232"/>
                  </a:lnTo>
                  <a:lnTo>
                    <a:pt x="6421" y="1295"/>
                  </a:lnTo>
                  <a:lnTo>
                    <a:pt x="6437" y="1192"/>
                  </a:lnTo>
                  <a:lnTo>
                    <a:pt x="6102" y="1129"/>
                  </a:lnTo>
                  <a:close/>
                  <a:moveTo>
                    <a:pt x="6776" y="1255"/>
                  </a:moveTo>
                  <a:lnTo>
                    <a:pt x="6756" y="1354"/>
                  </a:lnTo>
                  <a:lnTo>
                    <a:pt x="7096" y="1417"/>
                  </a:lnTo>
                  <a:lnTo>
                    <a:pt x="7116" y="1319"/>
                  </a:lnTo>
                  <a:lnTo>
                    <a:pt x="6776" y="1255"/>
                  </a:lnTo>
                  <a:close/>
                  <a:moveTo>
                    <a:pt x="7452" y="1381"/>
                  </a:moveTo>
                  <a:lnTo>
                    <a:pt x="7432" y="1481"/>
                  </a:lnTo>
                  <a:lnTo>
                    <a:pt x="7771" y="1543"/>
                  </a:lnTo>
                  <a:lnTo>
                    <a:pt x="7791" y="1445"/>
                  </a:lnTo>
                  <a:lnTo>
                    <a:pt x="7452" y="1381"/>
                  </a:lnTo>
                  <a:close/>
                  <a:moveTo>
                    <a:pt x="8126" y="1504"/>
                  </a:moveTo>
                  <a:lnTo>
                    <a:pt x="8111" y="1607"/>
                  </a:lnTo>
                  <a:lnTo>
                    <a:pt x="8446" y="1670"/>
                  </a:lnTo>
                  <a:lnTo>
                    <a:pt x="8466" y="1567"/>
                  </a:lnTo>
                  <a:lnTo>
                    <a:pt x="8126" y="1504"/>
                  </a:lnTo>
                  <a:close/>
                  <a:moveTo>
                    <a:pt x="8805" y="1630"/>
                  </a:moveTo>
                  <a:lnTo>
                    <a:pt x="8785" y="1733"/>
                  </a:lnTo>
                  <a:lnTo>
                    <a:pt x="9124" y="1796"/>
                  </a:lnTo>
                  <a:lnTo>
                    <a:pt x="9140" y="1694"/>
                  </a:lnTo>
                  <a:lnTo>
                    <a:pt x="8805" y="1630"/>
                  </a:lnTo>
                  <a:close/>
                  <a:moveTo>
                    <a:pt x="9479" y="1756"/>
                  </a:moveTo>
                  <a:lnTo>
                    <a:pt x="9460" y="1860"/>
                  </a:lnTo>
                  <a:lnTo>
                    <a:pt x="9800" y="1922"/>
                  </a:lnTo>
                  <a:lnTo>
                    <a:pt x="9819" y="1820"/>
                  </a:lnTo>
                  <a:lnTo>
                    <a:pt x="9479" y="1756"/>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flipH="1">
              <a:off x="2105357" y="2365358"/>
              <a:ext cx="13610" cy="12291"/>
            </a:xfrm>
            <a:custGeom>
              <a:rect b="b" l="l" r="r" t="t"/>
              <a:pathLst>
                <a:path extrusionOk="0" h="233" w="258">
                  <a:moveTo>
                    <a:pt x="37" y="0"/>
                  </a:moveTo>
                  <a:lnTo>
                    <a:pt x="1" y="217"/>
                  </a:lnTo>
                  <a:lnTo>
                    <a:pt x="104" y="232"/>
                  </a:lnTo>
                  <a:lnTo>
                    <a:pt x="124" y="110"/>
                  </a:lnTo>
                  <a:lnTo>
                    <a:pt x="250" y="119"/>
                  </a:lnTo>
                  <a:lnTo>
                    <a:pt x="257" y="16"/>
                  </a:lnTo>
                  <a:lnTo>
                    <a:pt x="37" y="0"/>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flipH="1">
              <a:off x="2116804" y="2395057"/>
              <a:ext cx="59610" cy="312822"/>
            </a:xfrm>
            <a:custGeom>
              <a:rect b="b" l="l" r="r" t="t"/>
              <a:pathLst>
                <a:path extrusionOk="0" h="5930" w="1130">
                  <a:moveTo>
                    <a:pt x="1031" y="1"/>
                  </a:moveTo>
                  <a:lnTo>
                    <a:pt x="967" y="349"/>
                  </a:lnTo>
                  <a:lnTo>
                    <a:pt x="1071" y="365"/>
                  </a:lnTo>
                  <a:lnTo>
                    <a:pt x="1129" y="17"/>
                  </a:lnTo>
                  <a:lnTo>
                    <a:pt x="1031" y="1"/>
                  </a:lnTo>
                  <a:close/>
                  <a:moveTo>
                    <a:pt x="909" y="696"/>
                  </a:moveTo>
                  <a:lnTo>
                    <a:pt x="849" y="1043"/>
                  </a:lnTo>
                  <a:lnTo>
                    <a:pt x="948" y="1059"/>
                  </a:lnTo>
                  <a:lnTo>
                    <a:pt x="1011" y="711"/>
                  </a:lnTo>
                  <a:lnTo>
                    <a:pt x="909" y="696"/>
                  </a:lnTo>
                  <a:close/>
                  <a:moveTo>
                    <a:pt x="787" y="1390"/>
                  </a:moveTo>
                  <a:lnTo>
                    <a:pt x="727" y="1738"/>
                  </a:lnTo>
                  <a:lnTo>
                    <a:pt x="829" y="1758"/>
                  </a:lnTo>
                  <a:lnTo>
                    <a:pt x="889" y="1410"/>
                  </a:lnTo>
                  <a:lnTo>
                    <a:pt x="787" y="1390"/>
                  </a:lnTo>
                  <a:close/>
                  <a:moveTo>
                    <a:pt x="663" y="2085"/>
                  </a:moveTo>
                  <a:lnTo>
                    <a:pt x="605" y="2432"/>
                  </a:lnTo>
                  <a:lnTo>
                    <a:pt x="707" y="2452"/>
                  </a:lnTo>
                  <a:lnTo>
                    <a:pt x="767" y="2105"/>
                  </a:lnTo>
                  <a:lnTo>
                    <a:pt x="663" y="2085"/>
                  </a:lnTo>
                  <a:close/>
                  <a:moveTo>
                    <a:pt x="545" y="2780"/>
                  </a:moveTo>
                  <a:lnTo>
                    <a:pt x="483" y="3127"/>
                  </a:lnTo>
                  <a:lnTo>
                    <a:pt x="585" y="3146"/>
                  </a:lnTo>
                  <a:lnTo>
                    <a:pt x="648" y="2800"/>
                  </a:lnTo>
                  <a:lnTo>
                    <a:pt x="545" y="2780"/>
                  </a:lnTo>
                  <a:close/>
                  <a:moveTo>
                    <a:pt x="423" y="3478"/>
                  </a:moveTo>
                  <a:lnTo>
                    <a:pt x="364" y="3826"/>
                  </a:lnTo>
                  <a:lnTo>
                    <a:pt x="466" y="3842"/>
                  </a:lnTo>
                  <a:lnTo>
                    <a:pt x="526" y="3494"/>
                  </a:lnTo>
                  <a:lnTo>
                    <a:pt x="423" y="3478"/>
                  </a:lnTo>
                  <a:close/>
                  <a:moveTo>
                    <a:pt x="301" y="4173"/>
                  </a:moveTo>
                  <a:lnTo>
                    <a:pt x="242" y="4520"/>
                  </a:lnTo>
                  <a:lnTo>
                    <a:pt x="344" y="4536"/>
                  </a:lnTo>
                  <a:lnTo>
                    <a:pt x="403" y="4188"/>
                  </a:lnTo>
                  <a:lnTo>
                    <a:pt x="301" y="4173"/>
                  </a:lnTo>
                  <a:close/>
                  <a:moveTo>
                    <a:pt x="182" y="4867"/>
                  </a:moveTo>
                  <a:lnTo>
                    <a:pt x="119" y="5215"/>
                  </a:lnTo>
                  <a:lnTo>
                    <a:pt x="222" y="5230"/>
                  </a:lnTo>
                  <a:lnTo>
                    <a:pt x="281" y="4884"/>
                  </a:lnTo>
                  <a:lnTo>
                    <a:pt x="182" y="4867"/>
                  </a:lnTo>
                  <a:close/>
                  <a:moveTo>
                    <a:pt x="60" y="5562"/>
                  </a:moveTo>
                  <a:lnTo>
                    <a:pt x="0" y="5909"/>
                  </a:lnTo>
                  <a:lnTo>
                    <a:pt x="100" y="5929"/>
                  </a:lnTo>
                  <a:lnTo>
                    <a:pt x="162" y="5582"/>
                  </a:lnTo>
                  <a:lnTo>
                    <a:pt x="60" y="5562"/>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flipH="1">
              <a:off x="2169082" y="2725074"/>
              <a:ext cx="12555" cy="13557"/>
            </a:xfrm>
            <a:custGeom>
              <a:rect b="b" l="l" r="r" t="t"/>
              <a:pathLst>
                <a:path extrusionOk="0" h="257" w="238">
                  <a:moveTo>
                    <a:pt x="37" y="1"/>
                  </a:moveTo>
                  <a:lnTo>
                    <a:pt x="1" y="222"/>
                  </a:lnTo>
                  <a:lnTo>
                    <a:pt x="223" y="257"/>
                  </a:lnTo>
                  <a:lnTo>
                    <a:pt x="238" y="158"/>
                  </a:lnTo>
                  <a:lnTo>
                    <a:pt x="119" y="138"/>
                  </a:lnTo>
                  <a:lnTo>
                    <a:pt x="139" y="20"/>
                  </a:lnTo>
                  <a:lnTo>
                    <a:pt x="37" y="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flipH="1">
              <a:off x="1859266" y="2736100"/>
              <a:ext cx="293620" cy="53544"/>
            </a:xfrm>
            <a:custGeom>
              <a:rect b="b" l="l" r="r" t="t"/>
              <a:pathLst>
                <a:path extrusionOk="0" h="1015" w="5566">
                  <a:moveTo>
                    <a:pt x="20" y="0"/>
                  </a:moveTo>
                  <a:lnTo>
                    <a:pt x="1" y="104"/>
                  </a:lnTo>
                  <a:lnTo>
                    <a:pt x="328" y="158"/>
                  </a:lnTo>
                  <a:lnTo>
                    <a:pt x="344" y="56"/>
                  </a:lnTo>
                  <a:lnTo>
                    <a:pt x="20" y="0"/>
                  </a:lnTo>
                  <a:close/>
                  <a:moveTo>
                    <a:pt x="672" y="107"/>
                  </a:moveTo>
                  <a:lnTo>
                    <a:pt x="656" y="210"/>
                  </a:lnTo>
                  <a:lnTo>
                    <a:pt x="980" y="266"/>
                  </a:lnTo>
                  <a:lnTo>
                    <a:pt x="999" y="162"/>
                  </a:lnTo>
                  <a:lnTo>
                    <a:pt x="672" y="107"/>
                  </a:lnTo>
                  <a:close/>
                  <a:moveTo>
                    <a:pt x="1323" y="218"/>
                  </a:moveTo>
                  <a:lnTo>
                    <a:pt x="1307" y="317"/>
                  </a:lnTo>
                  <a:lnTo>
                    <a:pt x="1634" y="372"/>
                  </a:lnTo>
                  <a:lnTo>
                    <a:pt x="1650" y="269"/>
                  </a:lnTo>
                  <a:lnTo>
                    <a:pt x="1323" y="218"/>
                  </a:lnTo>
                  <a:close/>
                  <a:moveTo>
                    <a:pt x="1978" y="324"/>
                  </a:moveTo>
                  <a:lnTo>
                    <a:pt x="1958" y="423"/>
                  </a:lnTo>
                  <a:lnTo>
                    <a:pt x="2286" y="479"/>
                  </a:lnTo>
                  <a:lnTo>
                    <a:pt x="2301" y="375"/>
                  </a:lnTo>
                  <a:lnTo>
                    <a:pt x="1978" y="324"/>
                  </a:lnTo>
                  <a:close/>
                  <a:moveTo>
                    <a:pt x="2629" y="431"/>
                  </a:moveTo>
                  <a:lnTo>
                    <a:pt x="2614" y="534"/>
                  </a:lnTo>
                  <a:lnTo>
                    <a:pt x="2937" y="585"/>
                  </a:lnTo>
                  <a:lnTo>
                    <a:pt x="2957" y="486"/>
                  </a:lnTo>
                  <a:lnTo>
                    <a:pt x="2629" y="431"/>
                  </a:lnTo>
                  <a:close/>
                  <a:moveTo>
                    <a:pt x="3281" y="537"/>
                  </a:moveTo>
                  <a:lnTo>
                    <a:pt x="3264" y="640"/>
                  </a:lnTo>
                  <a:lnTo>
                    <a:pt x="3592" y="692"/>
                  </a:lnTo>
                  <a:lnTo>
                    <a:pt x="3608" y="592"/>
                  </a:lnTo>
                  <a:lnTo>
                    <a:pt x="3281" y="537"/>
                  </a:lnTo>
                  <a:close/>
                  <a:moveTo>
                    <a:pt x="3935" y="644"/>
                  </a:moveTo>
                  <a:lnTo>
                    <a:pt x="3916" y="747"/>
                  </a:lnTo>
                  <a:lnTo>
                    <a:pt x="4243" y="802"/>
                  </a:lnTo>
                  <a:lnTo>
                    <a:pt x="4259" y="699"/>
                  </a:lnTo>
                  <a:lnTo>
                    <a:pt x="3935" y="644"/>
                  </a:lnTo>
                  <a:close/>
                  <a:moveTo>
                    <a:pt x="4587" y="750"/>
                  </a:moveTo>
                  <a:lnTo>
                    <a:pt x="4571" y="853"/>
                  </a:lnTo>
                  <a:lnTo>
                    <a:pt x="4895" y="909"/>
                  </a:lnTo>
                  <a:lnTo>
                    <a:pt x="4914" y="805"/>
                  </a:lnTo>
                  <a:lnTo>
                    <a:pt x="4587" y="750"/>
                  </a:lnTo>
                  <a:close/>
                  <a:moveTo>
                    <a:pt x="5237" y="861"/>
                  </a:moveTo>
                  <a:lnTo>
                    <a:pt x="5222" y="960"/>
                  </a:lnTo>
                  <a:lnTo>
                    <a:pt x="5550" y="1015"/>
                  </a:lnTo>
                  <a:lnTo>
                    <a:pt x="5565" y="912"/>
                  </a:lnTo>
                  <a:lnTo>
                    <a:pt x="5237" y="86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flipH="1">
              <a:off x="1830097" y="2781889"/>
              <a:ext cx="12819" cy="12555"/>
            </a:xfrm>
            <a:custGeom>
              <a:rect b="b" l="l" r="r" t="t"/>
              <a:pathLst>
                <a:path extrusionOk="0" h="238" w="243">
                  <a:moveTo>
                    <a:pt x="139" y="1"/>
                  </a:moveTo>
                  <a:lnTo>
                    <a:pt x="131" y="119"/>
                  </a:lnTo>
                  <a:lnTo>
                    <a:pt x="17" y="99"/>
                  </a:lnTo>
                  <a:lnTo>
                    <a:pt x="1" y="203"/>
                  </a:lnTo>
                  <a:lnTo>
                    <a:pt x="222" y="238"/>
                  </a:lnTo>
                  <a:lnTo>
                    <a:pt x="242" y="8"/>
                  </a:lnTo>
                  <a:lnTo>
                    <a:pt x="139" y="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flipH="1">
              <a:off x="1799553" y="2414681"/>
              <a:ext cx="34342" cy="349380"/>
            </a:xfrm>
            <a:custGeom>
              <a:rect b="b" l="l" r="r" t="t"/>
              <a:pathLst>
                <a:path extrusionOk="0" h="6623" w="651">
                  <a:moveTo>
                    <a:pt x="549" y="0"/>
                  </a:moveTo>
                  <a:lnTo>
                    <a:pt x="521" y="348"/>
                  </a:lnTo>
                  <a:lnTo>
                    <a:pt x="623" y="355"/>
                  </a:lnTo>
                  <a:lnTo>
                    <a:pt x="651" y="8"/>
                  </a:lnTo>
                  <a:lnTo>
                    <a:pt x="549" y="0"/>
                  </a:lnTo>
                  <a:close/>
                  <a:moveTo>
                    <a:pt x="489" y="695"/>
                  </a:moveTo>
                  <a:lnTo>
                    <a:pt x="461" y="1046"/>
                  </a:lnTo>
                  <a:lnTo>
                    <a:pt x="564" y="1054"/>
                  </a:lnTo>
                  <a:lnTo>
                    <a:pt x="592" y="707"/>
                  </a:lnTo>
                  <a:lnTo>
                    <a:pt x="489" y="695"/>
                  </a:lnTo>
                  <a:close/>
                  <a:moveTo>
                    <a:pt x="434" y="1394"/>
                  </a:moveTo>
                  <a:lnTo>
                    <a:pt x="403" y="1741"/>
                  </a:lnTo>
                  <a:lnTo>
                    <a:pt x="505" y="1749"/>
                  </a:lnTo>
                  <a:lnTo>
                    <a:pt x="536" y="1401"/>
                  </a:lnTo>
                  <a:lnTo>
                    <a:pt x="434" y="1394"/>
                  </a:lnTo>
                  <a:close/>
                  <a:moveTo>
                    <a:pt x="374" y="2088"/>
                  </a:moveTo>
                  <a:lnTo>
                    <a:pt x="347" y="2439"/>
                  </a:lnTo>
                  <a:lnTo>
                    <a:pt x="450" y="2447"/>
                  </a:lnTo>
                  <a:lnTo>
                    <a:pt x="478" y="2096"/>
                  </a:lnTo>
                  <a:lnTo>
                    <a:pt x="374" y="2088"/>
                  </a:lnTo>
                  <a:close/>
                  <a:moveTo>
                    <a:pt x="316" y="2787"/>
                  </a:moveTo>
                  <a:lnTo>
                    <a:pt x="288" y="3133"/>
                  </a:lnTo>
                  <a:lnTo>
                    <a:pt x="390" y="3142"/>
                  </a:lnTo>
                  <a:lnTo>
                    <a:pt x="418" y="2794"/>
                  </a:lnTo>
                  <a:lnTo>
                    <a:pt x="316" y="2787"/>
                  </a:lnTo>
                  <a:close/>
                  <a:moveTo>
                    <a:pt x="261" y="3481"/>
                  </a:moveTo>
                  <a:lnTo>
                    <a:pt x="228" y="3829"/>
                  </a:lnTo>
                  <a:lnTo>
                    <a:pt x="332" y="3840"/>
                  </a:lnTo>
                  <a:lnTo>
                    <a:pt x="363" y="3489"/>
                  </a:lnTo>
                  <a:lnTo>
                    <a:pt x="261" y="3481"/>
                  </a:lnTo>
                  <a:close/>
                  <a:moveTo>
                    <a:pt x="201" y="4180"/>
                  </a:moveTo>
                  <a:lnTo>
                    <a:pt x="174" y="4527"/>
                  </a:lnTo>
                  <a:lnTo>
                    <a:pt x="276" y="4535"/>
                  </a:lnTo>
                  <a:lnTo>
                    <a:pt x="303" y="4188"/>
                  </a:lnTo>
                  <a:lnTo>
                    <a:pt x="201" y="4180"/>
                  </a:lnTo>
                  <a:close/>
                  <a:moveTo>
                    <a:pt x="142" y="4874"/>
                  </a:moveTo>
                  <a:lnTo>
                    <a:pt x="114" y="5222"/>
                  </a:lnTo>
                  <a:lnTo>
                    <a:pt x="217" y="5229"/>
                  </a:lnTo>
                  <a:lnTo>
                    <a:pt x="245" y="4882"/>
                  </a:lnTo>
                  <a:lnTo>
                    <a:pt x="142" y="4874"/>
                  </a:lnTo>
                  <a:close/>
                  <a:moveTo>
                    <a:pt x="86" y="5569"/>
                  </a:moveTo>
                  <a:lnTo>
                    <a:pt x="55" y="5920"/>
                  </a:lnTo>
                  <a:lnTo>
                    <a:pt x="157" y="5928"/>
                  </a:lnTo>
                  <a:lnTo>
                    <a:pt x="190" y="5581"/>
                  </a:lnTo>
                  <a:lnTo>
                    <a:pt x="86" y="5569"/>
                  </a:lnTo>
                  <a:close/>
                  <a:moveTo>
                    <a:pt x="28" y="6268"/>
                  </a:moveTo>
                  <a:lnTo>
                    <a:pt x="0" y="6614"/>
                  </a:lnTo>
                  <a:lnTo>
                    <a:pt x="102" y="6623"/>
                  </a:lnTo>
                  <a:lnTo>
                    <a:pt x="130" y="6275"/>
                  </a:lnTo>
                  <a:lnTo>
                    <a:pt x="28" y="6268"/>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flipH="1">
              <a:off x="1797021" y="2384296"/>
              <a:ext cx="12133" cy="12555"/>
            </a:xfrm>
            <a:custGeom>
              <a:rect b="b" l="l" r="r" t="t"/>
              <a:pathLst>
                <a:path extrusionOk="0" h="238" w="230">
                  <a:moveTo>
                    <a:pt x="5" y="0"/>
                  </a:moveTo>
                  <a:lnTo>
                    <a:pt x="0" y="103"/>
                  </a:lnTo>
                  <a:lnTo>
                    <a:pt x="118" y="110"/>
                  </a:lnTo>
                  <a:lnTo>
                    <a:pt x="107" y="229"/>
                  </a:lnTo>
                  <a:lnTo>
                    <a:pt x="209" y="237"/>
                  </a:lnTo>
                  <a:lnTo>
                    <a:pt x="229" y="12"/>
                  </a:lnTo>
                  <a:lnTo>
                    <a:pt x="5" y="0"/>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flipH="1">
              <a:off x="1826138" y="2367204"/>
              <a:ext cx="262180" cy="21470"/>
            </a:xfrm>
            <a:custGeom>
              <a:rect b="b" l="l" r="r" t="t"/>
              <a:pathLst>
                <a:path extrusionOk="0" h="407" w="4970">
                  <a:moveTo>
                    <a:pt x="4" y="0"/>
                  </a:moveTo>
                  <a:lnTo>
                    <a:pt x="0" y="103"/>
                  </a:lnTo>
                  <a:lnTo>
                    <a:pt x="328" y="123"/>
                  </a:lnTo>
                  <a:lnTo>
                    <a:pt x="336" y="20"/>
                  </a:lnTo>
                  <a:lnTo>
                    <a:pt x="4" y="0"/>
                  </a:lnTo>
                  <a:close/>
                  <a:moveTo>
                    <a:pt x="667" y="40"/>
                  </a:moveTo>
                  <a:lnTo>
                    <a:pt x="659" y="143"/>
                  </a:lnTo>
                  <a:lnTo>
                    <a:pt x="991" y="162"/>
                  </a:lnTo>
                  <a:lnTo>
                    <a:pt x="999" y="60"/>
                  </a:lnTo>
                  <a:lnTo>
                    <a:pt x="667" y="40"/>
                  </a:lnTo>
                  <a:close/>
                  <a:moveTo>
                    <a:pt x="1330" y="79"/>
                  </a:moveTo>
                  <a:lnTo>
                    <a:pt x="1323" y="182"/>
                  </a:lnTo>
                  <a:lnTo>
                    <a:pt x="1654" y="202"/>
                  </a:lnTo>
                  <a:lnTo>
                    <a:pt x="1658" y="99"/>
                  </a:lnTo>
                  <a:lnTo>
                    <a:pt x="1330" y="79"/>
                  </a:lnTo>
                  <a:close/>
                  <a:moveTo>
                    <a:pt x="1989" y="123"/>
                  </a:moveTo>
                  <a:lnTo>
                    <a:pt x="1986" y="226"/>
                  </a:lnTo>
                  <a:lnTo>
                    <a:pt x="2313" y="245"/>
                  </a:lnTo>
                  <a:lnTo>
                    <a:pt x="2321" y="143"/>
                  </a:lnTo>
                  <a:lnTo>
                    <a:pt x="1989" y="123"/>
                  </a:lnTo>
                  <a:close/>
                  <a:moveTo>
                    <a:pt x="2652" y="162"/>
                  </a:moveTo>
                  <a:lnTo>
                    <a:pt x="2645" y="265"/>
                  </a:lnTo>
                  <a:lnTo>
                    <a:pt x="2976" y="285"/>
                  </a:lnTo>
                  <a:lnTo>
                    <a:pt x="2984" y="182"/>
                  </a:lnTo>
                  <a:lnTo>
                    <a:pt x="2652" y="162"/>
                  </a:lnTo>
                  <a:close/>
                  <a:moveTo>
                    <a:pt x="3315" y="202"/>
                  </a:moveTo>
                  <a:lnTo>
                    <a:pt x="3308" y="304"/>
                  </a:lnTo>
                  <a:lnTo>
                    <a:pt x="3639" y="324"/>
                  </a:lnTo>
                  <a:lnTo>
                    <a:pt x="3643" y="221"/>
                  </a:lnTo>
                  <a:lnTo>
                    <a:pt x="3315" y="202"/>
                  </a:lnTo>
                  <a:close/>
                  <a:moveTo>
                    <a:pt x="3975" y="241"/>
                  </a:moveTo>
                  <a:lnTo>
                    <a:pt x="3971" y="344"/>
                  </a:lnTo>
                  <a:lnTo>
                    <a:pt x="4298" y="363"/>
                  </a:lnTo>
                  <a:lnTo>
                    <a:pt x="4306" y="261"/>
                  </a:lnTo>
                  <a:lnTo>
                    <a:pt x="3975" y="241"/>
                  </a:lnTo>
                  <a:close/>
                  <a:moveTo>
                    <a:pt x="4638" y="285"/>
                  </a:moveTo>
                  <a:lnTo>
                    <a:pt x="4629" y="387"/>
                  </a:lnTo>
                  <a:lnTo>
                    <a:pt x="4961" y="407"/>
                  </a:lnTo>
                  <a:lnTo>
                    <a:pt x="4969" y="304"/>
                  </a:lnTo>
                  <a:lnTo>
                    <a:pt x="4638" y="285"/>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flipH="1">
              <a:off x="1605741" y="2791278"/>
              <a:ext cx="174927" cy="174927"/>
            </a:xfrm>
            <a:custGeom>
              <a:rect b="b" l="l" r="r" t="t"/>
              <a:pathLst>
                <a:path extrusionOk="0" h="3316" w="3316">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flipH="1">
              <a:off x="1729181" y="2811693"/>
              <a:ext cx="154670" cy="154512"/>
            </a:xfrm>
            <a:custGeom>
              <a:rect b="b" l="l" r="r" t="t"/>
              <a:pathLst>
                <a:path extrusionOk="0" h="2929" w="2932">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flipH="1">
              <a:off x="1887384" y="2741322"/>
              <a:ext cx="157624" cy="166803"/>
            </a:xfrm>
            <a:custGeom>
              <a:rect b="b" l="l" r="r" t="t"/>
              <a:pathLst>
                <a:path extrusionOk="0" h="3162" w="2988">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flipH="1">
              <a:off x="1305471" y="2868191"/>
              <a:ext cx="775356" cy="583865"/>
            </a:xfrm>
            <a:custGeom>
              <a:rect b="b" l="l" r="r" t="t"/>
              <a:pathLst>
                <a:path extrusionOk="0" h="11068" w="14698">
                  <a:moveTo>
                    <a:pt x="4433" y="0"/>
                  </a:moveTo>
                  <a:cubicBezTo>
                    <a:pt x="2693" y="0"/>
                    <a:pt x="1417" y="117"/>
                    <a:pt x="1417" y="117"/>
                  </a:cubicBezTo>
                  <a:lnTo>
                    <a:pt x="0" y="7568"/>
                  </a:lnTo>
                  <a:cubicBezTo>
                    <a:pt x="0" y="7568"/>
                    <a:pt x="3710" y="10343"/>
                    <a:pt x="8406" y="11002"/>
                  </a:cubicBezTo>
                  <a:cubicBezTo>
                    <a:pt x="8717" y="11046"/>
                    <a:pt x="9015" y="11067"/>
                    <a:pt x="9300" y="11067"/>
                  </a:cubicBezTo>
                  <a:cubicBezTo>
                    <a:pt x="13323" y="11067"/>
                    <a:pt x="14697" y="6783"/>
                    <a:pt x="10857" y="756"/>
                  </a:cubicBezTo>
                  <a:cubicBezTo>
                    <a:pt x="8885" y="145"/>
                    <a:pt x="6371" y="0"/>
                    <a:pt x="44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flipH="1">
              <a:off x="1717469" y="2044730"/>
              <a:ext cx="232217" cy="843196"/>
            </a:xfrm>
            <a:custGeom>
              <a:rect b="b" l="l" r="r" t="t"/>
              <a:pathLst>
                <a:path extrusionOk="0" h="15984" w="4402">
                  <a:moveTo>
                    <a:pt x="3769" y="0"/>
                  </a:moveTo>
                  <a:cubicBezTo>
                    <a:pt x="3769" y="0"/>
                    <a:pt x="1571" y="3584"/>
                    <a:pt x="1097" y="4768"/>
                  </a:cubicBezTo>
                  <a:cubicBezTo>
                    <a:pt x="628" y="5948"/>
                    <a:pt x="1" y="15763"/>
                    <a:pt x="1" y="15763"/>
                  </a:cubicBezTo>
                  <a:lnTo>
                    <a:pt x="1181" y="15984"/>
                  </a:lnTo>
                  <a:lnTo>
                    <a:pt x="1618" y="5399"/>
                  </a:lnTo>
                  <a:lnTo>
                    <a:pt x="4401" y="292"/>
                  </a:lnTo>
                  <a:lnTo>
                    <a:pt x="37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flipH="1">
              <a:off x="1477867" y="2196023"/>
              <a:ext cx="510328" cy="770187"/>
            </a:xfrm>
            <a:custGeom>
              <a:rect b="b" l="l" r="r" t="t"/>
              <a:pathLst>
                <a:path extrusionOk="0" h="14600" w="9674">
                  <a:moveTo>
                    <a:pt x="1374" y="1"/>
                  </a:moveTo>
                  <a:cubicBezTo>
                    <a:pt x="1088" y="1"/>
                    <a:pt x="910" y="386"/>
                    <a:pt x="979" y="1182"/>
                  </a:cubicBezTo>
                  <a:cubicBezTo>
                    <a:pt x="146" y="2827"/>
                    <a:pt x="0" y="4244"/>
                    <a:pt x="443" y="4733"/>
                  </a:cubicBezTo>
                  <a:cubicBezTo>
                    <a:pt x="880" y="5223"/>
                    <a:pt x="2565" y="5945"/>
                    <a:pt x="2565" y="5945"/>
                  </a:cubicBezTo>
                  <a:cubicBezTo>
                    <a:pt x="2565" y="5945"/>
                    <a:pt x="6694" y="13037"/>
                    <a:pt x="8552" y="14600"/>
                  </a:cubicBezTo>
                  <a:cubicBezTo>
                    <a:pt x="8552" y="14600"/>
                    <a:pt x="9674" y="12496"/>
                    <a:pt x="9674" y="11888"/>
                  </a:cubicBezTo>
                  <a:lnTo>
                    <a:pt x="3532" y="4536"/>
                  </a:lnTo>
                  <a:cubicBezTo>
                    <a:pt x="3532" y="4536"/>
                    <a:pt x="3130" y="1876"/>
                    <a:pt x="3224" y="1083"/>
                  </a:cubicBezTo>
                  <a:cubicBezTo>
                    <a:pt x="3257" y="817"/>
                    <a:pt x="3203" y="714"/>
                    <a:pt x="3114" y="714"/>
                  </a:cubicBezTo>
                  <a:cubicBezTo>
                    <a:pt x="2935" y="714"/>
                    <a:pt x="2616" y="1122"/>
                    <a:pt x="2565" y="1453"/>
                  </a:cubicBezTo>
                  <a:cubicBezTo>
                    <a:pt x="2163" y="497"/>
                    <a:pt x="1699" y="1"/>
                    <a:pt x="1374" y="1"/>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flipH="1">
              <a:off x="1671470" y="4240011"/>
              <a:ext cx="207423" cy="58186"/>
            </a:xfrm>
            <a:custGeom>
              <a:rect b="b" l="l" r="r" t="t"/>
              <a:pathLst>
                <a:path extrusionOk="0" h="1103" w="3932">
                  <a:moveTo>
                    <a:pt x="1" y="1"/>
                  </a:moveTo>
                  <a:lnTo>
                    <a:pt x="138" y="1102"/>
                  </a:lnTo>
                  <a:cubicBezTo>
                    <a:pt x="138" y="1102"/>
                    <a:pt x="3931" y="1015"/>
                    <a:pt x="3872" y="956"/>
                  </a:cubicBezTo>
                  <a:cubicBezTo>
                    <a:pt x="3817" y="897"/>
                    <a:pt x="3872" y="230"/>
                    <a:pt x="3872" y="230"/>
                  </a:cubicBezTo>
                  <a:lnTo>
                    <a:pt x="1" y="1"/>
                  </a:lnTo>
                  <a:close/>
                </a:path>
              </a:pathLst>
            </a:custGeom>
            <a:solidFill>
              <a:srgbClr val="36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flipH="1">
              <a:off x="2208855" y="4206724"/>
              <a:ext cx="190911" cy="71480"/>
            </a:xfrm>
            <a:custGeom>
              <a:rect b="b" l="l" r="r" t="t"/>
              <a:pathLst>
                <a:path extrusionOk="0" h="1355" w="3619">
                  <a:moveTo>
                    <a:pt x="1" y="1"/>
                  </a:moveTo>
                  <a:lnTo>
                    <a:pt x="114" y="1181"/>
                  </a:lnTo>
                  <a:lnTo>
                    <a:pt x="3619" y="1354"/>
                  </a:lnTo>
                  <a:lnTo>
                    <a:pt x="3619" y="632"/>
                  </a:lnTo>
                  <a:lnTo>
                    <a:pt x="3619" y="486"/>
                  </a:lnTo>
                  <a:lnTo>
                    <a:pt x="1" y="1"/>
                  </a:lnTo>
                  <a:close/>
                </a:path>
              </a:pathLst>
            </a:custGeom>
            <a:solidFill>
              <a:srgbClr val="36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flipH="1">
              <a:off x="2239396" y="4378907"/>
              <a:ext cx="442171" cy="180677"/>
            </a:xfrm>
            <a:custGeom>
              <a:rect b="b" l="l" r="r" t="t"/>
              <a:pathLst>
                <a:path extrusionOk="0" h="3425" w="8382">
                  <a:moveTo>
                    <a:pt x="6589" y="1"/>
                  </a:moveTo>
                  <a:lnTo>
                    <a:pt x="5864" y="1133"/>
                  </a:lnTo>
                  <a:cubicBezTo>
                    <a:pt x="5864" y="1133"/>
                    <a:pt x="2023" y="2175"/>
                    <a:pt x="957" y="2601"/>
                  </a:cubicBezTo>
                  <a:cubicBezTo>
                    <a:pt x="1" y="2986"/>
                    <a:pt x="311" y="3425"/>
                    <a:pt x="2252" y="3425"/>
                  </a:cubicBezTo>
                  <a:cubicBezTo>
                    <a:pt x="2480" y="3425"/>
                    <a:pt x="2732" y="3419"/>
                    <a:pt x="3006" y="3406"/>
                  </a:cubicBezTo>
                  <a:cubicBezTo>
                    <a:pt x="5607" y="3284"/>
                    <a:pt x="8381" y="3067"/>
                    <a:pt x="8381" y="3067"/>
                  </a:cubicBezTo>
                  <a:lnTo>
                    <a:pt x="8042" y="872"/>
                  </a:lnTo>
                  <a:lnTo>
                    <a:pt x="7150" y="912"/>
                  </a:lnTo>
                  <a:lnTo>
                    <a:pt x="65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flipH="1">
              <a:off x="1543334" y="4387875"/>
              <a:ext cx="347217" cy="209216"/>
            </a:xfrm>
            <a:custGeom>
              <a:rect b="b" l="l" r="r" t="t"/>
              <a:pathLst>
                <a:path extrusionOk="0" h="3966" w="6582">
                  <a:moveTo>
                    <a:pt x="2787" y="0"/>
                  </a:moveTo>
                  <a:cubicBezTo>
                    <a:pt x="2033" y="0"/>
                    <a:pt x="1836" y="702"/>
                    <a:pt x="1836" y="702"/>
                  </a:cubicBezTo>
                  <a:lnTo>
                    <a:pt x="1496" y="343"/>
                  </a:lnTo>
                  <a:lnTo>
                    <a:pt x="1496" y="343"/>
                  </a:lnTo>
                  <a:cubicBezTo>
                    <a:pt x="344" y="2731"/>
                    <a:pt x="0" y="3457"/>
                    <a:pt x="1922" y="3682"/>
                  </a:cubicBezTo>
                  <a:cubicBezTo>
                    <a:pt x="2963" y="3804"/>
                    <a:pt x="4294" y="3966"/>
                    <a:pt x="5246" y="3966"/>
                  </a:cubicBezTo>
                  <a:cubicBezTo>
                    <a:pt x="6049" y="3966"/>
                    <a:pt x="6582" y="3851"/>
                    <a:pt x="6445" y="3501"/>
                  </a:cubicBezTo>
                  <a:cubicBezTo>
                    <a:pt x="6145" y="2731"/>
                    <a:pt x="3031" y="963"/>
                    <a:pt x="3031" y="963"/>
                  </a:cubicBezTo>
                  <a:cubicBezTo>
                    <a:pt x="3031" y="963"/>
                    <a:pt x="2774" y="963"/>
                    <a:pt x="27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flipH="1">
              <a:off x="2033719" y="1605041"/>
              <a:ext cx="56076" cy="92633"/>
            </a:xfrm>
            <a:custGeom>
              <a:rect b="b" l="l" r="r" t="t"/>
              <a:pathLst>
                <a:path extrusionOk="0" h="1756" w="1063">
                  <a:moveTo>
                    <a:pt x="861" y="1"/>
                  </a:moveTo>
                  <a:cubicBezTo>
                    <a:pt x="819" y="360"/>
                    <a:pt x="796" y="722"/>
                    <a:pt x="785" y="1085"/>
                  </a:cubicBezTo>
                  <a:lnTo>
                    <a:pt x="785" y="1085"/>
                  </a:lnTo>
                  <a:cubicBezTo>
                    <a:pt x="664" y="1009"/>
                    <a:pt x="539" y="938"/>
                    <a:pt x="407" y="873"/>
                  </a:cubicBezTo>
                  <a:cubicBezTo>
                    <a:pt x="360" y="853"/>
                    <a:pt x="316" y="833"/>
                    <a:pt x="265" y="817"/>
                  </a:cubicBezTo>
                  <a:cubicBezTo>
                    <a:pt x="241" y="809"/>
                    <a:pt x="214" y="806"/>
                    <a:pt x="182" y="798"/>
                  </a:cubicBezTo>
                  <a:cubicBezTo>
                    <a:pt x="178" y="796"/>
                    <a:pt x="173" y="796"/>
                    <a:pt x="168" y="796"/>
                  </a:cubicBezTo>
                  <a:cubicBezTo>
                    <a:pt x="157" y="796"/>
                    <a:pt x="144" y="798"/>
                    <a:pt x="131" y="798"/>
                  </a:cubicBezTo>
                  <a:cubicBezTo>
                    <a:pt x="128" y="797"/>
                    <a:pt x="125" y="797"/>
                    <a:pt x="122" y="797"/>
                  </a:cubicBezTo>
                  <a:cubicBezTo>
                    <a:pt x="106" y="797"/>
                    <a:pt x="79" y="805"/>
                    <a:pt x="60" y="817"/>
                  </a:cubicBezTo>
                  <a:cubicBezTo>
                    <a:pt x="48" y="822"/>
                    <a:pt x="28" y="841"/>
                    <a:pt x="16" y="861"/>
                  </a:cubicBezTo>
                  <a:cubicBezTo>
                    <a:pt x="8" y="880"/>
                    <a:pt x="5" y="893"/>
                    <a:pt x="5" y="908"/>
                  </a:cubicBezTo>
                  <a:cubicBezTo>
                    <a:pt x="1" y="932"/>
                    <a:pt x="5" y="951"/>
                    <a:pt x="8" y="968"/>
                  </a:cubicBezTo>
                  <a:cubicBezTo>
                    <a:pt x="16" y="999"/>
                    <a:pt x="28" y="1022"/>
                    <a:pt x="40" y="1050"/>
                  </a:cubicBezTo>
                  <a:cubicBezTo>
                    <a:pt x="60" y="1097"/>
                    <a:pt x="87" y="1141"/>
                    <a:pt x="115" y="1181"/>
                  </a:cubicBezTo>
                  <a:cubicBezTo>
                    <a:pt x="225" y="1343"/>
                    <a:pt x="360" y="1485"/>
                    <a:pt x="518" y="1603"/>
                  </a:cubicBezTo>
                  <a:cubicBezTo>
                    <a:pt x="597" y="1658"/>
                    <a:pt x="684" y="1709"/>
                    <a:pt x="778" y="1737"/>
                  </a:cubicBezTo>
                  <a:cubicBezTo>
                    <a:pt x="817" y="1749"/>
                    <a:pt x="860" y="1755"/>
                    <a:pt x="903" y="1755"/>
                  </a:cubicBezTo>
                  <a:cubicBezTo>
                    <a:pt x="959" y="1755"/>
                    <a:pt x="1015" y="1744"/>
                    <a:pt x="1063" y="1717"/>
                  </a:cubicBezTo>
                  <a:lnTo>
                    <a:pt x="1063" y="1717"/>
                  </a:lnTo>
                  <a:cubicBezTo>
                    <a:pt x="1033" y="1725"/>
                    <a:pt x="1004" y="1729"/>
                    <a:pt x="976" y="1729"/>
                  </a:cubicBezTo>
                  <a:cubicBezTo>
                    <a:pt x="823" y="1729"/>
                    <a:pt x="691" y="1620"/>
                    <a:pt x="580" y="1524"/>
                  </a:cubicBezTo>
                  <a:cubicBezTo>
                    <a:pt x="451" y="1398"/>
                    <a:pt x="336" y="1252"/>
                    <a:pt x="245" y="1097"/>
                  </a:cubicBezTo>
                  <a:cubicBezTo>
                    <a:pt x="221" y="1062"/>
                    <a:pt x="202" y="1022"/>
                    <a:pt x="186" y="983"/>
                  </a:cubicBezTo>
                  <a:cubicBezTo>
                    <a:pt x="184" y="978"/>
                    <a:pt x="182" y="973"/>
                    <a:pt x="180" y="969"/>
                  </a:cubicBezTo>
                  <a:lnTo>
                    <a:pt x="180" y="969"/>
                  </a:lnTo>
                  <a:cubicBezTo>
                    <a:pt x="191" y="971"/>
                    <a:pt x="202" y="975"/>
                    <a:pt x="214" y="979"/>
                  </a:cubicBezTo>
                  <a:cubicBezTo>
                    <a:pt x="253" y="991"/>
                    <a:pt x="293" y="1011"/>
                    <a:pt x="332" y="1030"/>
                  </a:cubicBezTo>
                  <a:cubicBezTo>
                    <a:pt x="498" y="1106"/>
                    <a:pt x="660" y="1201"/>
                    <a:pt x="817" y="1295"/>
                  </a:cubicBezTo>
                  <a:lnTo>
                    <a:pt x="939" y="1370"/>
                  </a:lnTo>
                  <a:lnTo>
                    <a:pt x="939" y="1228"/>
                  </a:lnTo>
                  <a:cubicBezTo>
                    <a:pt x="928" y="817"/>
                    <a:pt x="904" y="407"/>
                    <a:pt x="861"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flipH="1">
              <a:off x="1958389" y="1696830"/>
              <a:ext cx="101232" cy="51750"/>
            </a:xfrm>
            <a:custGeom>
              <a:rect b="b" l="l" r="r" t="t"/>
              <a:pathLst>
                <a:path extrusionOk="0" h="981" w="1919">
                  <a:moveTo>
                    <a:pt x="1919" y="0"/>
                  </a:moveTo>
                  <a:lnTo>
                    <a:pt x="1919" y="0"/>
                  </a:lnTo>
                  <a:cubicBezTo>
                    <a:pt x="1812" y="171"/>
                    <a:pt x="1690" y="324"/>
                    <a:pt x="1556" y="459"/>
                  </a:cubicBezTo>
                  <a:cubicBezTo>
                    <a:pt x="1418" y="589"/>
                    <a:pt x="1267" y="699"/>
                    <a:pt x="1098" y="758"/>
                  </a:cubicBezTo>
                  <a:cubicBezTo>
                    <a:pt x="987" y="799"/>
                    <a:pt x="870" y="822"/>
                    <a:pt x="751" y="822"/>
                  </a:cubicBezTo>
                  <a:cubicBezTo>
                    <a:pt x="687" y="822"/>
                    <a:pt x="622" y="816"/>
                    <a:pt x="557" y="802"/>
                  </a:cubicBezTo>
                  <a:lnTo>
                    <a:pt x="486" y="794"/>
                  </a:lnTo>
                  <a:lnTo>
                    <a:pt x="420" y="774"/>
                  </a:lnTo>
                  <a:lnTo>
                    <a:pt x="281" y="734"/>
                  </a:lnTo>
                  <a:cubicBezTo>
                    <a:pt x="187" y="703"/>
                    <a:pt x="99" y="663"/>
                    <a:pt x="1" y="632"/>
                  </a:cubicBezTo>
                  <a:lnTo>
                    <a:pt x="1" y="632"/>
                  </a:lnTo>
                  <a:cubicBezTo>
                    <a:pt x="80" y="696"/>
                    <a:pt x="159" y="758"/>
                    <a:pt x="245" y="814"/>
                  </a:cubicBezTo>
                  <a:cubicBezTo>
                    <a:pt x="336" y="853"/>
                    <a:pt x="423" y="916"/>
                    <a:pt x="526" y="936"/>
                  </a:cubicBezTo>
                  <a:cubicBezTo>
                    <a:pt x="616" y="966"/>
                    <a:pt x="711" y="981"/>
                    <a:pt x="807" y="981"/>
                  </a:cubicBezTo>
                  <a:cubicBezTo>
                    <a:pt x="925" y="981"/>
                    <a:pt x="1044" y="959"/>
                    <a:pt x="1157" y="920"/>
                  </a:cubicBezTo>
                  <a:cubicBezTo>
                    <a:pt x="1358" y="845"/>
                    <a:pt x="1528" y="711"/>
                    <a:pt x="1655" y="545"/>
                  </a:cubicBezTo>
                  <a:cubicBezTo>
                    <a:pt x="1781" y="384"/>
                    <a:pt x="1875" y="198"/>
                    <a:pt x="1919"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flipH="1">
              <a:off x="1780615" y="1654839"/>
              <a:ext cx="72271" cy="60771"/>
            </a:xfrm>
            <a:custGeom>
              <a:rect b="b" l="l" r="r" t="t"/>
              <a:pathLst>
                <a:path extrusionOk="0" h="1152" w="1370">
                  <a:moveTo>
                    <a:pt x="466" y="872"/>
                  </a:moveTo>
                  <a:cubicBezTo>
                    <a:pt x="467" y="873"/>
                    <a:pt x="466" y="875"/>
                    <a:pt x="464" y="879"/>
                  </a:cubicBezTo>
                  <a:lnTo>
                    <a:pt x="464" y="879"/>
                  </a:lnTo>
                  <a:cubicBezTo>
                    <a:pt x="464" y="876"/>
                    <a:pt x="465" y="874"/>
                    <a:pt x="466" y="872"/>
                  </a:cubicBezTo>
                  <a:close/>
                  <a:moveTo>
                    <a:pt x="963" y="0"/>
                  </a:moveTo>
                  <a:cubicBezTo>
                    <a:pt x="838" y="0"/>
                    <a:pt x="714" y="61"/>
                    <a:pt x="621" y="133"/>
                  </a:cubicBezTo>
                  <a:cubicBezTo>
                    <a:pt x="514" y="217"/>
                    <a:pt x="423" y="319"/>
                    <a:pt x="348" y="426"/>
                  </a:cubicBezTo>
                  <a:cubicBezTo>
                    <a:pt x="269" y="528"/>
                    <a:pt x="210" y="647"/>
                    <a:pt x="142" y="758"/>
                  </a:cubicBezTo>
                  <a:lnTo>
                    <a:pt x="76" y="876"/>
                  </a:lnTo>
                  <a:lnTo>
                    <a:pt x="213" y="880"/>
                  </a:lnTo>
                  <a:cubicBezTo>
                    <a:pt x="289" y="880"/>
                    <a:pt x="368" y="884"/>
                    <a:pt x="431" y="896"/>
                  </a:cubicBezTo>
                  <a:cubicBezTo>
                    <a:pt x="436" y="897"/>
                    <a:pt x="440" y="898"/>
                    <a:pt x="445" y="899"/>
                  </a:cubicBezTo>
                  <a:lnTo>
                    <a:pt x="445" y="899"/>
                  </a:lnTo>
                  <a:cubicBezTo>
                    <a:pt x="435" y="909"/>
                    <a:pt x="423" y="919"/>
                    <a:pt x="411" y="927"/>
                  </a:cubicBezTo>
                  <a:cubicBezTo>
                    <a:pt x="289" y="1010"/>
                    <a:pt x="142" y="1077"/>
                    <a:pt x="0" y="1152"/>
                  </a:cubicBezTo>
                  <a:cubicBezTo>
                    <a:pt x="162" y="1128"/>
                    <a:pt x="317" y="1093"/>
                    <a:pt x="470" y="1026"/>
                  </a:cubicBezTo>
                  <a:cubicBezTo>
                    <a:pt x="506" y="1002"/>
                    <a:pt x="545" y="991"/>
                    <a:pt x="588" y="920"/>
                  </a:cubicBezTo>
                  <a:cubicBezTo>
                    <a:pt x="597" y="900"/>
                    <a:pt x="601" y="867"/>
                    <a:pt x="585" y="836"/>
                  </a:cubicBezTo>
                  <a:cubicBezTo>
                    <a:pt x="573" y="816"/>
                    <a:pt x="557" y="796"/>
                    <a:pt x="545" y="789"/>
                  </a:cubicBezTo>
                  <a:cubicBezTo>
                    <a:pt x="514" y="773"/>
                    <a:pt x="494" y="765"/>
                    <a:pt x="470" y="758"/>
                  </a:cubicBezTo>
                  <a:cubicBezTo>
                    <a:pt x="430" y="745"/>
                    <a:pt x="391" y="736"/>
                    <a:pt x="352" y="730"/>
                  </a:cubicBezTo>
                  <a:lnTo>
                    <a:pt x="352" y="730"/>
                  </a:lnTo>
                  <a:cubicBezTo>
                    <a:pt x="395" y="660"/>
                    <a:pt x="439" y="590"/>
                    <a:pt x="486" y="525"/>
                  </a:cubicBezTo>
                  <a:cubicBezTo>
                    <a:pt x="553" y="422"/>
                    <a:pt x="632" y="328"/>
                    <a:pt x="715" y="248"/>
                  </a:cubicBezTo>
                  <a:cubicBezTo>
                    <a:pt x="802" y="169"/>
                    <a:pt x="900" y="110"/>
                    <a:pt x="1011" y="102"/>
                  </a:cubicBezTo>
                  <a:cubicBezTo>
                    <a:pt x="1020" y="102"/>
                    <a:pt x="1029" y="101"/>
                    <a:pt x="1039" y="101"/>
                  </a:cubicBezTo>
                  <a:cubicBezTo>
                    <a:pt x="1086" y="101"/>
                    <a:pt x="1135" y="109"/>
                    <a:pt x="1184" y="126"/>
                  </a:cubicBezTo>
                  <a:cubicBezTo>
                    <a:pt x="1244" y="142"/>
                    <a:pt x="1303" y="177"/>
                    <a:pt x="1370" y="177"/>
                  </a:cubicBezTo>
                  <a:cubicBezTo>
                    <a:pt x="1264" y="122"/>
                    <a:pt x="1165" y="15"/>
                    <a:pt x="1015" y="4"/>
                  </a:cubicBezTo>
                  <a:cubicBezTo>
                    <a:pt x="998" y="1"/>
                    <a:pt x="981" y="0"/>
                    <a:pt x="963"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flipH="1">
              <a:off x="1991887" y="1584837"/>
              <a:ext cx="23158" cy="38140"/>
            </a:xfrm>
            <a:custGeom>
              <a:rect b="b" l="l" r="r" t="t"/>
              <a:pathLst>
                <a:path extrusionOk="0" h="723" w="439">
                  <a:moveTo>
                    <a:pt x="218" y="1"/>
                  </a:moveTo>
                  <a:cubicBezTo>
                    <a:pt x="99" y="1"/>
                    <a:pt x="1" y="163"/>
                    <a:pt x="1" y="360"/>
                  </a:cubicBezTo>
                  <a:cubicBezTo>
                    <a:pt x="1" y="561"/>
                    <a:pt x="99" y="723"/>
                    <a:pt x="218" y="723"/>
                  </a:cubicBezTo>
                  <a:cubicBezTo>
                    <a:pt x="340" y="723"/>
                    <a:pt x="438" y="561"/>
                    <a:pt x="438" y="360"/>
                  </a:cubicBezTo>
                  <a:cubicBezTo>
                    <a:pt x="438" y="163"/>
                    <a:pt x="340"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flipH="1">
              <a:off x="2059568" y="1584837"/>
              <a:ext cx="23158" cy="38140"/>
            </a:xfrm>
            <a:custGeom>
              <a:rect b="b" l="l" r="r" t="t"/>
              <a:pathLst>
                <a:path extrusionOk="0" h="723" w="439">
                  <a:moveTo>
                    <a:pt x="218" y="1"/>
                  </a:moveTo>
                  <a:cubicBezTo>
                    <a:pt x="100" y="1"/>
                    <a:pt x="0" y="163"/>
                    <a:pt x="0" y="360"/>
                  </a:cubicBezTo>
                  <a:cubicBezTo>
                    <a:pt x="0" y="561"/>
                    <a:pt x="100" y="723"/>
                    <a:pt x="218" y="723"/>
                  </a:cubicBezTo>
                  <a:cubicBezTo>
                    <a:pt x="340" y="723"/>
                    <a:pt x="439" y="561"/>
                    <a:pt x="439" y="360"/>
                  </a:cubicBezTo>
                  <a:cubicBezTo>
                    <a:pt x="439" y="163"/>
                    <a:pt x="340"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flipH="1">
              <a:off x="1945043" y="1531821"/>
              <a:ext cx="77071" cy="36188"/>
            </a:xfrm>
            <a:custGeom>
              <a:rect b="b" l="l" r="r" t="t"/>
              <a:pathLst>
                <a:path extrusionOk="0" h="686" w="1461">
                  <a:moveTo>
                    <a:pt x="709" y="1"/>
                  </a:moveTo>
                  <a:cubicBezTo>
                    <a:pt x="316" y="1"/>
                    <a:pt x="0" y="434"/>
                    <a:pt x="0" y="434"/>
                  </a:cubicBezTo>
                  <a:lnTo>
                    <a:pt x="1461" y="686"/>
                  </a:lnTo>
                  <a:cubicBezTo>
                    <a:pt x="1218" y="163"/>
                    <a:pt x="949" y="1"/>
                    <a:pt x="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flipH="1">
              <a:off x="2046643" y="1524594"/>
              <a:ext cx="77335" cy="39090"/>
            </a:xfrm>
            <a:custGeom>
              <a:rect b="b" l="l" r="r" t="t"/>
              <a:pathLst>
                <a:path extrusionOk="0" h="741" w="1466">
                  <a:moveTo>
                    <a:pt x="680" y="0"/>
                  </a:moveTo>
                  <a:cubicBezTo>
                    <a:pt x="433" y="0"/>
                    <a:pt x="178" y="175"/>
                    <a:pt x="1" y="740"/>
                  </a:cubicBezTo>
                  <a:lnTo>
                    <a:pt x="1465" y="464"/>
                  </a:lnTo>
                  <a:cubicBezTo>
                    <a:pt x="1465" y="464"/>
                    <a:pt x="1082" y="0"/>
                    <a:pt x="6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flipH="1">
              <a:off x="2191342" y="2881010"/>
              <a:ext cx="109145" cy="128505"/>
            </a:xfrm>
            <a:custGeom>
              <a:rect b="b" l="l" r="r" t="t"/>
              <a:pathLst>
                <a:path extrusionOk="0" h="2436" w="2069">
                  <a:moveTo>
                    <a:pt x="1990" y="0"/>
                  </a:moveTo>
                  <a:lnTo>
                    <a:pt x="1769" y="261"/>
                  </a:lnTo>
                  <a:lnTo>
                    <a:pt x="1848" y="328"/>
                  </a:lnTo>
                  <a:lnTo>
                    <a:pt x="2068" y="67"/>
                  </a:lnTo>
                  <a:lnTo>
                    <a:pt x="1990" y="0"/>
                  </a:lnTo>
                  <a:close/>
                  <a:moveTo>
                    <a:pt x="1547" y="526"/>
                  </a:moveTo>
                  <a:lnTo>
                    <a:pt x="1327" y="790"/>
                  </a:lnTo>
                  <a:lnTo>
                    <a:pt x="1405" y="857"/>
                  </a:lnTo>
                  <a:lnTo>
                    <a:pt x="1627" y="592"/>
                  </a:lnTo>
                  <a:lnTo>
                    <a:pt x="1547" y="526"/>
                  </a:lnTo>
                  <a:close/>
                  <a:moveTo>
                    <a:pt x="1106" y="1050"/>
                  </a:moveTo>
                  <a:lnTo>
                    <a:pt x="884" y="1315"/>
                  </a:lnTo>
                  <a:lnTo>
                    <a:pt x="964" y="1382"/>
                  </a:lnTo>
                  <a:lnTo>
                    <a:pt x="1185" y="1118"/>
                  </a:lnTo>
                  <a:lnTo>
                    <a:pt x="1106" y="1050"/>
                  </a:lnTo>
                  <a:close/>
                  <a:moveTo>
                    <a:pt x="664" y="1579"/>
                  </a:moveTo>
                  <a:lnTo>
                    <a:pt x="443" y="1839"/>
                  </a:lnTo>
                  <a:lnTo>
                    <a:pt x="522" y="1907"/>
                  </a:lnTo>
                  <a:lnTo>
                    <a:pt x="742" y="1646"/>
                  </a:lnTo>
                  <a:lnTo>
                    <a:pt x="664" y="1579"/>
                  </a:lnTo>
                  <a:close/>
                  <a:moveTo>
                    <a:pt x="221" y="2104"/>
                  </a:moveTo>
                  <a:lnTo>
                    <a:pt x="1" y="2368"/>
                  </a:lnTo>
                  <a:lnTo>
                    <a:pt x="79" y="2435"/>
                  </a:lnTo>
                  <a:lnTo>
                    <a:pt x="301" y="2171"/>
                  </a:lnTo>
                  <a:lnTo>
                    <a:pt x="221" y="2104"/>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flipH="1">
              <a:off x="2761539" y="2157145"/>
              <a:ext cx="61931" cy="29172"/>
            </a:xfrm>
            <a:custGeom>
              <a:rect b="b" l="l" r="r" t="t"/>
              <a:pathLst>
                <a:path extrusionOk="0" h="553" w="1174">
                  <a:moveTo>
                    <a:pt x="1" y="1"/>
                  </a:moveTo>
                  <a:cubicBezTo>
                    <a:pt x="167" y="154"/>
                    <a:pt x="356" y="261"/>
                    <a:pt x="550" y="356"/>
                  </a:cubicBezTo>
                  <a:cubicBezTo>
                    <a:pt x="747" y="447"/>
                    <a:pt x="948" y="525"/>
                    <a:pt x="1173" y="553"/>
                  </a:cubicBezTo>
                  <a:cubicBezTo>
                    <a:pt x="1008" y="399"/>
                    <a:pt x="818" y="296"/>
                    <a:pt x="625" y="201"/>
                  </a:cubicBezTo>
                  <a:cubicBezTo>
                    <a:pt x="427" y="111"/>
                    <a:pt x="226" y="32"/>
                    <a:pt x="1"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flipH="1">
              <a:off x="2741388" y="2215225"/>
              <a:ext cx="71005" cy="24424"/>
            </a:xfrm>
            <a:custGeom>
              <a:rect b="b" l="l" r="r" t="t"/>
              <a:pathLst>
                <a:path extrusionOk="0" h="463" w="1346">
                  <a:moveTo>
                    <a:pt x="0" y="0"/>
                  </a:moveTo>
                  <a:lnTo>
                    <a:pt x="0" y="0"/>
                  </a:lnTo>
                  <a:cubicBezTo>
                    <a:pt x="202" y="142"/>
                    <a:pt x="423" y="233"/>
                    <a:pt x="643" y="313"/>
                  </a:cubicBezTo>
                  <a:cubicBezTo>
                    <a:pt x="869" y="388"/>
                    <a:pt x="1102" y="450"/>
                    <a:pt x="1346" y="462"/>
                  </a:cubicBezTo>
                  <a:cubicBezTo>
                    <a:pt x="1145" y="320"/>
                    <a:pt x="924" y="229"/>
                    <a:pt x="699" y="151"/>
                  </a:cubicBezTo>
                  <a:cubicBezTo>
                    <a:pt x="474" y="76"/>
                    <a:pt x="245" y="12"/>
                    <a:pt x="0"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flipH="1">
              <a:off x="2738645" y="2275521"/>
              <a:ext cx="53122" cy="12344"/>
            </a:xfrm>
            <a:custGeom>
              <a:rect b="b" l="l" r="r" t="t"/>
              <a:pathLst>
                <a:path extrusionOk="0" h="234" w="1007">
                  <a:moveTo>
                    <a:pt x="202" y="1"/>
                  </a:moveTo>
                  <a:cubicBezTo>
                    <a:pt x="136" y="1"/>
                    <a:pt x="69" y="6"/>
                    <a:pt x="0" y="17"/>
                  </a:cubicBezTo>
                  <a:cubicBezTo>
                    <a:pt x="154" y="117"/>
                    <a:pt x="319" y="164"/>
                    <a:pt x="485" y="199"/>
                  </a:cubicBezTo>
                  <a:cubicBezTo>
                    <a:pt x="591" y="219"/>
                    <a:pt x="698" y="234"/>
                    <a:pt x="807" y="234"/>
                  </a:cubicBezTo>
                  <a:cubicBezTo>
                    <a:pt x="872" y="234"/>
                    <a:pt x="938" y="229"/>
                    <a:pt x="1006" y="215"/>
                  </a:cubicBezTo>
                  <a:cubicBezTo>
                    <a:pt x="853" y="117"/>
                    <a:pt x="687" y="70"/>
                    <a:pt x="517" y="34"/>
                  </a:cubicBezTo>
                  <a:cubicBezTo>
                    <a:pt x="414" y="14"/>
                    <a:pt x="310" y="1"/>
                    <a:pt x="202"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flipH="1">
              <a:off x="1830572" y="2272672"/>
              <a:ext cx="22314" cy="77493"/>
            </a:xfrm>
            <a:custGeom>
              <a:rect b="b" l="l" r="r" t="t"/>
              <a:pathLst>
                <a:path extrusionOk="0" h="1469" w="423">
                  <a:moveTo>
                    <a:pt x="0" y="0"/>
                  </a:moveTo>
                  <a:lnTo>
                    <a:pt x="0" y="0"/>
                  </a:lnTo>
                  <a:cubicBezTo>
                    <a:pt x="9" y="261"/>
                    <a:pt x="64" y="510"/>
                    <a:pt x="131" y="758"/>
                  </a:cubicBezTo>
                  <a:cubicBezTo>
                    <a:pt x="202" y="1000"/>
                    <a:pt x="289" y="1240"/>
                    <a:pt x="423" y="1469"/>
                  </a:cubicBezTo>
                  <a:cubicBezTo>
                    <a:pt x="419" y="1204"/>
                    <a:pt x="364" y="956"/>
                    <a:pt x="297" y="711"/>
                  </a:cubicBezTo>
                  <a:cubicBezTo>
                    <a:pt x="222" y="466"/>
                    <a:pt x="139" y="226"/>
                    <a:pt x="0"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flipH="1">
              <a:off x="1945044" y="2286862"/>
              <a:ext cx="9021" cy="42730"/>
            </a:xfrm>
            <a:custGeom>
              <a:rect b="b" l="l" r="r" t="t"/>
              <a:pathLst>
                <a:path extrusionOk="0" h="810" w="171">
                  <a:moveTo>
                    <a:pt x="84" y="0"/>
                  </a:moveTo>
                  <a:cubicBezTo>
                    <a:pt x="16" y="134"/>
                    <a:pt x="0" y="268"/>
                    <a:pt x="0" y="403"/>
                  </a:cubicBezTo>
                  <a:cubicBezTo>
                    <a:pt x="0" y="541"/>
                    <a:pt x="16" y="675"/>
                    <a:pt x="84" y="809"/>
                  </a:cubicBezTo>
                  <a:cubicBezTo>
                    <a:pt x="155" y="675"/>
                    <a:pt x="171" y="541"/>
                    <a:pt x="171" y="403"/>
                  </a:cubicBezTo>
                  <a:cubicBezTo>
                    <a:pt x="166" y="268"/>
                    <a:pt x="155" y="134"/>
                    <a:pt x="84"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flipH="1">
              <a:off x="1961713" y="2331807"/>
              <a:ext cx="9021" cy="45631"/>
            </a:xfrm>
            <a:custGeom>
              <a:rect b="b" l="l" r="r" t="t"/>
              <a:pathLst>
                <a:path extrusionOk="0" h="865" w="171">
                  <a:moveTo>
                    <a:pt x="84" y="1"/>
                  </a:moveTo>
                  <a:cubicBezTo>
                    <a:pt x="17" y="143"/>
                    <a:pt x="1" y="289"/>
                    <a:pt x="1" y="431"/>
                  </a:cubicBezTo>
                  <a:cubicBezTo>
                    <a:pt x="1" y="577"/>
                    <a:pt x="17" y="719"/>
                    <a:pt x="84" y="865"/>
                  </a:cubicBezTo>
                  <a:cubicBezTo>
                    <a:pt x="155" y="719"/>
                    <a:pt x="167" y="577"/>
                    <a:pt x="170" y="431"/>
                  </a:cubicBezTo>
                  <a:cubicBezTo>
                    <a:pt x="167" y="289"/>
                    <a:pt x="155" y="143"/>
                    <a:pt x="84"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flipH="1">
              <a:off x="1925314" y="2258323"/>
              <a:ext cx="13135" cy="30860"/>
            </a:xfrm>
            <a:custGeom>
              <a:rect b="b" l="l" r="r" t="t"/>
              <a:pathLst>
                <a:path extrusionOk="0" h="585" w="249">
                  <a:moveTo>
                    <a:pt x="36" y="1"/>
                  </a:moveTo>
                  <a:lnTo>
                    <a:pt x="36" y="1"/>
                  </a:lnTo>
                  <a:cubicBezTo>
                    <a:pt x="1" y="115"/>
                    <a:pt x="17" y="217"/>
                    <a:pt x="44" y="316"/>
                  </a:cubicBezTo>
                  <a:cubicBezTo>
                    <a:pt x="76" y="411"/>
                    <a:pt x="119" y="505"/>
                    <a:pt x="214" y="585"/>
                  </a:cubicBezTo>
                  <a:cubicBezTo>
                    <a:pt x="249" y="467"/>
                    <a:pt x="234" y="363"/>
                    <a:pt x="206" y="265"/>
                  </a:cubicBezTo>
                  <a:cubicBezTo>
                    <a:pt x="174" y="170"/>
                    <a:pt x="131" y="75"/>
                    <a:pt x="36"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61" name="Shape 361"/>
        <p:cNvGrpSpPr/>
        <p:nvPr/>
      </p:nvGrpSpPr>
      <p:grpSpPr>
        <a:xfrm>
          <a:off x="0" y="0"/>
          <a:ext cx="0" cy="0"/>
          <a:chOff x="0" y="0"/>
          <a:chExt cx="0" cy="0"/>
        </a:xfrm>
      </p:grpSpPr>
      <p:grpSp>
        <p:nvGrpSpPr>
          <p:cNvPr id="362" name="Google Shape;362;p25"/>
          <p:cNvGrpSpPr/>
          <p:nvPr/>
        </p:nvGrpSpPr>
        <p:grpSpPr>
          <a:xfrm>
            <a:off x="4121900" y="0"/>
            <a:ext cx="4702500" cy="2301750"/>
            <a:chOff x="4121900" y="0"/>
            <a:chExt cx="4702500" cy="2301750"/>
          </a:xfrm>
        </p:grpSpPr>
        <p:sp>
          <p:nvSpPr>
            <p:cNvPr id="363" name="Google Shape;363;p25"/>
            <p:cNvSpPr/>
            <p:nvPr/>
          </p:nvSpPr>
          <p:spPr>
            <a:xfrm>
              <a:off x="4121900" y="363150"/>
              <a:ext cx="47025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25"/>
            <p:cNvGrpSpPr/>
            <p:nvPr/>
          </p:nvGrpSpPr>
          <p:grpSpPr>
            <a:xfrm>
              <a:off x="4444825" y="0"/>
              <a:ext cx="4133762" cy="641924"/>
              <a:chOff x="4444825" y="0"/>
              <a:chExt cx="4133762" cy="641924"/>
            </a:xfrm>
          </p:grpSpPr>
          <p:grpSp>
            <p:nvGrpSpPr>
              <p:cNvPr id="365" name="Google Shape;365;p25"/>
              <p:cNvGrpSpPr/>
              <p:nvPr/>
            </p:nvGrpSpPr>
            <p:grpSpPr>
              <a:xfrm>
                <a:off x="4444825" y="0"/>
                <a:ext cx="46887" cy="641924"/>
                <a:chOff x="4444825" y="0"/>
                <a:chExt cx="46887" cy="641924"/>
              </a:xfrm>
            </p:grpSpPr>
            <p:sp>
              <p:nvSpPr>
                <p:cNvPr id="366" name="Google Shape;366;p25"/>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25"/>
              <p:cNvGrpSpPr/>
              <p:nvPr/>
            </p:nvGrpSpPr>
            <p:grpSpPr>
              <a:xfrm>
                <a:off x="8531700" y="0"/>
                <a:ext cx="46887" cy="641924"/>
                <a:chOff x="2783050" y="0"/>
                <a:chExt cx="46887" cy="641924"/>
              </a:xfrm>
            </p:grpSpPr>
            <p:sp>
              <p:nvSpPr>
                <p:cNvPr id="369" name="Google Shape;369;p25"/>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71" name="Google Shape;371;p25"/>
          <p:cNvGrpSpPr/>
          <p:nvPr/>
        </p:nvGrpSpPr>
        <p:grpSpPr>
          <a:xfrm>
            <a:off x="4121900" y="2183200"/>
            <a:ext cx="4702500" cy="2301750"/>
            <a:chOff x="4121900" y="0"/>
            <a:chExt cx="4702500" cy="2301750"/>
          </a:xfrm>
        </p:grpSpPr>
        <p:sp>
          <p:nvSpPr>
            <p:cNvPr id="372" name="Google Shape;372;p25"/>
            <p:cNvSpPr/>
            <p:nvPr/>
          </p:nvSpPr>
          <p:spPr>
            <a:xfrm>
              <a:off x="4121900" y="363150"/>
              <a:ext cx="4702500" cy="1938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25"/>
            <p:cNvGrpSpPr/>
            <p:nvPr/>
          </p:nvGrpSpPr>
          <p:grpSpPr>
            <a:xfrm>
              <a:off x="4444825" y="0"/>
              <a:ext cx="4133762" cy="641924"/>
              <a:chOff x="4444825" y="0"/>
              <a:chExt cx="4133762" cy="641924"/>
            </a:xfrm>
          </p:grpSpPr>
          <p:grpSp>
            <p:nvGrpSpPr>
              <p:cNvPr id="374" name="Google Shape;374;p25"/>
              <p:cNvGrpSpPr/>
              <p:nvPr/>
            </p:nvGrpSpPr>
            <p:grpSpPr>
              <a:xfrm>
                <a:off x="4444825" y="0"/>
                <a:ext cx="46887" cy="641924"/>
                <a:chOff x="4444825" y="0"/>
                <a:chExt cx="46887" cy="641924"/>
              </a:xfrm>
            </p:grpSpPr>
            <p:sp>
              <p:nvSpPr>
                <p:cNvPr id="375" name="Google Shape;375;p25"/>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5"/>
              <p:cNvGrpSpPr/>
              <p:nvPr/>
            </p:nvGrpSpPr>
            <p:grpSpPr>
              <a:xfrm>
                <a:off x="8531700" y="0"/>
                <a:ext cx="46887" cy="641924"/>
                <a:chOff x="2783050" y="0"/>
                <a:chExt cx="46887" cy="641924"/>
              </a:xfrm>
            </p:grpSpPr>
            <p:sp>
              <p:nvSpPr>
                <p:cNvPr id="378" name="Google Shape;378;p25"/>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80" name="Google Shape;380;p25"/>
          <p:cNvSpPr txBox="1"/>
          <p:nvPr>
            <p:ph idx="1" type="subTitle"/>
          </p:nvPr>
        </p:nvSpPr>
        <p:spPr>
          <a:xfrm>
            <a:off x="4617950" y="3452799"/>
            <a:ext cx="3710400" cy="82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We discussed with the Brinfo IT department on developing the new Leave management System (LMS) using Visual Studio IDE and ASP.NET Core MVC in C# language</a:t>
            </a:r>
            <a:endParaRPr b="1"/>
          </a:p>
        </p:txBody>
      </p:sp>
      <p:sp>
        <p:nvSpPr>
          <p:cNvPr id="381" name="Google Shape;381;p25"/>
          <p:cNvSpPr txBox="1"/>
          <p:nvPr>
            <p:ph idx="2" type="subTitle"/>
          </p:nvPr>
        </p:nvSpPr>
        <p:spPr>
          <a:xfrm>
            <a:off x="4617950" y="1260349"/>
            <a:ext cx="3710400" cy="82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The Human Resource Department wanted the Leave Management System (LMS) to be updated so that it can ease the employees to apply their leave efficiently</a:t>
            </a:r>
            <a:endParaRPr b="1"/>
          </a:p>
        </p:txBody>
      </p:sp>
      <p:sp>
        <p:nvSpPr>
          <p:cNvPr id="382" name="Google Shape;382;p25"/>
          <p:cNvSpPr/>
          <p:nvPr/>
        </p:nvSpPr>
        <p:spPr>
          <a:xfrm flipH="1">
            <a:off x="319461" y="4700200"/>
            <a:ext cx="3861934"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txBox="1"/>
          <p:nvPr>
            <p:ph type="ctrTitle"/>
          </p:nvPr>
        </p:nvSpPr>
        <p:spPr>
          <a:xfrm>
            <a:off x="4617950" y="425075"/>
            <a:ext cx="3710400" cy="119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384" name="Google Shape;384;p25"/>
          <p:cNvSpPr txBox="1"/>
          <p:nvPr>
            <p:ph idx="3" type="ctrTitle"/>
          </p:nvPr>
        </p:nvSpPr>
        <p:spPr>
          <a:xfrm>
            <a:off x="4617950" y="2613350"/>
            <a:ext cx="3710400" cy="119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pic>
        <p:nvPicPr>
          <p:cNvPr id="385" name="Google Shape;385;p25"/>
          <p:cNvPicPr preferRelativeResize="0"/>
          <p:nvPr/>
        </p:nvPicPr>
        <p:blipFill>
          <a:blip r:embed="rId3">
            <a:alphaModFix/>
          </a:blip>
          <a:stretch>
            <a:fillRect/>
          </a:stretch>
        </p:blipFill>
        <p:spPr>
          <a:xfrm>
            <a:off x="4811999" y="2769250"/>
            <a:ext cx="680148" cy="683549"/>
          </a:xfrm>
          <a:prstGeom prst="rect">
            <a:avLst/>
          </a:prstGeom>
          <a:noFill/>
          <a:ln>
            <a:noFill/>
          </a:ln>
        </p:spPr>
      </p:pic>
      <p:pic>
        <p:nvPicPr>
          <p:cNvPr id="386" name="Google Shape;386;p25"/>
          <p:cNvPicPr preferRelativeResize="0"/>
          <p:nvPr/>
        </p:nvPicPr>
        <p:blipFill>
          <a:blip r:embed="rId4">
            <a:alphaModFix/>
          </a:blip>
          <a:stretch>
            <a:fillRect/>
          </a:stretch>
        </p:blipFill>
        <p:spPr>
          <a:xfrm>
            <a:off x="7327450" y="2769253"/>
            <a:ext cx="1437343" cy="683550"/>
          </a:xfrm>
          <a:prstGeom prst="rect">
            <a:avLst/>
          </a:prstGeom>
          <a:noFill/>
          <a:ln>
            <a:noFill/>
          </a:ln>
        </p:spPr>
      </p:pic>
      <p:pic>
        <p:nvPicPr>
          <p:cNvPr id="387" name="Google Shape;387;p25"/>
          <p:cNvPicPr preferRelativeResize="0"/>
          <p:nvPr/>
        </p:nvPicPr>
        <p:blipFill>
          <a:blip r:embed="rId5">
            <a:alphaModFix/>
          </a:blip>
          <a:stretch>
            <a:fillRect/>
          </a:stretch>
        </p:blipFill>
        <p:spPr>
          <a:xfrm>
            <a:off x="95102" y="117925"/>
            <a:ext cx="2155200" cy="482888"/>
          </a:xfrm>
          <a:prstGeom prst="rect">
            <a:avLst/>
          </a:prstGeom>
          <a:noFill/>
          <a:ln>
            <a:noFill/>
          </a:ln>
        </p:spPr>
      </p:pic>
      <p:pic>
        <p:nvPicPr>
          <p:cNvPr id="388" name="Google Shape;388;p25"/>
          <p:cNvPicPr preferRelativeResize="0"/>
          <p:nvPr/>
        </p:nvPicPr>
        <p:blipFill rotWithShape="1">
          <a:blip r:embed="rId6">
            <a:alphaModFix/>
          </a:blip>
          <a:srcRect b="2837" l="22673" r="22399" t="0"/>
          <a:stretch/>
        </p:blipFill>
        <p:spPr>
          <a:xfrm>
            <a:off x="1119100" y="886625"/>
            <a:ext cx="1785050" cy="1773600"/>
          </a:xfrm>
          <a:prstGeom prst="rect">
            <a:avLst/>
          </a:prstGeom>
          <a:noFill/>
          <a:ln>
            <a:noFill/>
          </a:ln>
        </p:spPr>
      </p:pic>
      <p:pic>
        <p:nvPicPr>
          <p:cNvPr id="389" name="Google Shape;389;p25"/>
          <p:cNvPicPr preferRelativeResize="0"/>
          <p:nvPr/>
        </p:nvPicPr>
        <p:blipFill>
          <a:blip r:embed="rId7">
            <a:alphaModFix/>
          </a:blip>
          <a:stretch>
            <a:fillRect/>
          </a:stretch>
        </p:blipFill>
        <p:spPr>
          <a:xfrm>
            <a:off x="562112" y="3268600"/>
            <a:ext cx="3091675" cy="1197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3" name="Shape 393"/>
        <p:cNvGrpSpPr/>
        <p:nvPr/>
      </p:nvGrpSpPr>
      <p:grpSpPr>
        <a:xfrm>
          <a:off x="0" y="0"/>
          <a:ext cx="0" cy="0"/>
          <a:chOff x="0" y="0"/>
          <a:chExt cx="0" cy="0"/>
        </a:xfrm>
      </p:grpSpPr>
      <p:sp>
        <p:nvSpPr>
          <p:cNvPr id="394" name="Google Shape;394;p26"/>
          <p:cNvSpPr/>
          <p:nvPr/>
        </p:nvSpPr>
        <p:spPr>
          <a:xfrm>
            <a:off x="1720825" y="1612025"/>
            <a:ext cx="2193953" cy="3242950"/>
          </a:xfrm>
          <a:custGeom>
            <a:rect b="b" l="l" r="r" t="t"/>
            <a:pathLst>
              <a:path extrusionOk="0" h="129718" w="81010">
                <a:moveTo>
                  <a:pt x="0" y="1"/>
                </a:moveTo>
                <a:lnTo>
                  <a:pt x="0" y="128034"/>
                </a:lnTo>
                <a:lnTo>
                  <a:pt x="1968" y="129718"/>
                </a:lnTo>
                <a:lnTo>
                  <a:pt x="3804" y="127902"/>
                </a:lnTo>
                <a:lnTo>
                  <a:pt x="5639" y="129718"/>
                </a:lnTo>
                <a:lnTo>
                  <a:pt x="7474" y="127902"/>
                </a:lnTo>
                <a:lnTo>
                  <a:pt x="9309" y="129718"/>
                </a:lnTo>
                <a:lnTo>
                  <a:pt x="11145" y="127902"/>
                </a:lnTo>
                <a:lnTo>
                  <a:pt x="12980" y="129718"/>
                </a:lnTo>
                <a:lnTo>
                  <a:pt x="14816" y="127902"/>
                </a:lnTo>
                <a:lnTo>
                  <a:pt x="16650" y="129718"/>
                </a:lnTo>
                <a:lnTo>
                  <a:pt x="18486" y="127902"/>
                </a:lnTo>
                <a:lnTo>
                  <a:pt x="20321" y="129718"/>
                </a:lnTo>
                <a:lnTo>
                  <a:pt x="22157" y="127902"/>
                </a:lnTo>
                <a:lnTo>
                  <a:pt x="23992" y="129718"/>
                </a:lnTo>
                <a:lnTo>
                  <a:pt x="25827" y="127902"/>
                </a:lnTo>
                <a:lnTo>
                  <a:pt x="27662" y="129718"/>
                </a:lnTo>
                <a:lnTo>
                  <a:pt x="29498" y="127902"/>
                </a:lnTo>
                <a:lnTo>
                  <a:pt x="31328" y="129718"/>
                </a:lnTo>
                <a:lnTo>
                  <a:pt x="33164" y="127902"/>
                </a:lnTo>
                <a:lnTo>
                  <a:pt x="34999" y="129718"/>
                </a:lnTo>
                <a:lnTo>
                  <a:pt x="36835" y="127902"/>
                </a:lnTo>
                <a:lnTo>
                  <a:pt x="38669" y="129718"/>
                </a:lnTo>
                <a:lnTo>
                  <a:pt x="40505" y="127902"/>
                </a:lnTo>
                <a:lnTo>
                  <a:pt x="42340" y="129718"/>
                </a:lnTo>
                <a:lnTo>
                  <a:pt x="44176" y="127902"/>
                </a:lnTo>
                <a:lnTo>
                  <a:pt x="46011" y="129718"/>
                </a:lnTo>
                <a:lnTo>
                  <a:pt x="47846" y="127902"/>
                </a:lnTo>
                <a:lnTo>
                  <a:pt x="49681" y="129718"/>
                </a:lnTo>
                <a:lnTo>
                  <a:pt x="51517" y="127902"/>
                </a:lnTo>
                <a:lnTo>
                  <a:pt x="53352" y="129718"/>
                </a:lnTo>
                <a:lnTo>
                  <a:pt x="55188" y="127902"/>
                </a:lnTo>
                <a:lnTo>
                  <a:pt x="57022" y="129718"/>
                </a:lnTo>
                <a:lnTo>
                  <a:pt x="58858" y="127902"/>
                </a:lnTo>
                <a:lnTo>
                  <a:pt x="60693" y="129718"/>
                </a:lnTo>
                <a:lnTo>
                  <a:pt x="62529" y="127902"/>
                </a:lnTo>
                <a:lnTo>
                  <a:pt x="64364" y="129718"/>
                </a:lnTo>
                <a:lnTo>
                  <a:pt x="66195" y="127902"/>
                </a:lnTo>
                <a:lnTo>
                  <a:pt x="68030" y="129718"/>
                </a:lnTo>
                <a:lnTo>
                  <a:pt x="69865" y="127902"/>
                </a:lnTo>
                <a:lnTo>
                  <a:pt x="71700" y="129718"/>
                </a:lnTo>
                <a:lnTo>
                  <a:pt x="73536" y="127902"/>
                </a:lnTo>
                <a:lnTo>
                  <a:pt x="75371" y="129718"/>
                </a:lnTo>
                <a:lnTo>
                  <a:pt x="77207" y="127902"/>
                </a:lnTo>
                <a:lnTo>
                  <a:pt x="79041" y="129718"/>
                </a:lnTo>
                <a:lnTo>
                  <a:pt x="81009" y="128034"/>
                </a:lnTo>
                <a:lnTo>
                  <a:pt x="81009" y="1"/>
                </a:lnTo>
                <a:lnTo>
                  <a:pt x="79041" y="1969"/>
                </a:lnTo>
                <a:lnTo>
                  <a:pt x="77207" y="133"/>
                </a:lnTo>
                <a:lnTo>
                  <a:pt x="75371" y="1969"/>
                </a:lnTo>
                <a:lnTo>
                  <a:pt x="73536" y="133"/>
                </a:lnTo>
                <a:lnTo>
                  <a:pt x="71700" y="1969"/>
                </a:lnTo>
                <a:lnTo>
                  <a:pt x="69865" y="133"/>
                </a:lnTo>
                <a:lnTo>
                  <a:pt x="68030" y="1969"/>
                </a:lnTo>
                <a:lnTo>
                  <a:pt x="66195" y="133"/>
                </a:lnTo>
                <a:lnTo>
                  <a:pt x="64364" y="1969"/>
                </a:lnTo>
                <a:lnTo>
                  <a:pt x="62529" y="133"/>
                </a:lnTo>
                <a:lnTo>
                  <a:pt x="60693" y="1969"/>
                </a:lnTo>
                <a:lnTo>
                  <a:pt x="58858" y="133"/>
                </a:lnTo>
                <a:lnTo>
                  <a:pt x="57022" y="1969"/>
                </a:lnTo>
                <a:lnTo>
                  <a:pt x="55188" y="133"/>
                </a:lnTo>
                <a:lnTo>
                  <a:pt x="53352" y="1969"/>
                </a:lnTo>
                <a:lnTo>
                  <a:pt x="51517" y="133"/>
                </a:lnTo>
                <a:lnTo>
                  <a:pt x="49681" y="1969"/>
                </a:lnTo>
                <a:lnTo>
                  <a:pt x="47846" y="133"/>
                </a:lnTo>
                <a:lnTo>
                  <a:pt x="46011" y="1969"/>
                </a:lnTo>
                <a:lnTo>
                  <a:pt x="44176" y="133"/>
                </a:lnTo>
                <a:lnTo>
                  <a:pt x="42340" y="1969"/>
                </a:lnTo>
                <a:lnTo>
                  <a:pt x="40505" y="133"/>
                </a:lnTo>
                <a:lnTo>
                  <a:pt x="38669" y="1969"/>
                </a:lnTo>
                <a:lnTo>
                  <a:pt x="36835" y="133"/>
                </a:lnTo>
                <a:lnTo>
                  <a:pt x="34999" y="1969"/>
                </a:lnTo>
                <a:lnTo>
                  <a:pt x="33164" y="133"/>
                </a:lnTo>
                <a:lnTo>
                  <a:pt x="31328" y="1969"/>
                </a:lnTo>
                <a:lnTo>
                  <a:pt x="29498" y="133"/>
                </a:lnTo>
                <a:lnTo>
                  <a:pt x="27662" y="1969"/>
                </a:lnTo>
                <a:lnTo>
                  <a:pt x="25827" y="133"/>
                </a:lnTo>
                <a:lnTo>
                  <a:pt x="23992" y="1969"/>
                </a:lnTo>
                <a:lnTo>
                  <a:pt x="22157" y="133"/>
                </a:lnTo>
                <a:lnTo>
                  <a:pt x="20321" y="1969"/>
                </a:lnTo>
                <a:lnTo>
                  <a:pt x="18486" y="133"/>
                </a:lnTo>
                <a:lnTo>
                  <a:pt x="16650" y="1969"/>
                </a:lnTo>
                <a:lnTo>
                  <a:pt x="14816" y="133"/>
                </a:lnTo>
                <a:lnTo>
                  <a:pt x="12980" y="1969"/>
                </a:lnTo>
                <a:lnTo>
                  <a:pt x="11145" y="133"/>
                </a:lnTo>
                <a:lnTo>
                  <a:pt x="9309" y="1969"/>
                </a:lnTo>
                <a:lnTo>
                  <a:pt x="7474" y="133"/>
                </a:lnTo>
                <a:lnTo>
                  <a:pt x="5639" y="1969"/>
                </a:lnTo>
                <a:lnTo>
                  <a:pt x="3804" y="133"/>
                </a:lnTo>
                <a:lnTo>
                  <a:pt x="1968" y="1969"/>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solidFill>
                  <a:schemeClr val="lt1"/>
                </a:solidFill>
              </a:rPr>
              <a:t>OU</a:t>
            </a:r>
            <a:r>
              <a:rPr lang="en"/>
              <a:t>R OBJECTIVES</a:t>
            </a:r>
            <a:endParaRPr b="0">
              <a:solidFill>
                <a:schemeClr val="lt1"/>
              </a:solidFill>
            </a:endParaRPr>
          </a:p>
        </p:txBody>
      </p:sp>
      <p:sp>
        <p:nvSpPr>
          <p:cNvPr id="396" name="Google Shape;396;p26"/>
          <p:cNvSpPr txBox="1"/>
          <p:nvPr/>
        </p:nvSpPr>
        <p:spPr>
          <a:xfrm>
            <a:off x="1633727" y="2964200"/>
            <a:ext cx="1975800" cy="8649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1800">
                <a:solidFill>
                  <a:srgbClr val="212121"/>
                </a:solidFill>
                <a:latin typeface="Barlow"/>
                <a:ea typeface="Barlow"/>
                <a:cs typeface="Barlow"/>
                <a:sym typeface="Barlow"/>
              </a:rPr>
              <a:t>To improvise the current LMS based on client’s needs</a:t>
            </a:r>
            <a:endParaRPr b="1" sz="1800">
              <a:solidFill>
                <a:srgbClr val="212121"/>
              </a:solidFill>
              <a:latin typeface="Barlow"/>
              <a:ea typeface="Barlow"/>
              <a:cs typeface="Barlow"/>
              <a:sym typeface="Barlow"/>
            </a:endParaRPr>
          </a:p>
          <a:p>
            <a:pPr indent="0" lvl="0" marL="457200" rtl="0" algn="l">
              <a:spcBef>
                <a:spcPts val="0"/>
              </a:spcBef>
              <a:spcAft>
                <a:spcPts val="0"/>
              </a:spcAft>
              <a:buNone/>
            </a:pPr>
            <a:r>
              <a:t/>
            </a:r>
            <a:endParaRPr b="1" sz="1700">
              <a:solidFill>
                <a:schemeClr val="lt1"/>
              </a:solidFill>
              <a:latin typeface="Barlow"/>
              <a:ea typeface="Barlow"/>
              <a:cs typeface="Barlow"/>
              <a:sym typeface="Barlow"/>
            </a:endParaRPr>
          </a:p>
        </p:txBody>
      </p:sp>
      <p:sp>
        <p:nvSpPr>
          <p:cNvPr id="397" name="Google Shape;397;p26"/>
          <p:cNvSpPr txBox="1"/>
          <p:nvPr>
            <p:ph idx="4294967295" type="title"/>
          </p:nvPr>
        </p:nvSpPr>
        <p:spPr>
          <a:xfrm>
            <a:off x="1795850" y="2036675"/>
            <a:ext cx="2043900" cy="68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212121"/>
                </a:solidFill>
              </a:rPr>
              <a:t>IMPROVISATION</a:t>
            </a:r>
            <a:endParaRPr b="1">
              <a:solidFill>
                <a:schemeClr val="lt1"/>
              </a:solidFill>
            </a:endParaRPr>
          </a:p>
        </p:txBody>
      </p:sp>
      <p:cxnSp>
        <p:nvCxnSpPr>
          <p:cNvPr id="398" name="Google Shape;398;p26"/>
          <p:cNvCxnSpPr/>
          <p:nvPr/>
        </p:nvCxnSpPr>
        <p:spPr>
          <a:xfrm>
            <a:off x="1959352" y="2812275"/>
            <a:ext cx="1716900" cy="0"/>
          </a:xfrm>
          <a:prstGeom prst="straightConnector1">
            <a:avLst/>
          </a:prstGeom>
          <a:noFill/>
          <a:ln cap="flat" cmpd="sng" w="19050">
            <a:solidFill>
              <a:schemeClr val="lt1"/>
            </a:solidFill>
            <a:prstDash val="solid"/>
            <a:round/>
            <a:headEnd len="med" w="med" type="none"/>
            <a:tailEnd len="med" w="med" type="none"/>
          </a:ln>
        </p:spPr>
      </p:cxnSp>
      <p:sp>
        <p:nvSpPr>
          <p:cNvPr id="399" name="Google Shape;399;p26"/>
          <p:cNvSpPr/>
          <p:nvPr/>
        </p:nvSpPr>
        <p:spPr>
          <a:xfrm>
            <a:off x="6057200" y="1612025"/>
            <a:ext cx="2193953" cy="3242950"/>
          </a:xfrm>
          <a:custGeom>
            <a:rect b="b" l="l" r="r" t="t"/>
            <a:pathLst>
              <a:path extrusionOk="0" h="129718" w="81010">
                <a:moveTo>
                  <a:pt x="0" y="1"/>
                </a:moveTo>
                <a:lnTo>
                  <a:pt x="0" y="128034"/>
                </a:lnTo>
                <a:lnTo>
                  <a:pt x="1968" y="129718"/>
                </a:lnTo>
                <a:lnTo>
                  <a:pt x="3804" y="127902"/>
                </a:lnTo>
                <a:lnTo>
                  <a:pt x="5639" y="129718"/>
                </a:lnTo>
                <a:lnTo>
                  <a:pt x="7474" y="127902"/>
                </a:lnTo>
                <a:lnTo>
                  <a:pt x="9309" y="129718"/>
                </a:lnTo>
                <a:lnTo>
                  <a:pt x="11145" y="127902"/>
                </a:lnTo>
                <a:lnTo>
                  <a:pt x="12980" y="129718"/>
                </a:lnTo>
                <a:lnTo>
                  <a:pt x="14816" y="127902"/>
                </a:lnTo>
                <a:lnTo>
                  <a:pt x="16650" y="129718"/>
                </a:lnTo>
                <a:lnTo>
                  <a:pt x="18486" y="127902"/>
                </a:lnTo>
                <a:lnTo>
                  <a:pt x="20321" y="129718"/>
                </a:lnTo>
                <a:lnTo>
                  <a:pt x="22157" y="127902"/>
                </a:lnTo>
                <a:lnTo>
                  <a:pt x="23992" y="129718"/>
                </a:lnTo>
                <a:lnTo>
                  <a:pt x="25827" y="127902"/>
                </a:lnTo>
                <a:lnTo>
                  <a:pt x="27662" y="129718"/>
                </a:lnTo>
                <a:lnTo>
                  <a:pt x="29498" y="127902"/>
                </a:lnTo>
                <a:lnTo>
                  <a:pt x="31328" y="129718"/>
                </a:lnTo>
                <a:lnTo>
                  <a:pt x="33164" y="127902"/>
                </a:lnTo>
                <a:lnTo>
                  <a:pt x="34999" y="129718"/>
                </a:lnTo>
                <a:lnTo>
                  <a:pt x="36835" y="127902"/>
                </a:lnTo>
                <a:lnTo>
                  <a:pt x="38669" y="129718"/>
                </a:lnTo>
                <a:lnTo>
                  <a:pt x="40505" y="127902"/>
                </a:lnTo>
                <a:lnTo>
                  <a:pt x="42340" y="129718"/>
                </a:lnTo>
                <a:lnTo>
                  <a:pt x="44176" y="127902"/>
                </a:lnTo>
                <a:lnTo>
                  <a:pt x="46011" y="129718"/>
                </a:lnTo>
                <a:lnTo>
                  <a:pt x="47846" y="127902"/>
                </a:lnTo>
                <a:lnTo>
                  <a:pt x="49681" y="129718"/>
                </a:lnTo>
                <a:lnTo>
                  <a:pt x="51517" y="127902"/>
                </a:lnTo>
                <a:lnTo>
                  <a:pt x="53352" y="129718"/>
                </a:lnTo>
                <a:lnTo>
                  <a:pt x="55188" y="127902"/>
                </a:lnTo>
                <a:lnTo>
                  <a:pt x="57022" y="129718"/>
                </a:lnTo>
                <a:lnTo>
                  <a:pt x="58858" y="127902"/>
                </a:lnTo>
                <a:lnTo>
                  <a:pt x="60693" y="129718"/>
                </a:lnTo>
                <a:lnTo>
                  <a:pt x="62529" y="127902"/>
                </a:lnTo>
                <a:lnTo>
                  <a:pt x="64364" y="129718"/>
                </a:lnTo>
                <a:lnTo>
                  <a:pt x="66195" y="127902"/>
                </a:lnTo>
                <a:lnTo>
                  <a:pt x="68030" y="129718"/>
                </a:lnTo>
                <a:lnTo>
                  <a:pt x="69865" y="127902"/>
                </a:lnTo>
                <a:lnTo>
                  <a:pt x="71700" y="129718"/>
                </a:lnTo>
                <a:lnTo>
                  <a:pt x="73536" y="127902"/>
                </a:lnTo>
                <a:lnTo>
                  <a:pt x="75371" y="129718"/>
                </a:lnTo>
                <a:lnTo>
                  <a:pt x="77207" y="127902"/>
                </a:lnTo>
                <a:lnTo>
                  <a:pt x="79041" y="129718"/>
                </a:lnTo>
                <a:lnTo>
                  <a:pt x="81009" y="128034"/>
                </a:lnTo>
                <a:lnTo>
                  <a:pt x="81009" y="1"/>
                </a:lnTo>
                <a:lnTo>
                  <a:pt x="79041" y="1969"/>
                </a:lnTo>
                <a:lnTo>
                  <a:pt x="77207" y="133"/>
                </a:lnTo>
                <a:lnTo>
                  <a:pt x="75371" y="1969"/>
                </a:lnTo>
                <a:lnTo>
                  <a:pt x="73536" y="133"/>
                </a:lnTo>
                <a:lnTo>
                  <a:pt x="71700" y="1969"/>
                </a:lnTo>
                <a:lnTo>
                  <a:pt x="69865" y="133"/>
                </a:lnTo>
                <a:lnTo>
                  <a:pt x="68030" y="1969"/>
                </a:lnTo>
                <a:lnTo>
                  <a:pt x="66195" y="133"/>
                </a:lnTo>
                <a:lnTo>
                  <a:pt x="64364" y="1969"/>
                </a:lnTo>
                <a:lnTo>
                  <a:pt x="62529" y="133"/>
                </a:lnTo>
                <a:lnTo>
                  <a:pt x="60693" y="1969"/>
                </a:lnTo>
                <a:lnTo>
                  <a:pt x="58858" y="133"/>
                </a:lnTo>
                <a:lnTo>
                  <a:pt x="57022" y="1969"/>
                </a:lnTo>
                <a:lnTo>
                  <a:pt x="55188" y="133"/>
                </a:lnTo>
                <a:lnTo>
                  <a:pt x="53352" y="1969"/>
                </a:lnTo>
                <a:lnTo>
                  <a:pt x="51517" y="133"/>
                </a:lnTo>
                <a:lnTo>
                  <a:pt x="49681" y="1969"/>
                </a:lnTo>
                <a:lnTo>
                  <a:pt x="47846" y="133"/>
                </a:lnTo>
                <a:lnTo>
                  <a:pt x="46011" y="1969"/>
                </a:lnTo>
                <a:lnTo>
                  <a:pt x="44176" y="133"/>
                </a:lnTo>
                <a:lnTo>
                  <a:pt x="42340" y="1969"/>
                </a:lnTo>
                <a:lnTo>
                  <a:pt x="40505" y="133"/>
                </a:lnTo>
                <a:lnTo>
                  <a:pt x="38669" y="1969"/>
                </a:lnTo>
                <a:lnTo>
                  <a:pt x="36835" y="133"/>
                </a:lnTo>
                <a:lnTo>
                  <a:pt x="34999" y="1969"/>
                </a:lnTo>
                <a:lnTo>
                  <a:pt x="33164" y="133"/>
                </a:lnTo>
                <a:lnTo>
                  <a:pt x="31328" y="1969"/>
                </a:lnTo>
                <a:lnTo>
                  <a:pt x="29498" y="133"/>
                </a:lnTo>
                <a:lnTo>
                  <a:pt x="27662" y="1969"/>
                </a:lnTo>
                <a:lnTo>
                  <a:pt x="25827" y="133"/>
                </a:lnTo>
                <a:lnTo>
                  <a:pt x="23992" y="1969"/>
                </a:lnTo>
                <a:lnTo>
                  <a:pt x="22157" y="133"/>
                </a:lnTo>
                <a:lnTo>
                  <a:pt x="20321" y="1969"/>
                </a:lnTo>
                <a:lnTo>
                  <a:pt x="18486" y="133"/>
                </a:lnTo>
                <a:lnTo>
                  <a:pt x="16650" y="1969"/>
                </a:lnTo>
                <a:lnTo>
                  <a:pt x="14816" y="133"/>
                </a:lnTo>
                <a:lnTo>
                  <a:pt x="12980" y="1969"/>
                </a:lnTo>
                <a:lnTo>
                  <a:pt x="11145" y="133"/>
                </a:lnTo>
                <a:lnTo>
                  <a:pt x="9309" y="1969"/>
                </a:lnTo>
                <a:lnTo>
                  <a:pt x="7474" y="133"/>
                </a:lnTo>
                <a:lnTo>
                  <a:pt x="5639" y="1969"/>
                </a:lnTo>
                <a:lnTo>
                  <a:pt x="3804" y="133"/>
                </a:lnTo>
                <a:lnTo>
                  <a:pt x="1968" y="1969"/>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txBox="1"/>
          <p:nvPr/>
        </p:nvSpPr>
        <p:spPr>
          <a:xfrm>
            <a:off x="6057200" y="3025700"/>
            <a:ext cx="1975800" cy="13305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1800">
                <a:solidFill>
                  <a:srgbClr val="212121"/>
                </a:solidFill>
                <a:latin typeface="Barlow"/>
                <a:ea typeface="Barlow"/>
                <a:cs typeface="Barlow"/>
                <a:sym typeface="Barlow"/>
              </a:rPr>
              <a:t>To achieve usability standard in the system</a:t>
            </a:r>
            <a:endParaRPr b="1" sz="1800">
              <a:solidFill>
                <a:srgbClr val="212121"/>
              </a:solidFill>
              <a:latin typeface="Barlow"/>
              <a:ea typeface="Barlow"/>
              <a:cs typeface="Barlow"/>
              <a:sym typeface="Barlow"/>
            </a:endParaRPr>
          </a:p>
          <a:p>
            <a:pPr indent="0" lvl="0" marL="457200" rtl="0" algn="ctr">
              <a:spcBef>
                <a:spcPts val="0"/>
              </a:spcBef>
              <a:spcAft>
                <a:spcPts val="0"/>
              </a:spcAft>
              <a:buNone/>
            </a:pPr>
            <a:r>
              <a:t/>
            </a:r>
            <a:endParaRPr b="1" sz="1700">
              <a:solidFill>
                <a:schemeClr val="lt1"/>
              </a:solidFill>
              <a:latin typeface="Barlow"/>
              <a:ea typeface="Barlow"/>
              <a:cs typeface="Barlow"/>
              <a:sym typeface="Barlow"/>
            </a:endParaRPr>
          </a:p>
        </p:txBody>
      </p:sp>
      <p:sp>
        <p:nvSpPr>
          <p:cNvPr id="401" name="Google Shape;401;p26"/>
          <p:cNvSpPr txBox="1"/>
          <p:nvPr>
            <p:ph idx="4294967295" type="title"/>
          </p:nvPr>
        </p:nvSpPr>
        <p:spPr>
          <a:xfrm>
            <a:off x="6433002" y="2108951"/>
            <a:ext cx="1614300" cy="48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lt1"/>
                </a:solidFill>
              </a:rPr>
              <a:t>USABLE</a:t>
            </a:r>
            <a:endParaRPr b="1" sz="2300">
              <a:solidFill>
                <a:schemeClr val="lt1"/>
              </a:solidFill>
            </a:endParaRPr>
          </a:p>
        </p:txBody>
      </p:sp>
      <p:cxnSp>
        <p:nvCxnSpPr>
          <p:cNvPr id="402" name="Google Shape;402;p26"/>
          <p:cNvCxnSpPr/>
          <p:nvPr/>
        </p:nvCxnSpPr>
        <p:spPr>
          <a:xfrm>
            <a:off x="6381702" y="2812275"/>
            <a:ext cx="1716900" cy="0"/>
          </a:xfrm>
          <a:prstGeom prst="straightConnector1">
            <a:avLst/>
          </a:prstGeom>
          <a:noFill/>
          <a:ln cap="flat" cmpd="sng" w="19050">
            <a:solidFill>
              <a:schemeClr val="lt1"/>
            </a:solidFill>
            <a:prstDash val="solid"/>
            <a:round/>
            <a:headEnd len="med" w="med" type="none"/>
            <a:tailEnd len="med" w="med" type="none"/>
          </a:ln>
        </p:spPr>
      </p:cxnSp>
      <p:grpSp>
        <p:nvGrpSpPr>
          <p:cNvPr id="403" name="Google Shape;403;p26"/>
          <p:cNvGrpSpPr/>
          <p:nvPr/>
        </p:nvGrpSpPr>
        <p:grpSpPr>
          <a:xfrm>
            <a:off x="4656484" y="1869404"/>
            <a:ext cx="1262864" cy="2985568"/>
            <a:chOff x="4561400" y="3218425"/>
            <a:chExt cx="926125" cy="2189475"/>
          </a:xfrm>
        </p:grpSpPr>
        <p:sp>
          <p:nvSpPr>
            <p:cNvPr id="404" name="Google Shape;404;p26"/>
            <p:cNvSpPr/>
            <p:nvPr/>
          </p:nvSpPr>
          <p:spPr>
            <a:xfrm>
              <a:off x="4801175" y="4360700"/>
              <a:ext cx="478625" cy="971100"/>
            </a:xfrm>
            <a:custGeom>
              <a:rect b="b" l="l" r="r" t="t"/>
              <a:pathLst>
                <a:path extrusionOk="0" h="38844" w="19145">
                  <a:moveTo>
                    <a:pt x="4334" y="1"/>
                  </a:moveTo>
                  <a:cubicBezTo>
                    <a:pt x="3352" y="1"/>
                    <a:pt x="2685" y="87"/>
                    <a:pt x="2685" y="87"/>
                  </a:cubicBezTo>
                  <a:lnTo>
                    <a:pt x="0" y="2419"/>
                  </a:lnTo>
                  <a:cubicBezTo>
                    <a:pt x="174" y="2536"/>
                    <a:pt x="2510" y="19816"/>
                    <a:pt x="3151" y="25535"/>
                  </a:cubicBezTo>
                  <a:cubicBezTo>
                    <a:pt x="3792" y="31257"/>
                    <a:pt x="3676" y="36511"/>
                    <a:pt x="3676" y="36511"/>
                  </a:cubicBezTo>
                  <a:lnTo>
                    <a:pt x="5079" y="36919"/>
                  </a:lnTo>
                  <a:cubicBezTo>
                    <a:pt x="5079" y="36919"/>
                    <a:pt x="6128" y="36567"/>
                    <a:pt x="5836" y="35810"/>
                  </a:cubicBezTo>
                  <a:cubicBezTo>
                    <a:pt x="5544" y="35049"/>
                    <a:pt x="4609" y="33241"/>
                    <a:pt x="5019" y="33008"/>
                  </a:cubicBezTo>
                  <a:cubicBezTo>
                    <a:pt x="5427" y="32772"/>
                    <a:pt x="6245" y="32364"/>
                    <a:pt x="5952" y="31197"/>
                  </a:cubicBezTo>
                  <a:cubicBezTo>
                    <a:pt x="5660" y="30030"/>
                    <a:pt x="5427" y="3531"/>
                    <a:pt x="5427" y="3530"/>
                  </a:cubicBezTo>
                  <a:lnTo>
                    <a:pt x="5427" y="3530"/>
                  </a:lnTo>
                  <a:cubicBezTo>
                    <a:pt x="5428" y="3531"/>
                    <a:pt x="15233" y="29329"/>
                    <a:pt x="16167" y="32074"/>
                  </a:cubicBezTo>
                  <a:cubicBezTo>
                    <a:pt x="17101" y="34816"/>
                    <a:pt x="15642" y="33998"/>
                    <a:pt x="16110" y="34932"/>
                  </a:cubicBezTo>
                  <a:cubicBezTo>
                    <a:pt x="16576" y="35866"/>
                    <a:pt x="17337" y="37152"/>
                    <a:pt x="17337" y="37152"/>
                  </a:cubicBezTo>
                  <a:cubicBezTo>
                    <a:pt x="17337" y="37152"/>
                    <a:pt x="16928" y="37561"/>
                    <a:pt x="17337" y="38202"/>
                  </a:cubicBezTo>
                  <a:lnTo>
                    <a:pt x="17743" y="38843"/>
                  </a:lnTo>
                  <a:lnTo>
                    <a:pt x="19145" y="37617"/>
                  </a:lnTo>
                  <a:cubicBezTo>
                    <a:pt x="19145" y="37617"/>
                    <a:pt x="13891" y="13977"/>
                    <a:pt x="10449" y="1663"/>
                  </a:cubicBezTo>
                  <a:cubicBezTo>
                    <a:pt x="8674" y="258"/>
                    <a:pt x="6032" y="1"/>
                    <a:pt x="43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4561400" y="3817775"/>
              <a:ext cx="277850" cy="386300"/>
            </a:xfrm>
            <a:custGeom>
              <a:rect b="b" l="l" r="r" t="t"/>
              <a:pathLst>
                <a:path extrusionOk="0" h="15452" w="11114">
                  <a:moveTo>
                    <a:pt x="4057" y="0"/>
                  </a:moveTo>
                  <a:lnTo>
                    <a:pt x="2632" y="155"/>
                  </a:lnTo>
                  <a:cubicBezTo>
                    <a:pt x="2632" y="155"/>
                    <a:pt x="1" y="10930"/>
                    <a:pt x="1177" y="15451"/>
                  </a:cubicBezTo>
                  <a:cubicBezTo>
                    <a:pt x="5667" y="14179"/>
                    <a:pt x="9567" y="11578"/>
                    <a:pt x="9567" y="11578"/>
                  </a:cubicBezTo>
                  <a:lnTo>
                    <a:pt x="11114" y="6099"/>
                  </a:lnTo>
                  <a:lnTo>
                    <a:pt x="5821" y="4461"/>
                  </a:lnTo>
                  <a:cubicBezTo>
                    <a:pt x="5727" y="4489"/>
                    <a:pt x="4800" y="6533"/>
                    <a:pt x="4644" y="6966"/>
                  </a:cubicBezTo>
                  <a:cubicBezTo>
                    <a:pt x="4271" y="3777"/>
                    <a:pt x="4057" y="0"/>
                    <a:pt x="4057" y="0"/>
                  </a:cubicBezTo>
                  <a:close/>
                </a:path>
              </a:pathLst>
            </a:custGeom>
            <a:solidFill>
              <a:srgbClr val="F9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5078400" y="3999675"/>
              <a:ext cx="238400" cy="232425"/>
            </a:xfrm>
            <a:custGeom>
              <a:rect b="b" l="l" r="r" t="t"/>
              <a:pathLst>
                <a:path extrusionOk="0" h="9297" w="9536">
                  <a:moveTo>
                    <a:pt x="5695" y="0"/>
                  </a:moveTo>
                  <a:lnTo>
                    <a:pt x="1393" y="92"/>
                  </a:lnTo>
                  <a:lnTo>
                    <a:pt x="840" y="3253"/>
                  </a:lnTo>
                  <a:lnTo>
                    <a:pt x="2048" y="695"/>
                  </a:lnTo>
                  <a:lnTo>
                    <a:pt x="3147" y="4042"/>
                  </a:lnTo>
                  <a:lnTo>
                    <a:pt x="663" y="4264"/>
                  </a:lnTo>
                  <a:lnTo>
                    <a:pt x="1" y="8049"/>
                  </a:lnTo>
                  <a:cubicBezTo>
                    <a:pt x="1" y="8049"/>
                    <a:pt x="3533" y="9297"/>
                    <a:pt x="7327" y="9297"/>
                  </a:cubicBezTo>
                  <a:cubicBezTo>
                    <a:pt x="7926" y="9297"/>
                    <a:pt x="8531" y="9266"/>
                    <a:pt x="9131" y="9194"/>
                  </a:cubicBezTo>
                  <a:cubicBezTo>
                    <a:pt x="9536" y="5292"/>
                    <a:pt x="8049" y="589"/>
                    <a:pt x="8049" y="589"/>
                  </a:cubicBezTo>
                  <a:lnTo>
                    <a:pt x="5695" y="0"/>
                  </a:lnTo>
                  <a:close/>
                </a:path>
              </a:pathLst>
            </a:custGeom>
            <a:solidFill>
              <a:srgbClr val="F9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4687525" y="3648100"/>
              <a:ext cx="606375" cy="813925"/>
            </a:xfrm>
            <a:custGeom>
              <a:rect b="b" l="l" r="r" t="t"/>
              <a:pathLst>
                <a:path extrusionOk="0" h="32557" w="24255">
                  <a:moveTo>
                    <a:pt x="13666" y="1"/>
                  </a:moveTo>
                  <a:lnTo>
                    <a:pt x="8085" y="1230"/>
                  </a:lnTo>
                  <a:cubicBezTo>
                    <a:pt x="3824" y="4831"/>
                    <a:pt x="1" y="11071"/>
                    <a:pt x="1" y="11071"/>
                  </a:cubicBezTo>
                  <a:cubicBezTo>
                    <a:pt x="1" y="11071"/>
                    <a:pt x="1231" y="12302"/>
                    <a:pt x="2331" y="13224"/>
                  </a:cubicBezTo>
                  <a:cubicBezTo>
                    <a:pt x="1541" y="16124"/>
                    <a:pt x="2112" y="26491"/>
                    <a:pt x="3208" y="30885"/>
                  </a:cubicBezTo>
                  <a:cubicBezTo>
                    <a:pt x="4039" y="31688"/>
                    <a:pt x="6906" y="32556"/>
                    <a:pt x="10014" y="32556"/>
                  </a:cubicBezTo>
                  <a:cubicBezTo>
                    <a:pt x="12009" y="32556"/>
                    <a:pt x="14102" y="32199"/>
                    <a:pt x="15819" y="31237"/>
                  </a:cubicBezTo>
                  <a:cubicBezTo>
                    <a:pt x="15509" y="26755"/>
                    <a:pt x="18014" y="15772"/>
                    <a:pt x="18014" y="15772"/>
                  </a:cubicBezTo>
                  <a:cubicBezTo>
                    <a:pt x="18014" y="15772"/>
                    <a:pt x="18279" y="15791"/>
                    <a:pt x="18716" y="15791"/>
                  </a:cubicBezTo>
                  <a:cubicBezTo>
                    <a:pt x="19918" y="15791"/>
                    <a:pt x="22417" y="15649"/>
                    <a:pt x="24255" y="14585"/>
                  </a:cubicBezTo>
                  <a:cubicBezTo>
                    <a:pt x="21443" y="3253"/>
                    <a:pt x="13666" y="1"/>
                    <a:pt x="13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4898425" y="3218425"/>
              <a:ext cx="183425" cy="248950"/>
            </a:xfrm>
            <a:custGeom>
              <a:rect b="b" l="l" r="r" t="t"/>
              <a:pathLst>
                <a:path extrusionOk="0" h="9958" w="7337">
                  <a:moveTo>
                    <a:pt x="1157" y="0"/>
                  </a:moveTo>
                  <a:cubicBezTo>
                    <a:pt x="909" y="0"/>
                    <a:pt x="869" y="179"/>
                    <a:pt x="737" y="510"/>
                  </a:cubicBezTo>
                  <a:cubicBezTo>
                    <a:pt x="477" y="1169"/>
                    <a:pt x="0" y="3755"/>
                    <a:pt x="132" y="4495"/>
                  </a:cubicBezTo>
                  <a:cubicBezTo>
                    <a:pt x="153" y="4615"/>
                    <a:pt x="181" y="4665"/>
                    <a:pt x="212" y="4665"/>
                  </a:cubicBezTo>
                  <a:cubicBezTo>
                    <a:pt x="371" y="4665"/>
                    <a:pt x="622" y="3409"/>
                    <a:pt x="657" y="3409"/>
                  </a:cubicBezTo>
                  <a:cubicBezTo>
                    <a:pt x="659" y="3409"/>
                    <a:pt x="659" y="3411"/>
                    <a:pt x="660" y="3413"/>
                  </a:cubicBezTo>
                  <a:cubicBezTo>
                    <a:pt x="685" y="3519"/>
                    <a:pt x="265" y="5049"/>
                    <a:pt x="737" y="6289"/>
                  </a:cubicBezTo>
                  <a:lnTo>
                    <a:pt x="5832" y="9957"/>
                  </a:lnTo>
                  <a:lnTo>
                    <a:pt x="7337" y="4520"/>
                  </a:lnTo>
                  <a:cubicBezTo>
                    <a:pt x="7337" y="4520"/>
                    <a:pt x="4751" y="1328"/>
                    <a:pt x="2823" y="563"/>
                  </a:cubicBezTo>
                  <a:cubicBezTo>
                    <a:pt x="1860" y="179"/>
                    <a:pt x="1405" y="0"/>
                    <a:pt x="11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4887075" y="3257925"/>
              <a:ext cx="170125" cy="439750"/>
            </a:xfrm>
            <a:custGeom>
              <a:rect b="b" l="l" r="r" t="t"/>
              <a:pathLst>
                <a:path extrusionOk="0" h="17590" w="6805">
                  <a:moveTo>
                    <a:pt x="3169" y="1"/>
                  </a:moveTo>
                  <a:cubicBezTo>
                    <a:pt x="3126" y="1"/>
                    <a:pt x="3083" y="4"/>
                    <a:pt x="3041" y="12"/>
                  </a:cubicBezTo>
                  <a:cubicBezTo>
                    <a:pt x="1604" y="272"/>
                    <a:pt x="1505" y="2630"/>
                    <a:pt x="1505" y="2630"/>
                  </a:cubicBezTo>
                  <a:cubicBezTo>
                    <a:pt x="1505" y="2630"/>
                    <a:pt x="131" y="9698"/>
                    <a:pt x="64" y="11823"/>
                  </a:cubicBezTo>
                  <a:cubicBezTo>
                    <a:pt x="6" y="13771"/>
                    <a:pt x="438" y="13854"/>
                    <a:pt x="512" y="13854"/>
                  </a:cubicBezTo>
                  <a:cubicBezTo>
                    <a:pt x="518" y="13854"/>
                    <a:pt x="522" y="13853"/>
                    <a:pt x="522" y="13853"/>
                  </a:cubicBezTo>
                  <a:lnTo>
                    <a:pt x="522" y="13853"/>
                  </a:lnTo>
                  <a:lnTo>
                    <a:pt x="0" y="17028"/>
                  </a:lnTo>
                  <a:cubicBezTo>
                    <a:pt x="0" y="17028"/>
                    <a:pt x="893" y="17590"/>
                    <a:pt x="2139" y="17590"/>
                  </a:cubicBezTo>
                  <a:cubicBezTo>
                    <a:pt x="3180" y="17590"/>
                    <a:pt x="4470" y="17197"/>
                    <a:pt x="5691" y="15752"/>
                  </a:cubicBezTo>
                  <a:cubicBezTo>
                    <a:pt x="5824" y="10875"/>
                    <a:pt x="6805" y="4103"/>
                    <a:pt x="6805" y="4103"/>
                  </a:cubicBezTo>
                  <a:cubicBezTo>
                    <a:pt x="6805" y="4103"/>
                    <a:pt x="4615" y="1"/>
                    <a:pt x="3169" y="1"/>
                  </a:cubicBezTo>
                  <a:close/>
                </a:path>
              </a:pathLst>
            </a:custGeom>
            <a:solidFill>
              <a:srgbClr val="F9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5035950" y="3447950"/>
              <a:ext cx="67550" cy="57675"/>
            </a:xfrm>
            <a:custGeom>
              <a:rect b="b" l="l" r="r" t="t"/>
              <a:pathLst>
                <a:path extrusionOk="0" h="2307" w="2702">
                  <a:moveTo>
                    <a:pt x="1879" y="0"/>
                  </a:moveTo>
                  <a:cubicBezTo>
                    <a:pt x="1874" y="0"/>
                    <a:pt x="1869" y="1"/>
                    <a:pt x="1864" y="1"/>
                  </a:cubicBezTo>
                  <a:cubicBezTo>
                    <a:pt x="916" y="36"/>
                    <a:pt x="32" y="723"/>
                    <a:pt x="32" y="723"/>
                  </a:cubicBezTo>
                  <a:lnTo>
                    <a:pt x="1" y="2193"/>
                  </a:lnTo>
                  <a:cubicBezTo>
                    <a:pt x="212" y="2272"/>
                    <a:pt x="410" y="2307"/>
                    <a:pt x="595" y="2307"/>
                  </a:cubicBezTo>
                  <a:cubicBezTo>
                    <a:pt x="2093" y="2307"/>
                    <a:pt x="2702" y="0"/>
                    <a:pt x="1879" y="0"/>
                  </a:cubicBezTo>
                  <a:close/>
                </a:path>
              </a:pathLst>
            </a:custGeom>
            <a:solidFill>
              <a:srgbClr val="F9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4850925" y="3427775"/>
              <a:ext cx="54925" cy="61825"/>
            </a:xfrm>
            <a:custGeom>
              <a:rect b="b" l="l" r="r" t="t"/>
              <a:pathLst>
                <a:path extrusionOk="0" h="2473" w="2197">
                  <a:moveTo>
                    <a:pt x="912" y="0"/>
                  </a:moveTo>
                  <a:cubicBezTo>
                    <a:pt x="851" y="0"/>
                    <a:pt x="788" y="7"/>
                    <a:pt x="724" y="22"/>
                  </a:cubicBezTo>
                  <a:cubicBezTo>
                    <a:pt x="0" y="196"/>
                    <a:pt x="149" y="2472"/>
                    <a:pt x="1418" y="2472"/>
                  </a:cubicBezTo>
                  <a:cubicBezTo>
                    <a:pt x="1582" y="2472"/>
                    <a:pt x="1765" y="2434"/>
                    <a:pt x="1968" y="2348"/>
                  </a:cubicBezTo>
                  <a:lnTo>
                    <a:pt x="2196" y="973"/>
                  </a:lnTo>
                  <a:cubicBezTo>
                    <a:pt x="2196" y="973"/>
                    <a:pt x="1639" y="0"/>
                    <a:pt x="912" y="0"/>
                  </a:cubicBezTo>
                  <a:close/>
                </a:path>
              </a:pathLst>
            </a:custGeom>
            <a:solidFill>
              <a:srgbClr val="F9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4969700" y="3250200"/>
              <a:ext cx="92350" cy="159800"/>
            </a:xfrm>
            <a:custGeom>
              <a:rect b="b" l="l" r="r" t="t"/>
              <a:pathLst>
                <a:path extrusionOk="0" h="6392" w="3694">
                  <a:moveTo>
                    <a:pt x="468" y="0"/>
                  </a:moveTo>
                  <a:cubicBezTo>
                    <a:pt x="23" y="0"/>
                    <a:pt x="0" y="557"/>
                    <a:pt x="0" y="557"/>
                  </a:cubicBezTo>
                  <a:cubicBezTo>
                    <a:pt x="0" y="557"/>
                    <a:pt x="289" y="3302"/>
                    <a:pt x="843" y="4201"/>
                  </a:cubicBezTo>
                  <a:cubicBezTo>
                    <a:pt x="966" y="4400"/>
                    <a:pt x="1057" y="4483"/>
                    <a:pt x="1122" y="4483"/>
                  </a:cubicBezTo>
                  <a:cubicBezTo>
                    <a:pt x="1350" y="4483"/>
                    <a:pt x="1258" y="3454"/>
                    <a:pt x="1135" y="2777"/>
                  </a:cubicBezTo>
                  <a:lnTo>
                    <a:pt x="1135" y="2777"/>
                  </a:lnTo>
                  <a:cubicBezTo>
                    <a:pt x="1636" y="5364"/>
                    <a:pt x="2929" y="6258"/>
                    <a:pt x="3274" y="6392"/>
                  </a:cubicBezTo>
                  <a:cubicBezTo>
                    <a:pt x="3693" y="4359"/>
                    <a:pt x="3693" y="3725"/>
                    <a:pt x="3693" y="3725"/>
                  </a:cubicBezTo>
                  <a:cubicBezTo>
                    <a:pt x="3693" y="3725"/>
                    <a:pt x="1029" y="57"/>
                    <a:pt x="529" y="4"/>
                  </a:cubicBezTo>
                  <a:cubicBezTo>
                    <a:pt x="508" y="2"/>
                    <a:pt x="488" y="0"/>
                    <a:pt x="4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4915250" y="3243925"/>
              <a:ext cx="74225" cy="124075"/>
            </a:xfrm>
            <a:custGeom>
              <a:rect b="b" l="l" r="r" t="t"/>
              <a:pathLst>
                <a:path extrusionOk="0" h="4963" w="2969">
                  <a:moveTo>
                    <a:pt x="1160" y="1"/>
                  </a:moveTo>
                  <a:lnTo>
                    <a:pt x="121" y="1006"/>
                  </a:lnTo>
                  <a:lnTo>
                    <a:pt x="1" y="4963"/>
                  </a:lnTo>
                  <a:cubicBezTo>
                    <a:pt x="1" y="4963"/>
                    <a:pt x="716" y="2644"/>
                    <a:pt x="1196" y="1894"/>
                  </a:cubicBezTo>
                  <a:cubicBezTo>
                    <a:pt x="1671" y="1143"/>
                    <a:pt x="2355" y="1023"/>
                    <a:pt x="2355" y="1023"/>
                  </a:cubicBezTo>
                  <a:lnTo>
                    <a:pt x="2968" y="530"/>
                  </a:lnTo>
                  <a:cubicBezTo>
                    <a:pt x="2968" y="530"/>
                    <a:pt x="2510" y="206"/>
                    <a:pt x="2372" y="170"/>
                  </a:cubicBezTo>
                  <a:cubicBezTo>
                    <a:pt x="2235" y="139"/>
                    <a:pt x="1160" y="1"/>
                    <a:pt x="11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4577600" y="3550650"/>
              <a:ext cx="164700" cy="349075"/>
            </a:xfrm>
            <a:custGeom>
              <a:rect b="b" l="l" r="r" t="t"/>
              <a:pathLst>
                <a:path extrusionOk="0" h="13963" w="6588">
                  <a:moveTo>
                    <a:pt x="3805" y="0"/>
                  </a:moveTo>
                  <a:cubicBezTo>
                    <a:pt x="3800" y="0"/>
                    <a:pt x="3794" y="1"/>
                    <a:pt x="3789" y="1"/>
                  </a:cubicBezTo>
                  <a:cubicBezTo>
                    <a:pt x="3200" y="40"/>
                    <a:pt x="3049" y="699"/>
                    <a:pt x="3049" y="699"/>
                  </a:cubicBezTo>
                  <a:cubicBezTo>
                    <a:pt x="3049" y="699"/>
                    <a:pt x="3047" y="699"/>
                    <a:pt x="3044" y="699"/>
                  </a:cubicBezTo>
                  <a:cubicBezTo>
                    <a:pt x="2975" y="699"/>
                    <a:pt x="2251" y="718"/>
                    <a:pt x="2013" y="1516"/>
                  </a:cubicBezTo>
                  <a:cubicBezTo>
                    <a:pt x="1308" y="1988"/>
                    <a:pt x="748" y="4060"/>
                    <a:pt x="670" y="6415"/>
                  </a:cubicBezTo>
                  <a:cubicBezTo>
                    <a:pt x="0" y="9318"/>
                    <a:pt x="550" y="10354"/>
                    <a:pt x="2083" y="10745"/>
                  </a:cubicBezTo>
                  <a:cubicBezTo>
                    <a:pt x="2044" y="11647"/>
                    <a:pt x="1963" y="13726"/>
                    <a:pt x="1963" y="13726"/>
                  </a:cubicBezTo>
                  <a:lnTo>
                    <a:pt x="3222" y="13962"/>
                  </a:lnTo>
                  <a:lnTo>
                    <a:pt x="3299" y="11136"/>
                  </a:lnTo>
                  <a:cubicBezTo>
                    <a:pt x="3299" y="11136"/>
                    <a:pt x="4557" y="10639"/>
                    <a:pt x="5135" y="9487"/>
                  </a:cubicBezTo>
                  <a:cubicBezTo>
                    <a:pt x="5406" y="8941"/>
                    <a:pt x="5315" y="7450"/>
                    <a:pt x="5744" y="6390"/>
                  </a:cubicBezTo>
                  <a:cubicBezTo>
                    <a:pt x="6115" y="5483"/>
                    <a:pt x="6588" y="4740"/>
                    <a:pt x="6033" y="4740"/>
                  </a:cubicBezTo>
                  <a:cubicBezTo>
                    <a:pt x="5938" y="4740"/>
                    <a:pt x="5813" y="4761"/>
                    <a:pt x="5653" y="4808"/>
                  </a:cubicBezTo>
                  <a:cubicBezTo>
                    <a:pt x="5064" y="5079"/>
                    <a:pt x="4669" y="5904"/>
                    <a:pt x="4669" y="5904"/>
                  </a:cubicBezTo>
                  <a:cubicBezTo>
                    <a:pt x="4669" y="5904"/>
                    <a:pt x="5180" y="1629"/>
                    <a:pt x="5300" y="1118"/>
                  </a:cubicBezTo>
                  <a:cubicBezTo>
                    <a:pt x="5376" y="785"/>
                    <a:pt x="5319" y="568"/>
                    <a:pt x="5128" y="568"/>
                  </a:cubicBezTo>
                  <a:cubicBezTo>
                    <a:pt x="5027" y="568"/>
                    <a:pt x="4888" y="629"/>
                    <a:pt x="4712" y="766"/>
                  </a:cubicBezTo>
                  <a:cubicBezTo>
                    <a:pt x="4201" y="1157"/>
                    <a:pt x="3983" y="2006"/>
                    <a:pt x="3983" y="2006"/>
                  </a:cubicBezTo>
                  <a:cubicBezTo>
                    <a:pt x="3983" y="2006"/>
                    <a:pt x="4370" y="0"/>
                    <a:pt x="3805" y="0"/>
                  </a:cubicBezTo>
                  <a:close/>
                </a:path>
              </a:pathLst>
            </a:custGeom>
            <a:solidFill>
              <a:srgbClr val="F9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4630275" y="3694175"/>
              <a:ext cx="66100" cy="66100"/>
            </a:xfrm>
            <a:custGeom>
              <a:rect b="b" l="l" r="r" t="t"/>
              <a:pathLst>
                <a:path extrusionOk="0" h="2644" w="2644">
                  <a:moveTo>
                    <a:pt x="2644" y="0"/>
                  </a:moveTo>
                  <a:lnTo>
                    <a:pt x="2644" y="0"/>
                  </a:lnTo>
                  <a:cubicBezTo>
                    <a:pt x="2325" y="517"/>
                    <a:pt x="2058" y="1055"/>
                    <a:pt x="1808" y="1601"/>
                  </a:cubicBezTo>
                  <a:lnTo>
                    <a:pt x="1808" y="1601"/>
                  </a:lnTo>
                  <a:cubicBezTo>
                    <a:pt x="1728" y="1589"/>
                    <a:pt x="1649" y="1584"/>
                    <a:pt x="1572" y="1584"/>
                  </a:cubicBezTo>
                  <a:cubicBezTo>
                    <a:pt x="1482" y="1584"/>
                    <a:pt x="1394" y="1591"/>
                    <a:pt x="1305" y="1604"/>
                  </a:cubicBezTo>
                  <a:cubicBezTo>
                    <a:pt x="1111" y="1632"/>
                    <a:pt x="917" y="1692"/>
                    <a:pt x="744" y="1786"/>
                  </a:cubicBezTo>
                  <a:cubicBezTo>
                    <a:pt x="575" y="1885"/>
                    <a:pt x="417" y="2005"/>
                    <a:pt x="293" y="2157"/>
                  </a:cubicBezTo>
                  <a:cubicBezTo>
                    <a:pt x="170" y="2301"/>
                    <a:pt x="75" y="2471"/>
                    <a:pt x="1" y="2643"/>
                  </a:cubicBezTo>
                  <a:cubicBezTo>
                    <a:pt x="64" y="2573"/>
                    <a:pt x="121" y="2495"/>
                    <a:pt x="181" y="2428"/>
                  </a:cubicBezTo>
                  <a:cubicBezTo>
                    <a:pt x="248" y="2365"/>
                    <a:pt x="308" y="2294"/>
                    <a:pt x="381" y="2241"/>
                  </a:cubicBezTo>
                  <a:cubicBezTo>
                    <a:pt x="515" y="2121"/>
                    <a:pt x="671" y="2030"/>
                    <a:pt x="829" y="1960"/>
                  </a:cubicBezTo>
                  <a:cubicBezTo>
                    <a:pt x="991" y="1889"/>
                    <a:pt x="1160" y="1846"/>
                    <a:pt x="1333" y="1825"/>
                  </a:cubicBezTo>
                  <a:cubicBezTo>
                    <a:pt x="1395" y="1818"/>
                    <a:pt x="1458" y="1814"/>
                    <a:pt x="1521" y="1814"/>
                  </a:cubicBezTo>
                  <a:cubicBezTo>
                    <a:pt x="1634" y="1814"/>
                    <a:pt x="1746" y="1825"/>
                    <a:pt x="1847" y="1843"/>
                  </a:cubicBezTo>
                  <a:lnTo>
                    <a:pt x="1946" y="1857"/>
                  </a:lnTo>
                  <a:lnTo>
                    <a:pt x="1981" y="1776"/>
                  </a:lnTo>
                  <a:cubicBezTo>
                    <a:pt x="2232" y="1199"/>
                    <a:pt x="2464" y="610"/>
                    <a:pt x="2644" y="0"/>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4597950" y="3690975"/>
              <a:ext cx="90050" cy="10450"/>
            </a:xfrm>
            <a:custGeom>
              <a:rect b="b" l="l" r="r" t="t"/>
              <a:pathLst>
                <a:path extrusionOk="0" h="418" w="3602">
                  <a:moveTo>
                    <a:pt x="1368" y="1"/>
                  </a:moveTo>
                  <a:cubicBezTo>
                    <a:pt x="1214" y="1"/>
                    <a:pt x="1060" y="5"/>
                    <a:pt x="907" y="16"/>
                  </a:cubicBezTo>
                  <a:cubicBezTo>
                    <a:pt x="603" y="33"/>
                    <a:pt x="300" y="65"/>
                    <a:pt x="1" y="128"/>
                  </a:cubicBezTo>
                  <a:cubicBezTo>
                    <a:pt x="607" y="192"/>
                    <a:pt x="1209" y="210"/>
                    <a:pt x="1808" y="244"/>
                  </a:cubicBezTo>
                  <a:cubicBezTo>
                    <a:pt x="2108" y="259"/>
                    <a:pt x="2408" y="280"/>
                    <a:pt x="2704" y="304"/>
                  </a:cubicBezTo>
                  <a:cubicBezTo>
                    <a:pt x="3003" y="329"/>
                    <a:pt x="3299" y="361"/>
                    <a:pt x="3602" y="418"/>
                  </a:cubicBezTo>
                  <a:cubicBezTo>
                    <a:pt x="3330" y="265"/>
                    <a:pt x="3031" y="185"/>
                    <a:pt x="2732" y="122"/>
                  </a:cubicBezTo>
                  <a:cubicBezTo>
                    <a:pt x="2429" y="62"/>
                    <a:pt x="2125" y="29"/>
                    <a:pt x="1819" y="12"/>
                  </a:cubicBezTo>
                  <a:cubicBezTo>
                    <a:pt x="1670" y="5"/>
                    <a:pt x="1519" y="1"/>
                    <a:pt x="1368"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4662275" y="3589775"/>
              <a:ext cx="18525" cy="108375"/>
            </a:xfrm>
            <a:custGeom>
              <a:rect b="b" l="l" r="r" t="t"/>
              <a:pathLst>
                <a:path extrusionOk="0" h="4335" w="741">
                  <a:moveTo>
                    <a:pt x="740" y="0"/>
                  </a:moveTo>
                  <a:cubicBezTo>
                    <a:pt x="564" y="709"/>
                    <a:pt x="451" y="1428"/>
                    <a:pt x="331" y="2147"/>
                  </a:cubicBezTo>
                  <a:cubicBezTo>
                    <a:pt x="215" y="2866"/>
                    <a:pt x="102" y="3584"/>
                    <a:pt x="0" y="4307"/>
                  </a:cubicBezTo>
                  <a:lnTo>
                    <a:pt x="233" y="4334"/>
                  </a:lnTo>
                  <a:cubicBezTo>
                    <a:pt x="296" y="3609"/>
                    <a:pt x="370" y="2887"/>
                    <a:pt x="448" y="2161"/>
                  </a:cubicBezTo>
                  <a:cubicBezTo>
                    <a:pt x="529" y="1438"/>
                    <a:pt x="602" y="716"/>
                    <a:pt x="740" y="0"/>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4634600" y="3565725"/>
              <a:ext cx="23350" cy="127575"/>
            </a:xfrm>
            <a:custGeom>
              <a:rect b="b" l="l" r="r" t="t"/>
              <a:pathLst>
                <a:path extrusionOk="0" h="5103" w="934">
                  <a:moveTo>
                    <a:pt x="934" y="1"/>
                  </a:moveTo>
                  <a:cubicBezTo>
                    <a:pt x="779" y="403"/>
                    <a:pt x="701" y="829"/>
                    <a:pt x="614" y="1252"/>
                  </a:cubicBezTo>
                  <a:cubicBezTo>
                    <a:pt x="529" y="1674"/>
                    <a:pt x="455" y="2097"/>
                    <a:pt x="384" y="2524"/>
                  </a:cubicBezTo>
                  <a:cubicBezTo>
                    <a:pt x="244" y="3373"/>
                    <a:pt x="117" y="4226"/>
                    <a:pt x="0" y="5078"/>
                  </a:cubicBezTo>
                  <a:lnTo>
                    <a:pt x="233" y="5103"/>
                  </a:lnTo>
                  <a:cubicBezTo>
                    <a:pt x="311" y="4250"/>
                    <a:pt x="399" y="3394"/>
                    <a:pt x="501" y="2538"/>
                  </a:cubicBezTo>
                  <a:cubicBezTo>
                    <a:pt x="550" y="2112"/>
                    <a:pt x="607" y="1685"/>
                    <a:pt x="670" y="1263"/>
                  </a:cubicBezTo>
                  <a:cubicBezTo>
                    <a:pt x="740" y="840"/>
                    <a:pt x="797" y="409"/>
                    <a:pt x="934"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4608175" y="3588550"/>
              <a:ext cx="19775" cy="103525"/>
            </a:xfrm>
            <a:custGeom>
              <a:rect b="b" l="l" r="r" t="t"/>
              <a:pathLst>
                <a:path extrusionOk="0" h="4141" w="791">
                  <a:moveTo>
                    <a:pt x="790" y="0"/>
                  </a:moveTo>
                  <a:cubicBezTo>
                    <a:pt x="670" y="329"/>
                    <a:pt x="589" y="670"/>
                    <a:pt x="511" y="1012"/>
                  </a:cubicBezTo>
                  <a:cubicBezTo>
                    <a:pt x="438" y="1353"/>
                    <a:pt x="371" y="1698"/>
                    <a:pt x="314" y="2041"/>
                  </a:cubicBezTo>
                  <a:cubicBezTo>
                    <a:pt x="194" y="2731"/>
                    <a:pt x="92" y="3422"/>
                    <a:pt x="0" y="4120"/>
                  </a:cubicBezTo>
                  <a:lnTo>
                    <a:pt x="233" y="4141"/>
                  </a:lnTo>
                  <a:cubicBezTo>
                    <a:pt x="286" y="3446"/>
                    <a:pt x="350" y="2752"/>
                    <a:pt x="427" y="2058"/>
                  </a:cubicBezTo>
                  <a:cubicBezTo>
                    <a:pt x="469" y="1713"/>
                    <a:pt x="515" y="1368"/>
                    <a:pt x="571" y="1022"/>
                  </a:cubicBezTo>
                  <a:cubicBezTo>
                    <a:pt x="628" y="680"/>
                    <a:pt x="688" y="335"/>
                    <a:pt x="790" y="0"/>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4685525" y="5273450"/>
              <a:ext cx="248000" cy="76400"/>
            </a:xfrm>
            <a:custGeom>
              <a:rect b="b" l="l" r="r" t="t"/>
              <a:pathLst>
                <a:path extrusionOk="0" h="3056" w="9920">
                  <a:moveTo>
                    <a:pt x="8302" y="1"/>
                  </a:moveTo>
                  <a:lnTo>
                    <a:pt x="1" y="3055"/>
                  </a:lnTo>
                  <a:lnTo>
                    <a:pt x="1" y="3055"/>
                  </a:lnTo>
                  <a:lnTo>
                    <a:pt x="9919" y="1988"/>
                  </a:lnTo>
                  <a:lnTo>
                    <a:pt x="9705" y="409"/>
                  </a:lnTo>
                  <a:lnTo>
                    <a:pt x="83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5244200" y="5301100"/>
              <a:ext cx="243325" cy="106800"/>
            </a:xfrm>
            <a:custGeom>
              <a:rect b="b" l="l" r="r" t="t"/>
              <a:pathLst>
                <a:path extrusionOk="0" h="4272" w="9733">
                  <a:moveTo>
                    <a:pt x="1424" y="1"/>
                  </a:moveTo>
                  <a:lnTo>
                    <a:pt x="22" y="1227"/>
                  </a:lnTo>
                  <a:lnTo>
                    <a:pt x="0" y="2327"/>
                  </a:lnTo>
                  <a:lnTo>
                    <a:pt x="9732" y="4272"/>
                  </a:lnTo>
                  <a:lnTo>
                    <a:pt x="14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4900650" y="3413250"/>
              <a:ext cx="64225" cy="77550"/>
            </a:xfrm>
            <a:custGeom>
              <a:rect b="b" l="l" r="r" t="t"/>
              <a:pathLst>
                <a:path extrusionOk="0" h="3102" w="2569">
                  <a:moveTo>
                    <a:pt x="2333" y="0"/>
                  </a:moveTo>
                  <a:lnTo>
                    <a:pt x="2333" y="0"/>
                  </a:lnTo>
                  <a:cubicBezTo>
                    <a:pt x="2153" y="569"/>
                    <a:pt x="1998" y="1144"/>
                    <a:pt x="1856" y="1723"/>
                  </a:cubicBezTo>
                  <a:lnTo>
                    <a:pt x="1856" y="1723"/>
                  </a:lnTo>
                  <a:cubicBezTo>
                    <a:pt x="1351" y="2076"/>
                    <a:pt x="858" y="2446"/>
                    <a:pt x="366" y="2823"/>
                  </a:cubicBezTo>
                  <a:lnTo>
                    <a:pt x="0" y="3101"/>
                  </a:lnTo>
                  <a:lnTo>
                    <a:pt x="451" y="3020"/>
                  </a:lnTo>
                  <a:cubicBezTo>
                    <a:pt x="1159" y="2890"/>
                    <a:pt x="1868" y="2738"/>
                    <a:pt x="2569" y="2555"/>
                  </a:cubicBezTo>
                  <a:lnTo>
                    <a:pt x="2569" y="2555"/>
                  </a:lnTo>
                  <a:cubicBezTo>
                    <a:pt x="1995" y="2597"/>
                    <a:pt x="1423" y="2661"/>
                    <a:pt x="853" y="2739"/>
                  </a:cubicBezTo>
                  <a:lnTo>
                    <a:pt x="853" y="2739"/>
                  </a:lnTo>
                  <a:cubicBezTo>
                    <a:pt x="1243" y="2454"/>
                    <a:pt x="1628" y="2164"/>
                    <a:pt x="2009" y="1865"/>
                  </a:cubicBezTo>
                  <a:lnTo>
                    <a:pt x="2040" y="1839"/>
                  </a:lnTo>
                  <a:lnTo>
                    <a:pt x="2047" y="1805"/>
                  </a:lnTo>
                  <a:cubicBezTo>
                    <a:pt x="2160" y="1209"/>
                    <a:pt x="2258" y="606"/>
                    <a:pt x="2333" y="0"/>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4929275" y="3503100"/>
              <a:ext cx="60875" cy="28100"/>
            </a:xfrm>
            <a:custGeom>
              <a:rect b="b" l="l" r="r" t="t"/>
              <a:pathLst>
                <a:path extrusionOk="0" h="1124" w="2435">
                  <a:moveTo>
                    <a:pt x="2435" y="0"/>
                  </a:moveTo>
                  <a:lnTo>
                    <a:pt x="2435" y="0"/>
                  </a:lnTo>
                  <a:cubicBezTo>
                    <a:pt x="2259" y="177"/>
                    <a:pt x="2079" y="343"/>
                    <a:pt x="1889" y="491"/>
                  </a:cubicBezTo>
                  <a:cubicBezTo>
                    <a:pt x="1702" y="634"/>
                    <a:pt x="1505" y="766"/>
                    <a:pt x="1290" y="839"/>
                  </a:cubicBezTo>
                  <a:cubicBezTo>
                    <a:pt x="1172" y="881"/>
                    <a:pt x="1049" y="901"/>
                    <a:pt x="925" y="901"/>
                  </a:cubicBezTo>
                  <a:cubicBezTo>
                    <a:pt x="828" y="901"/>
                    <a:pt x="731" y="889"/>
                    <a:pt x="635" y="864"/>
                  </a:cubicBezTo>
                  <a:cubicBezTo>
                    <a:pt x="409" y="815"/>
                    <a:pt x="212" y="670"/>
                    <a:pt x="0" y="536"/>
                  </a:cubicBezTo>
                  <a:lnTo>
                    <a:pt x="0" y="536"/>
                  </a:lnTo>
                  <a:cubicBezTo>
                    <a:pt x="141" y="737"/>
                    <a:pt x="321" y="938"/>
                    <a:pt x="575" y="1036"/>
                  </a:cubicBezTo>
                  <a:cubicBezTo>
                    <a:pt x="705" y="1095"/>
                    <a:pt x="850" y="1123"/>
                    <a:pt x="996" y="1123"/>
                  </a:cubicBezTo>
                  <a:cubicBezTo>
                    <a:pt x="1123" y="1123"/>
                    <a:pt x="1249" y="1102"/>
                    <a:pt x="1367" y="1062"/>
                  </a:cubicBezTo>
                  <a:cubicBezTo>
                    <a:pt x="1621" y="969"/>
                    <a:pt x="1836" y="811"/>
                    <a:pt x="2012" y="628"/>
                  </a:cubicBezTo>
                  <a:cubicBezTo>
                    <a:pt x="2188" y="441"/>
                    <a:pt x="2336" y="233"/>
                    <a:pt x="2435" y="0"/>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5030150" y="3464875"/>
              <a:ext cx="45350" cy="27875"/>
            </a:xfrm>
            <a:custGeom>
              <a:rect b="b" l="l" r="r" t="t"/>
              <a:pathLst>
                <a:path extrusionOk="0" h="1115" w="1814">
                  <a:moveTo>
                    <a:pt x="603" y="913"/>
                  </a:moveTo>
                  <a:lnTo>
                    <a:pt x="603" y="913"/>
                  </a:lnTo>
                  <a:cubicBezTo>
                    <a:pt x="604" y="913"/>
                    <a:pt x="603" y="916"/>
                    <a:pt x="601" y="919"/>
                  </a:cubicBezTo>
                  <a:lnTo>
                    <a:pt x="601" y="919"/>
                  </a:lnTo>
                  <a:cubicBezTo>
                    <a:pt x="603" y="915"/>
                    <a:pt x="603" y="913"/>
                    <a:pt x="603" y="913"/>
                  </a:cubicBezTo>
                  <a:close/>
                  <a:moveTo>
                    <a:pt x="1487" y="1"/>
                  </a:moveTo>
                  <a:cubicBezTo>
                    <a:pt x="1441" y="1"/>
                    <a:pt x="1395" y="3"/>
                    <a:pt x="1349" y="7"/>
                  </a:cubicBezTo>
                  <a:cubicBezTo>
                    <a:pt x="1194" y="21"/>
                    <a:pt x="1036" y="60"/>
                    <a:pt x="888" y="120"/>
                  </a:cubicBezTo>
                  <a:cubicBezTo>
                    <a:pt x="592" y="240"/>
                    <a:pt x="334" y="444"/>
                    <a:pt x="130" y="684"/>
                  </a:cubicBezTo>
                  <a:lnTo>
                    <a:pt x="0" y="843"/>
                  </a:lnTo>
                  <a:lnTo>
                    <a:pt x="194" y="864"/>
                  </a:lnTo>
                  <a:cubicBezTo>
                    <a:pt x="275" y="874"/>
                    <a:pt x="355" y="888"/>
                    <a:pt x="436" y="903"/>
                  </a:cubicBezTo>
                  <a:cubicBezTo>
                    <a:pt x="475" y="909"/>
                    <a:pt x="514" y="920"/>
                    <a:pt x="550" y="930"/>
                  </a:cubicBezTo>
                  <a:cubicBezTo>
                    <a:pt x="561" y="930"/>
                    <a:pt x="571" y="936"/>
                    <a:pt x="580" y="941"/>
                  </a:cubicBezTo>
                  <a:lnTo>
                    <a:pt x="580" y="941"/>
                  </a:lnTo>
                  <a:cubicBezTo>
                    <a:pt x="573" y="947"/>
                    <a:pt x="564" y="951"/>
                    <a:pt x="556" y="955"/>
                  </a:cubicBezTo>
                  <a:cubicBezTo>
                    <a:pt x="521" y="976"/>
                    <a:pt x="486" y="997"/>
                    <a:pt x="447" y="1015"/>
                  </a:cubicBezTo>
                  <a:cubicBezTo>
                    <a:pt x="370" y="1047"/>
                    <a:pt x="292" y="1082"/>
                    <a:pt x="211" y="1114"/>
                  </a:cubicBezTo>
                  <a:cubicBezTo>
                    <a:pt x="226" y="1115"/>
                    <a:pt x="241" y="1115"/>
                    <a:pt x="256" y="1115"/>
                  </a:cubicBezTo>
                  <a:cubicBezTo>
                    <a:pt x="328" y="1115"/>
                    <a:pt x="399" y="1108"/>
                    <a:pt x="472" y="1096"/>
                  </a:cubicBezTo>
                  <a:cubicBezTo>
                    <a:pt x="518" y="1089"/>
                    <a:pt x="560" y="1082"/>
                    <a:pt x="606" y="1068"/>
                  </a:cubicBezTo>
                  <a:cubicBezTo>
                    <a:pt x="627" y="1061"/>
                    <a:pt x="651" y="1051"/>
                    <a:pt x="677" y="1036"/>
                  </a:cubicBezTo>
                  <a:cubicBezTo>
                    <a:pt x="698" y="1018"/>
                    <a:pt x="736" y="1005"/>
                    <a:pt x="747" y="937"/>
                  </a:cubicBezTo>
                  <a:cubicBezTo>
                    <a:pt x="750" y="864"/>
                    <a:pt x="708" y="832"/>
                    <a:pt x="687" y="815"/>
                  </a:cubicBezTo>
                  <a:cubicBezTo>
                    <a:pt x="662" y="793"/>
                    <a:pt x="638" y="782"/>
                    <a:pt x="617" y="772"/>
                  </a:cubicBezTo>
                  <a:cubicBezTo>
                    <a:pt x="571" y="747"/>
                    <a:pt x="529" y="733"/>
                    <a:pt x="486" y="719"/>
                  </a:cubicBezTo>
                  <a:cubicBezTo>
                    <a:pt x="467" y="712"/>
                    <a:pt x="447" y="705"/>
                    <a:pt x="428" y="700"/>
                  </a:cubicBezTo>
                  <a:lnTo>
                    <a:pt x="428" y="700"/>
                  </a:lnTo>
                  <a:cubicBezTo>
                    <a:pt x="488" y="644"/>
                    <a:pt x="551" y="591"/>
                    <a:pt x="617" y="543"/>
                  </a:cubicBezTo>
                  <a:cubicBezTo>
                    <a:pt x="726" y="451"/>
                    <a:pt x="849" y="381"/>
                    <a:pt x="976" y="311"/>
                  </a:cubicBezTo>
                  <a:cubicBezTo>
                    <a:pt x="1230" y="176"/>
                    <a:pt x="1508" y="81"/>
                    <a:pt x="1814" y="46"/>
                  </a:cubicBezTo>
                  <a:cubicBezTo>
                    <a:pt x="1709" y="14"/>
                    <a:pt x="1598" y="1"/>
                    <a:pt x="1487"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4894550" y="3449625"/>
              <a:ext cx="8225" cy="37900"/>
            </a:xfrm>
            <a:custGeom>
              <a:rect b="b" l="l" r="r" t="t"/>
              <a:pathLst>
                <a:path extrusionOk="0" h="1516" w="329">
                  <a:moveTo>
                    <a:pt x="290" y="1"/>
                  </a:moveTo>
                  <a:lnTo>
                    <a:pt x="290" y="1"/>
                  </a:lnTo>
                  <a:cubicBezTo>
                    <a:pt x="149" y="233"/>
                    <a:pt x="82" y="483"/>
                    <a:pt x="43" y="737"/>
                  </a:cubicBezTo>
                  <a:cubicBezTo>
                    <a:pt x="8" y="994"/>
                    <a:pt x="1" y="1255"/>
                    <a:pt x="82" y="1516"/>
                  </a:cubicBezTo>
                  <a:cubicBezTo>
                    <a:pt x="188" y="1266"/>
                    <a:pt x="233" y="1023"/>
                    <a:pt x="276" y="773"/>
                  </a:cubicBezTo>
                  <a:cubicBezTo>
                    <a:pt x="308" y="522"/>
                    <a:pt x="329" y="269"/>
                    <a:pt x="290"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4873575" y="3444775"/>
              <a:ext cx="29300" cy="30850"/>
            </a:xfrm>
            <a:custGeom>
              <a:rect b="b" l="l" r="r" t="t"/>
              <a:pathLst>
                <a:path extrusionOk="0" h="1234" w="1172">
                  <a:moveTo>
                    <a:pt x="218" y="0"/>
                  </a:moveTo>
                  <a:cubicBezTo>
                    <a:pt x="137" y="0"/>
                    <a:pt x="58" y="23"/>
                    <a:pt x="1" y="75"/>
                  </a:cubicBezTo>
                  <a:cubicBezTo>
                    <a:pt x="25" y="70"/>
                    <a:pt x="49" y="68"/>
                    <a:pt x="72" y="68"/>
                  </a:cubicBezTo>
                  <a:cubicBezTo>
                    <a:pt x="163" y="68"/>
                    <a:pt x="245" y="104"/>
                    <a:pt x="315" y="149"/>
                  </a:cubicBezTo>
                  <a:cubicBezTo>
                    <a:pt x="399" y="205"/>
                    <a:pt x="474" y="287"/>
                    <a:pt x="540" y="371"/>
                  </a:cubicBezTo>
                  <a:cubicBezTo>
                    <a:pt x="631" y="499"/>
                    <a:pt x="712" y="635"/>
                    <a:pt x="788" y="777"/>
                  </a:cubicBezTo>
                  <a:lnTo>
                    <a:pt x="788" y="777"/>
                  </a:lnTo>
                  <a:cubicBezTo>
                    <a:pt x="784" y="777"/>
                    <a:pt x="780" y="776"/>
                    <a:pt x="776" y="776"/>
                  </a:cubicBezTo>
                  <a:cubicBezTo>
                    <a:pt x="695" y="783"/>
                    <a:pt x="618" y="762"/>
                    <a:pt x="505" y="843"/>
                  </a:cubicBezTo>
                  <a:cubicBezTo>
                    <a:pt x="441" y="907"/>
                    <a:pt x="470" y="998"/>
                    <a:pt x="495" y="1027"/>
                  </a:cubicBezTo>
                  <a:cubicBezTo>
                    <a:pt x="519" y="1065"/>
                    <a:pt x="551" y="1093"/>
                    <a:pt x="579" y="1118"/>
                  </a:cubicBezTo>
                  <a:cubicBezTo>
                    <a:pt x="639" y="1167"/>
                    <a:pt x="706" y="1203"/>
                    <a:pt x="773" y="1234"/>
                  </a:cubicBezTo>
                  <a:cubicBezTo>
                    <a:pt x="727" y="1175"/>
                    <a:pt x="685" y="1115"/>
                    <a:pt x="649" y="1058"/>
                  </a:cubicBezTo>
                  <a:cubicBezTo>
                    <a:pt x="632" y="1027"/>
                    <a:pt x="618" y="998"/>
                    <a:pt x="607" y="973"/>
                  </a:cubicBezTo>
                  <a:cubicBezTo>
                    <a:pt x="603" y="956"/>
                    <a:pt x="606" y="949"/>
                    <a:pt x="608" y="949"/>
                  </a:cubicBezTo>
                  <a:lnTo>
                    <a:pt x="608" y="949"/>
                  </a:lnTo>
                  <a:cubicBezTo>
                    <a:pt x="609" y="949"/>
                    <a:pt x="610" y="953"/>
                    <a:pt x="607" y="959"/>
                  </a:cubicBezTo>
                  <a:cubicBezTo>
                    <a:pt x="618" y="963"/>
                    <a:pt x="695" y="956"/>
                    <a:pt x="759" y="973"/>
                  </a:cubicBezTo>
                  <a:cubicBezTo>
                    <a:pt x="822" y="984"/>
                    <a:pt x="893" y="1001"/>
                    <a:pt x="956" y="1016"/>
                  </a:cubicBezTo>
                  <a:lnTo>
                    <a:pt x="1171" y="1065"/>
                  </a:lnTo>
                  <a:lnTo>
                    <a:pt x="1083" y="864"/>
                  </a:lnTo>
                  <a:cubicBezTo>
                    <a:pt x="988" y="642"/>
                    <a:pt x="872" y="420"/>
                    <a:pt x="692" y="237"/>
                  </a:cubicBezTo>
                  <a:cubicBezTo>
                    <a:pt x="600" y="149"/>
                    <a:pt x="495" y="68"/>
                    <a:pt x="368" y="25"/>
                  </a:cubicBezTo>
                  <a:cubicBezTo>
                    <a:pt x="320" y="9"/>
                    <a:pt x="269" y="0"/>
                    <a:pt x="218" y="0"/>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4917375" y="3595850"/>
              <a:ext cx="28225" cy="21175"/>
            </a:xfrm>
            <a:custGeom>
              <a:rect b="b" l="l" r="r" t="t"/>
              <a:pathLst>
                <a:path extrusionOk="0" h="847" w="1129">
                  <a:moveTo>
                    <a:pt x="0" y="1"/>
                  </a:moveTo>
                  <a:lnTo>
                    <a:pt x="0" y="1"/>
                  </a:lnTo>
                  <a:cubicBezTo>
                    <a:pt x="21" y="131"/>
                    <a:pt x="81" y="248"/>
                    <a:pt x="148" y="349"/>
                  </a:cubicBezTo>
                  <a:cubicBezTo>
                    <a:pt x="219" y="455"/>
                    <a:pt x="311" y="547"/>
                    <a:pt x="410" y="628"/>
                  </a:cubicBezTo>
                  <a:cubicBezTo>
                    <a:pt x="571" y="755"/>
                    <a:pt x="779" y="847"/>
                    <a:pt x="989" y="847"/>
                  </a:cubicBezTo>
                  <a:cubicBezTo>
                    <a:pt x="1035" y="847"/>
                    <a:pt x="1082" y="842"/>
                    <a:pt x="1128" y="832"/>
                  </a:cubicBezTo>
                  <a:cubicBezTo>
                    <a:pt x="1018" y="762"/>
                    <a:pt x="920" y="709"/>
                    <a:pt x="825" y="642"/>
                  </a:cubicBezTo>
                  <a:cubicBezTo>
                    <a:pt x="733" y="575"/>
                    <a:pt x="638" y="515"/>
                    <a:pt x="553" y="442"/>
                  </a:cubicBezTo>
                  <a:cubicBezTo>
                    <a:pt x="374" y="307"/>
                    <a:pt x="205" y="156"/>
                    <a:pt x="0"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4973050" y="3410350"/>
              <a:ext cx="11900" cy="20725"/>
            </a:xfrm>
            <a:custGeom>
              <a:rect b="b" l="l" r="r" t="t"/>
              <a:pathLst>
                <a:path extrusionOk="0" h="829" w="476">
                  <a:moveTo>
                    <a:pt x="237" y="0"/>
                  </a:moveTo>
                  <a:cubicBezTo>
                    <a:pt x="106" y="0"/>
                    <a:pt x="1" y="184"/>
                    <a:pt x="1" y="416"/>
                  </a:cubicBezTo>
                  <a:cubicBezTo>
                    <a:pt x="1" y="645"/>
                    <a:pt x="106" y="828"/>
                    <a:pt x="237" y="828"/>
                  </a:cubicBezTo>
                  <a:cubicBezTo>
                    <a:pt x="370" y="828"/>
                    <a:pt x="476" y="645"/>
                    <a:pt x="476" y="416"/>
                  </a:cubicBezTo>
                  <a:cubicBezTo>
                    <a:pt x="476" y="184"/>
                    <a:pt x="370" y="0"/>
                    <a:pt x="2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4938175" y="3405150"/>
              <a:ext cx="11900" cy="20800"/>
            </a:xfrm>
            <a:custGeom>
              <a:rect b="b" l="l" r="r" t="t"/>
              <a:pathLst>
                <a:path extrusionOk="0" h="832" w="476">
                  <a:moveTo>
                    <a:pt x="236" y="0"/>
                  </a:moveTo>
                  <a:cubicBezTo>
                    <a:pt x="106" y="0"/>
                    <a:pt x="0" y="184"/>
                    <a:pt x="0" y="416"/>
                  </a:cubicBezTo>
                  <a:cubicBezTo>
                    <a:pt x="0" y="645"/>
                    <a:pt x="106" y="832"/>
                    <a:pt x="236" y="832"/>
                  </a:cubicBezTo>
                  <a:cubicBezTo>
                    <a:pt x="370" y="832"/>
                    <a:pt x="476" y="645"/>
                    <a:pt x="476" y="416"/>
                  </a:cubicBezTo>
                  <a:cubicBezTo>
                    <a:pt x="476" y="184"/>
                    <a:pt x="370" y="0"/>
                    <a:pt x="2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4972325" y="3377975"/>
              <a:ext cx="32625" cy="21200"/>
            </a:xfrm>
            <a:custGeom>
              <a:rect b="b" l="l" r="r" t="t"/>
              <a:pathLst>
                <a:path extrusionOk="0" h="848" w="1305">
                  <a:moveTo>
                    <a:pt x="748" y="1"/>
                  </a:moveTo>
                  <a:cubicBezTo>
                    <a:pt x="385" y="1"/>
                    <a:pt x="1" y="520"/>
                    <a:pt x="1" y="520"/>
                  </a:cubicBezTo>
                  <a:lnTo>
                    <a:pt x="1305" y="848"/>
                  </a:lnTo>
                  <a:cubicBezTo>
                    <a:pt x="1192" y="200"/>
                    <a:pt x="974" y="1"/>
                    <a:pt x="7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4925575" y="3371125"/>
              <a:ext cx="32600" cy="20650"/>
            </a:xfrm>
            <a:custGeom>
              <a:rect b="b" l="l" r="r" t="t"/>
              <a:pathLst>
                <a:path extrusionOk="0" h="826" w="1304">
                  <a:moveTo>
                    <a:pt x="735" y="1"/>
                  </a:moveTo>
                  <a:cubicBezTo>
                    <a:pt x="537" y="1"/>
                    <a:pt x="290" y="203"/>
                    <a:pt x="0" y="826"/>
                  </a:cubicBezTo>
                  <a:lnTo>
                    <a:pt x="1304" y="706"/>
                  </a:lnTo>
                  <a:cubicBezTo>
                    <a:pt x="1304" y="706"/>
                    <a:pt x="1104" y="1"/>
                    <a:pt x="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4742875" y="3794600"/>
              <a:ext cx="65925" cy="184575"/>
            </a:xfrm>
            <a:custGeom>
              <a:rect b="b" l="l" r="r" t="t"/>
              <a:pathLst>
                <a:path extrusionOk="0" h="7383" w="2637">
                  <a:moveTo>
                    <a:pt x="2431" y="0"/>
                  </a:moveTo>
                  <a:cubicBezTo>
                    <a:pt x="691" y="3129"/>
                    <a:pt x="7" y="7304"/>
                    <a:pt x="0" y="7347"/>
                  </a:cubicBezTo>
                  <a:lnTo>
                    <a:pt x="233" y="7382"/>
                  </a:lnTo>
                  <a:cubicBezTo>
                    <a:pt x="239" y="7340"/>
                    <a:pt x="916" y="3207"/>
                    <a:pt x="2636" y="116"/>
                  </a:cubicBezTo>
                  <a:lnTo>
                    <a:pt x="24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5135050" y="3939500"/>
              <a:ext cx="37100" cy="103625"/>
            </a:xfrm>
            <a:custGeom>
              <a:rect b="b" l="l" r="r" t="t"/>
              <a:pathLst>
                <a:path extrusionOk="0" h="4145" w="1484">
                  <a:moveTo>
                    <a:pt x="1275" y="0"/>
                  </a:moveTo>
                  <a:cubicBezTo>
                    <a:pt x="776" y="952"/>
                    <a:pt x="32" y="3961"/>
                    <a:pt x="0" y="4088"/>
                  </a:cubicBezTo>
                  <a:lnTo>
                    <a:pt x="226" y="4144"/>
                  </a:lnTo>
                  <a:cubicBezTo>
                    <a:pt x="236" y="4113"/>
                    <a:pt x="994" y="1036"/>
                    <a:pt x="1484" y="110"/>
                  </a:cubicBezTo>
                  <a:lnTo>
                    <a:pt x="12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4677500" y="3991900"/>
              <a:ext cx="9100" cy="121425"/>
            </a:xfrm>
            <a:custGeom>
              <a:rect b="b" l="l" r="r" t="t"/>
              <a:pathLst>
                <a:path extrusionOk="0" h="4857" w="364">
                  <a:moveTo>
                    <a:pt x="0" y="1"/>
                  </a:moveTo>
                  <a:lnTo>
                    <a:pt x="0" y="1"/>
                  </a:lnTo>
                  <a:cubicBezTo>
                    <a:pt x="4" y="819"/>
                    <a:pt x="54" y="1625"/>
                    <a:pt x="99" y="2436"/>
                  </a:cubicBezTo>
                  <a:lnTo>
                    <a:pt x="159" y="3645"/>
                  </a:lnTo>
                  <a:cubicBezTo>
                    <a:pt x="166" y="4050"/>
                    <a:pt x="191" y="4452"/>
                    <a:pt x="131" y="4857"/>
                  </a:cubicBezTo>
                  <a:cubicBezTo>
                    <a:pt x="279" y="4473"/>
                    <a:pt x="317" y="4053"/>
                    <a:pt x="343" y="3648"/>
                  </a:cubicBezTo>
                  <a:cubicBezTo>
                    <a:pt x="364" y="3239"/>
                    <a:pt x="353" y="2831"/>
                    <a:pt x="332" y="2422"/>
                  </a:cubicBezTo>
                  <a:cubicBezTo>
                    <a:pt x="279" y="1608"/>
                    <a:pt x="187" y="798"/>
                    <a:pt x="0"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5157075" y="4100700"/>
              <a:ext cx="20350" cy="60025"/>
            </a:xfrm>
            <a:custGeom>
              <a:rect b="b" l="l" r="r" t="t"/>
              <a:pathLst>
                <a:path extrusionOk="0" h="2401" w="814">
                  <a:moveTo>
                    <a:pt x="0" y="1"/>
                  </a:moveTo>
                  <a:cubicBezTo>
                    <a:pt x="28" y="435"/>
                    <a:pt x="137" y="843"/>
                    <a:pt x="268" y="1248"/>
                  </a:cubicBezTo>
                  <a:cubicBezTo>
                    <a:pt x="405" y="1646"/>
                    <a:pt x="571" y="2041"/>
                    <a:pt x="814" y="2401"/>
                  </a:cubicBezTo>
                  <a:cubicBezTo>
                    <a:pt x="744" y="1974"/>
                    <a:pt x="620" y="1572"/>
                    <a:pt x="490" y="1170"/>
                  </a:cubicBezTo>
                  <a:cubicBezTo>
                    <a:pt x="352" y="776"/>
                    <a:pt x="204" y="381"/>
                    <a:pt x="0"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26"/>
          <p:cNvGrpSpPr/>
          <p:nvPr/>
        </p:nvGrpSpPr>
        <p:grpSpPr>
          <a:xfrm>
            <a:off x="583850" y="1869405"/>
            <a:ext cx="889951" cy="2869292"/>
            <a:chOff x="2669775" y="1843705"/>
            <a:chExt cx="889951" cy="2869292"/>
          </a:xfrm>
        </p:grpSpPr>
        <p:sp>
          <p:nvSpPr>
            <p:cNvPr id="437" name="Google Shape;437;p26"/>
            <p:cNvSpPr/>
            <p:nvPr/>
          </p:nvSpPr>
          <p:spPr>
            <a:xfrm>
              <a:off x="2699561" y="2246989"/>
              <a:ext cx="157946" cy="334745"/>
            </a:xfrm>
            <a:custGeom>
              <a:rect b="b" l="l" r="r" t="t"/>
              <a:pathLst>
                <a:path extrusionOk="0" h="8878" w="4189">
                  <a:moveTo>
                    <a:pt x="2417" y="1"/>
                  </a:moveTo>
                  <a:cubicBezTo>
                    <a:pt x="2413" y="1"/>
                    <a:pt x="2410" y="1"/>
                    <a:pt x="2406" y="1"/>
                  </a:cubicBezTo>
                  <a:cubicBezTo>
                    <a:pt x="2033" y="26"/>
                    <a:pt x="1935" y="445"/>
                    <a:pt x="1935" y="445"/>
                  </a:cubicBezTo>
                  <a:cubicBezTo>
                    <a:pt x="1935" y="445"/>
                    <a:pt x="1933" y="445"/>
                    <a:pt x="1931" y="445"/>
                  </a:cubicBezTo>
                  <a:cubicBezTo>
                    <a:pt x="1888" y="445"/>
                    <a:pt x="1430" y="457"/>
                    <a:pt x="1279" y="967"/>
                  </a:cubicBezTo>
                  <a:cubicBezTo>
                    <a:pt x="828" y="1266"/>
                    <a:pt x="472" y="2584"/>
                    <a:pt x="423" y="4078"/>
                  </a:cubicBezTo>
                  <a:cubicBezTo>
                    <a:pt x="1" y="5925"/>
                    <a:pt x="349" y="6584"/>
                    <a:pt x="1321" y="6834"/>
                  </a:cubicBezTo>
                  <a:cubicBezTo>
                    <a:pt x="1297" y="7408"/>
                    <a:pt x="1248" y="8729"/>
                    <a:pt x="1248" y="8729"/>
                  </a:cubicBezTo>
                  <a:lnTo>
                    <a:pt x="2047" y="8877"/>
                  </a:lnTo>
                  <a:lnTo>
                    <a:pt x="2097" y="7083"/>
                  </a:lnTo>
                  <a:cubicBezTo>
                    <a:pt x="2097" y="7083"/>
                    <a:pt x="2897" y="6766"/>
                    <a:pt x="3263" y="6034"/>
                  </a:cubicBezTo>
                  <a:cubicBezTo>
                    <a:pt x="3436" y="5685"/>
                    <a:pt x="3376" y="4737"/>
                    <a:pt x="3650" y="4064"/>
                  </a:cubicBezTo>
                  <a:cubicBezTo>
                    <a:pt x="3886" y="3488"/>
                    <a:pt x="4189" y="3015"/>
                    <a:pt x="3830" y="3015"/>
                  </a:cubicBezTo>
                  <a:cubicBezTo>
                    <a:pt x="3770" y="3015"/>
                    <a:pt x="3691" y="3028"/>
                    <a:pt x="3590" y="3056"/>
                  </a:cubicBezTo>
                  <a:cubicBezTo>
                    <a:pt x="3217" y="3232"/>
                    <a:pt x="2967" y="3754"/>
                    <a:pt x="2967" y="3754"/>
                  </a:cubicBezTo>
                  <a:cubicBezTo>
                    <a:pt x="2967" y="3754"/>
                    <a:pt x="3291" y="1037"/>
                    <a:pt x="3369" y="713"/>
                  </a:cubicBezTo>
                  <a:cubicBezTo>
                    <a:pt x="3417" y="501"/>
                    <a:pt x="3381" y="363"/>
                    <a:pt x="3259" y="363"/>
                  </a:cubicBezTo>
                  <a:cubicBezTo>
                    <a:pt x="3195" y="363"/>
                    <a:pt x="3107" y="401"/>
                    <a:pt x="2995" y="487"/>
                  </a:cubicBezTo>
                  <a:cubicBezTo>
                    <a:pt x="2668" y="737"/>
                    <a:pt x="2530" y="1277"/>
                    <a:pt x="2530" y="1277"/>
                  </a:cubicBezTo>
                  <a:cubicBezTo>
                    <a:pt x="2530" y="1277"/>
                    <a:pt x="2776" y="1"/>
                    <a:pt x="2417" y="1"/>
                  </a:cubicBezTo>
                  <a:close/>
                </a:path>
              </a:pathLst>
            </a:custGeom>
            <a:solidFill>
              <a:srgbClr val="F9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2996331" y="3283817"/>
              <a:ext cx="367661" cy="1325557"/>
            </a:xfrm>
            <a:custGeom>
              <a:rect b="b" l="l" r="r" t="t"/>
              <a:pathLst>
                <a:path extrusionOk="0" h="35156" w="9751">
                  <a:moveTo>
                    <a:pt x="3461" y="1"/>
                  </a:moveTo>
                  <a:lnTo>
                    <a:pt x="1" y="318"/>
                  </a:lnTo>
                  <a:lnTo>
                    <a:pt x="1336" y="31537"/>
                  </a:lnTo>
                  <a:cubicBezTo>
                    <a:pt x="1336" y="31537"/>
                    <a:pt x="1308" y="31531"/>
                    <a:pt x="1265" y="31531"/>
                  </a:cubicBezTo>
                  <a:cubicBezTo>
                    <a:pt x="1096" y="31531"/>
                    <a:pt x="708" y="31632"/>
                    <a:pt x="1023" y="32637"/>
                  </a:cubicBezTo>
                  <a:cubicBezTo>
                    <a:pt x="1417" y="33894"/>
                    <a:pt x="1259" y="34130"/>
                    <a:pt x="1259" y="34130"/>
                  </a:cubicBezTo>
                  <a:lnTo>
                    <a:pt x="2358" y="35156"/>
                  </a:lnTo>
                  <a:cubicBezTo>
                    <a:pt x="2358" y="35156"/>
                    <a:pt x="1967" y="33503"/>
                    <a:pt x="2358" y="33108"/>
                  </a:cubicBezTo>
                  <a:cubicBezTo>
                    <a:pt x="2753" y="32718"/>
                    <a:pt x="2753" y="32637"/>
                    <a:pt x="2595" y="31614"/>
                  </a:cubicBezTo>
                  <a:cubicBezTo>
                    <a:pt x="2439" y="30593"/>
                    <a:pt x="3620" y="4014"/>
                    <a:pt x="3620" y="4014"/>
                  </a:cubicBezTo>
                  <a:cubicBezTo>
                    <a:pt x="3620" y="4014"/>
                    <a:pt x="7157" y="29807"/>
                    <a:pt x="7157" y="31301"/>
                  </a:cubicBezTo>
                  <a:cubicBezTo>
                    <a:pt x="7157" y="32795"/>
                    <a:pt x="6685" y="31614"/>
                    <a:pt x="6844" y="32873"/>
                  </a:cubicBezTo>
                  <a:cubicBezTo>
                    <a:pt x="6999" y="34130"/>
                    <a:pt x="7157" y="34839"/>
                    <a:pt x="7157" y="34839"/>
                  </a:cubicBezTo>
                  <a:lnTo>
                    <a:pt x="8493" y="34289"/>
                  </a:lnTo>
                  <a:cubicBezTo>
                    <a:pt x="8493" y="34289"/>
                    <a:pt x="9751" y="33344"/>
                    <a:pt x="9123" y="32718"/>
                  </a:cubicBezTo>
                  <a:cubicBezTo>
                    <a:pt x="8493" y="32087"/>
                    <a:pt x="8415" y="31142"/>
                    <a:pt x="8887" y="30357"/>
                  </a:cubicBezTo>
                  <a:cubicBezTo>
                    <a:pt x="9360" y="29571"/>
                    <a:pt x="8179" y="29885"/>
                    <a:pt x="8256" y="25716"/>
                  </a:cubicBezTo>
                  <a:cubicBezTo>
                    <a:pt x="8338" y="21551"/>
                    <a:pt x="8810" y="1339"/>
                    <a:pt x="8810" y="1339"/>
                  </a:cubicBezTo>
                  <a:lnTo>
                    <a:pt x="34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3087914" y="2138703"/>
              <a:ext cx="76541" cy="81443"/>
            </a:xfrm>
            <a:custGeom>
              <a:rect b="b" l="l" r="r" t="t"/>
              <a:pathLst>
                <a:path extrusionOk="0" h="2160" w="2030">
                  <a:moveTo>
                    <a:pt x="822" y="1"/>
                  </a:moveTo>
                  <a:cubicBezTo>
                    <a:pt x="807" y="1"/>
                    <a:pt x="791" y="1"/>
                    <a:pt x="775" y="2"/>
                  </a:cubicBezTo>
                  <a:cubicBezTo>
                    <a:pt x="0" y="33"/>
                    <a:pt x="419" y="2160"/>
                    <a:pt x="1372" y="2160"/>
                  </a:cubicBezTo>
                  <a:cubicBezTo>
                    <a:pt x="1477" y="2160"/>
                    <a:pt x="1588" y="2134"/>
                    <a:pt x="1705" y="2077"/>
                  </a:cubicBezTo>
                  <a:lnTo>
                    <a:pt x="2030" y="897"/>
                  </a:lnTo>
                  <a:cubicBezTo>
                    <a:pt x="2030" y="897"/>
                    <a:pt x="1649" y="1"/>
                    <a:pt x="822" y="1"/>
                  </a:cubicBezTo>
                  <a:close/>
                </a:path>
              </a:pathLst>
            </a:custGeom>
            <a:solidFill>
              <a:srgbClr val="F9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3116833" y="2156537"/>
              <a:ext cx="43512" cy="47621"/>
            </a:xfrm>
            <a:custGeom>
              <a:rect b="b" l="l" r="r" t="t"/>
              <a:pathLst>
                <a:path extrusionOk="0" h="1263" w="1154">
                  <a:moveTo>
                    <a:pt x="771" y="944"/>
                  </a:moveTo>
                  <a:cubicBezTo>
                    <a:pt x="772" y="944"/>
                    <a:pt x="772" y="944"/>
                    <a:pt x="773" y="945"/>
                  </a:cubicBezTo>
                  <a:cubicBezTo>
                    <a:pt x="776" y="952"/>
                    <a:pt x="773" y="952"/>
                    <a:pt x="773" y="959"/>
                  </a:cubicBezTo>
                  <a:cubicBezTo>
                    <a:pt x="773" y="959"/>
                    <a:pt x="773" y="960"/>
                    <a:pt x="773" y="961"/>
                  </a:cubicBezTo>
                  <a:lnTo>
                    <a:pt x="773" y="961"/>
                  </a:lnTo>
                  <a:cubicBezTo>
                    <a:pt x="772" y="954"/>
                    <a:pt x="770" y="944"/>
                    <a:pt x="771" y="944"/>
                  </a:cubicBezTo>
                  <a:close/>
                  <a:moveTo>
                    <a:pt x="19" y="1"/>
                  </a:moveTo>
                  <a:cubicBezTo>
                    <a:pt x="13" y="1"/>
                    <a:pt x="7" y="1"/>
                    <a:pt x="1" y="1"/>
                  </a:cubicBezTo>
                  <a:cubicBezTo>
                    <a:pt x="212" y="117"/>
                    <a:pt x="375" y="269"/>
                    <a:pt x="519" y="434"/>
                  </a:cubicBezTo>
                  <a:cubicBezTo>
                    <a:pt x="589" y="523"/>
                    <a:pt x="656" y="607"/>
                    <a:pt x="713" y="702"/>
                  </a:cubicBezTo>
                  <a:cubicBezTo>
                    <a:pt x="738" y="738"/>
                    <a:pt x="761" y="777"/>
                    <a:pt x="782" y="816"/>
                  </a:cubicBezTo>
                  <a:lnTo>
                    <a:pt x="782" y="816"/>
                  </a:lnTo>
                  <a:cubicBezTo>
                    <a:pt x="752" y="816"/>
                    <a:pt x="720" y="817"/>
                    <a:pt x="671" y="843"/>
                  </a:cubicBezTo>
                  <a:cubicBezTo>
                    <a:pt x="653" y="853"/>
                    <a:pt x="635" y="878"/>
                    <a:pt x="625" y="899"/>
                  </a:cubicBezTo>
                  <a:cubicBezTo>
                    <a:pt x="614" y="920"/>
                    <a:pt x="617" y="938"/>
                    <a:pt x="617" y="959"/>
                  </a:cubicBezTo>
                  <a:cubicBezTo>
                    <a:pt x="625" y="994"/>
                    <a:pt x="635" y="1005"/>
                    <a:pt x="646" y="1026"/>
                  </a:cubicBezTo>
                  <a:cubicBezTo>
                    <a:pt x="692" y="1089"/>
                    <a:pt x="737" y="1125"/>
                    <a:pt x="790" y="1164"/>
                  </a:cubicBezTo>
                  <a:cubicBezTo>
                    <a:pt x="840" y="1202"/>
                    <a:pt x="892" y="1234"/>
                    <a:pt x="949" y="1262"/>
                  </a:cubicBezTo>
                  <a:lnTo>
                    <a:pt x="850" y="1107"/>
                  </a:lnTo>
                  <a:cubicBezTo>
                    <a:pt x="827" y="1071"/>
                    <a:pt x="803" y="1032"/>
                    <a:pt x="787" y="997"/>
                  </a:cubicBezTo>
                  <a:lnTo>
                    <a:pt x="787" y="997"/>
                  </a:lnTo>
                  <a:cubicBezTo>
                    <a:pt x="788" y="998"/>
                    <a:pt x="789" y="998"/>
                    <a:pt x="790" y="998"/>
                  </a:cubicBezTo>
                  <a:cubicBezTo>
                    <a:pt x="836" y="1016"/>
                    <a:pt x="889" y="1033"/>
                    <a:pt x="942" y="1054"/>
                  </a:cubicBezTo>
                  <a:lnTo>
                    <a:pt x="1153" y="1131"/>
                  </a:lnTo>
                  <a:lnTo>
                    <a:pt x="1072" y="910"/>
                  </a:lnTo>
                  <a:cubicBezTo>
                    <a:pt x="991" y="681"/>
                    <a:pt x="853" y="462"/>
                    <a:pt x="671" y="290"/>
                  </a:cubicBezTo>
                  <a:cubicBezTo>
                    <a:pt x="492" y="128"/>
                    <a:pt x="260" y="1"/>
                    <a:pt x="19"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3131990" y="1926616"/>
              <a:ext cx="297115" cy="690039"/>
            </a:xfrm>
            <a:custGeom>
              <a:rect b="b" l="l" r="r" t="t"/>
              <a:pathLst>
                <a:path extrusionOk="0" h="18301" w="7880">
                  <a:moveTo>
                    <a:pt x="2143" y="0"/>
                  </a:moveTo>
                  <a:cubicBezTo>
                    <a:pt x="2080" y="0"/>
                    <a:pt x="2022" y="2"/>
                    <a:pt x="1970" y="7"/>
                  </a:cubicBezTo>
                  <a:cubicBezTo>
                    <a:pt x="1970" y="7"/>
                    <a:pt x="861" y="4982"/>
                    <a:pt x="430" y="7561"/>
                  </a:cubicBezTo>
                  <a:cubicBezTo>
                    <a:pt x="0" y="10137"/>
                    <a:pt x="286" y="11106"/>
                    <a:pt x="1470" y="12321"/>
                  </a:cubicBezTo>
                  <a:cubicBezTo>
                    <a:pt x="2650" y="13541"/>
                    <a:pt x="3151" y="14362"/>
                    <a:pt x="2721" y="16546"/>
                  </a:cubicBezTo>
                  <a:cubicBezTo>
                    <a:pt x="2438" y="17981"/>
                    <a:pt x="2466" y="18227"/>
                    <a:pt x="2518" y="18227"/>
                  </a:cubicBezTo>
                  <a:cubicBezTo>
                    <a:pt x="2546" y="18227"/>
                    <a:pt x="2580" y="18160"/>
                    <a:pt x="2580" y="18160"/>
                  </a:cubicBezTo>
                  <a:lnTo>
                    <a:pt x="3905" y="18301"/>
                  </a:lnTo>
                  <a:cubicBezTo>
                    <a:pt x="3905" y="18301"/>
                    <a:pt x="5085" y="11321"/>
                    <a:pt x="6089" y="7702"/>
                  </a:cubicBezTo>
                  <a:cubicBezTo>
                    <a:pt x="7090" y="4087"/>
                    <a:pt x="7880" y="1187"/>
                    <a:pt x="7880" y="1187"/>
                  </a:cubicBezTo>
                  <a:cubicBezTo>
                    <a:pt x="7880" y="1187"/>
                    <a:pt x="3627" y="0"/>
                    <a:pt x="2143" y="0"/>
                  </a:cubicBezTo>
                  <a:close/>
                </a:path>
              </a:pathLst>
            </a:custGeom>
            <a:solidFill>
              <a:srgbClr val="F9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3341249" y="2177990"/>
              <a:ext cx="112474" cy="85930"/>
            </a:xfrm>
            <a:custGeom>
              <a:rect b="b" l="l" r="r" t="t"/>
              <a:pathLst>
                <a:path extrusionOk="0" h="2279" w="2983">
                  <a:moveTo>
                    <a:pt x="1849" y="0"/>
                  </a:moveTo>
                  <a:cubicBezTo>
                    <a:pt x="1148" y="0"/>
                    <a:pt x="286" y="715"/>
                    <a:pt x="286" y="715"/>
                  </a:cubicBezTo>
                  <a:lnTo>
                    <a:pt x="1" y="1969"/>
                  </a:lnTo>
                  <a:cubicBezTo>
                    <a:pt x="235" y="2186"/>
                    <a:pt x="529" y="2278"/>
                    <a:pt x="836" y="2278"/>
                  </a:cubicBezTo>
                  <a:cubicBezTo>
                    <a:pt x="1843" y="2278"/>
                    <a:pt x="2982" y="1280"/>
                    <a:pt x="2544" y="429"/>
                  </a:cubicBezTo>
                  <a:cubicBezTo>
                    <a:pt x="2381" y="113"/>
                    <a:pt x="2128" y="0"/>
                    <a:pt x="1849" y="0"/>
                  </a:cubicBezTo>
                  <a:close/>
                </a:path>
              </a:pathLst>
            </a:custGeom>
            <a:solidFill>
              <a:srgbClr val="F9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3108953" y="1843705"/>
              <a:ext cx="348847" cy="353296"/>
            </a:xfrm>
            <a:custGeom>
              <a:rect b="b" l="l" r="r" t="t"/>
              <a:pathLst>
                <a:path extrusionOk="0" h="9370" w="9252">
                  <a:moveTo>
                    <a:pt x="2765" y="0"/>
                  </a:moveTo>
                  <a:cubicBezTo>
                    <a:pt x="2344" y="0"/>
                    <a:pt x="2755" y="502"/>
                    <a:pt x="3691" y="1025"/>
                  </a:cubicBezTo>
                  <a:cubicBezTo>
                    <a:pt x="2077" y="539"/>
                    <a:pt x="1210" y="348"/>
                    <a:pt x="873" y="348"/>
                  </a:cubicBezTo>
                  <a:cubicBezTo>
                    <a:pt x="245" y="348"/>
                    <a:pt x="1455" y="1010"/>
                    <a:pt x="3085" y="1659"/>
                  </a:cubicBezTo>
                  <a:cubicBezTo>
                    <a:pt x="2655" y="1547"/>
                    <a:pt x="2321" y="1501"/>
                    <a:pt x="2108" y="1501"/>
                  </a:cubicBezTo>
                  <a:cubicBezTo>
                    <a:pt x="1573" y="1501"/>
                    <a:pt x="1803" y="1791"/>
                    <a:pt x="3209" y="2050"/>
                  </a:cubicBezTo>
                  <a:cubicBezTo>
                    <a:pt x="2272" y="1941"/>
                    <a:pt x="1602" y="1895"/>
                    <a:pt x="1155" y="1895"/>
                  </a:cubicBezTo>
                  <a:cubicBezTo>
                    <a:pt x="0" y="1895"/>
                    <a:pt x="336" y="2200"/>
                    <a:pt x="1426" y="2505"/>
                  </a:cubicBezTo>
                  <a:cubicBezTo>
                    <a:pt x="2934" y="2928"/>
                    <a:pt x="8071" y="3653"/>
                    <a:pt x="8071" y="3653"/>
                  </a:cubicBezTo>
                  <a:lnTo>
                    <a:pt x="6834" y="9369"/>
                  </a:lnTo>
                  <a:lnTo>
                    <a:pt x="6834" y="9369"/>
                  </a:lnTo>
                  <a:lnTo>
                    <a:pt x="9252" y="3562"/>
                  </a:lnTo>
                  <a:cubicBezTo>
                    <a:pt x="9252" y="3562"/>
                    <a:pt x="7708" y="2354"/>
                    <a:pt x="4868" y="841"/>
                  </a:cubicBezTo>
                  <a:cubicBezTo>
                    <a:pt x="3720" y="231"/>
                    <a:pt x="3051" y="0"/>
                    <a:pt x="27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3160419" y="2064199"/>
              <a:ext cx="136756" cy="125746"/>
            </a:xfrm>
            <a:custGeom>
              <a:rect b="b" l="l" r="r" t="t"/>
              <a:pathLst>
                <a:path extrusionOk="0" h="3335" w="3627">
                  <a:moveTo>
                    <a:pt x="1850" y="1"/>
                  </a:moveTo>
                  <a:cubicBezTo>
                    <a:pt x="1721" y="1"/>
                    <a:pt x="1587" y="50"/>
                    <a:pt x="1449" y="163"/>
                  </a:cubicBezTo>
                  <a:cubicBezTo>
                    <a:pt x="452" y="977"/>
                    <a:pt x="1" y="3334"/>
                    <a:pt x="1" y="3334"/>
                  </a:cubicBezTo>
                  <a:lnTo>
                    <a:pt x="3626" y="3063"/>
                  </a:lnTo>
                  <a:lnTo>
                    <a:pt x="3232" y="1882"/>
                  </a:lnTo>
                  <a:cubicBezTo>
                    <a:pt x="3232" y="1882"/>
                    <a:pt x="2649" y="1"/>
                    <a:pt x="1850" y="1"/>
                  </a:cubicBezTo>
                  <a:close/>
                </a:path>
              </a:pathLst>
            </a:custGeom>
            <a:solidFill>
              <a:srgbClr val="FF98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3194692" y="2190584"/>
              <a:ext cx="132646" cy="51430"/>
            </a:xfrm>
            <a:custGeom>
              <a:rect b="b" l="l" r="r" t="t"/>
              <a:pathLst>
                <a:path extrusionOk="0" h="1364" w="3518">
                  <a:moveTo>
                    <a:pt x="3517" y="0"/>
                  </a:moveTo>
                  <a:lnTo>
                    <a:pt x="3517" y="0"/>
                  </a:lnTo>
                  <a:cubicBezTo>
                    <a:pt x="3291" y="246"/>
                    <a:pt x="3034" y="461"/>
                    <a:pt x="2770" y="648"/>
                  </a:cubicBezTo>
                  <a:cubicBezTo>
                    <a:pt x="2502" y="831"/>
                    <a:pt x="2210" y="976"/>
                    <a:pt x="1904" y="1057"/>
                  </a:cubicBezTo>
                  <a:cubicBezTo>
                    <a:pt x="1700" y="1116"/>
                    <a:pt x="1488" y="1147"/>
                    <a:pt x="1274" y="1147"/>
                  </a:cubicBezTo>
                  <a:cubicBezTo>
                    <a:pt x="1168" y="1147"/>
                    <a:pt x="1062" y="1139"/>
                    <a:pt x="956" y="1124"/>
                  </a:cubicBezTo>
                  <a:cubicBezTo>
                    <a:pt x="793" y="1116"/>
                    <a:pt x="639" y="1067"/>
                    <a:pt x="476" y="1032"/>
                  </a:cubicBezTo>
                  <a:cubicBezTo>
                    <a:pt x="315" y="994"/>
                    <a:pt x="167" y="923"/>
                    <a:pt x="1" y="877"/>
                  </a:cubicBezTo>
                  <a:lnTo>
                    <a:pt x="1" y="877"/>
                  </a:lnTo>
                  <a:cubicBezTo>
                    <a:pt x="141" y="968"/>
                    <a:pt x="283" y="1064"/>
                    <a:pt x="437" y="1142"/>
                  </a:cubicBezTo>
                  <a:cubicBezTo>
                    <a:pt x="596" y="1201"/>
                    <a:pt x="754" y="1279"/>
                    <a:pt x="928" y="1303"/>
                  </a:cubicBezTo>
                  <a:cubicBezTo>
                    <a:pt x="1093" y="1353"/>
                    <a:pt x="1269" y="1357"/>
                    <a:pt x="1445" y="1363"/>
                  </a:cubicBezTo>
                  <a:cubicBezTo>
                    <a:pt x="1621" y="1349"/>
                    <a:pt x="1798" y="1335"/>
                    <a:pt x="1967" y="1282"/>
                  </a:cubicBezTo>
                  <a:cubicBezTo>
                    <a:pt x="2647" y="1092"/>
                    <a:pt x="3207" y="595"/>
                    <a:pt x="3517" y="0"/>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3344567" y="2200613"/>
              <a:ext cx="82008" cy="43097"/>
            </a:xfrm>
            <a:custGeom>
              <a:rect b="b" l="l" r="r" t="t"/>
              <a:pathLst>
                <a:path extrusionOk="0" h="1143" w="2175">
                  <a:moveTo>
                    <a:pt x="592" y="836"/>
                  </a:moveTo>
                  <a:cubicBezTo>
                    <a:pt x="593" y="836"/>
                    <a:pt x="593" y="840"/>
                    <a:pt x="589" y="844"/>
                  </a:cubicBezTo>
                  <a:cubicBezTo>
                    <a:pt x="589" y="844"/>
                    <a:pt x="589" y="844"/>
                    <a:pt x="589" y="844"/>
                  </a:cubicBezTo>
                  <a:lnTo>
                    <a:pt x="589" y="844"/>
                  </a:lnTo>
                  <a:cubicBezTo>
                    <a:pt x="590" y="839"/>
                    <a:pt x="591" y="836"/>
                    <a:pt x="592" y="836"/>
                  </a:cubicBezTo>
                  <a:close/>
                  <a:moveTo>
                    <a:pt x="1712" y="1"/>
                  </a:moveTo>
                  <a:cubicBezTo>
                    <a:pt x="1700" y="1"/>
                    <a:pt x="1689" y="1"/>
                    <a:pt x="1678" y="1"/>
                  </a:cubicBezTo>
                  <a:cubicBezTo>
                    <a:pt x="1494" y="5"/>
                    <a:pt x="1315" y="55"/>
                    <a:pt x="1146" y="118"/>
                  </a:cubicBezTo>
                  <a:cubicBezTo>
                    <a:pt x="811" y="255"/>
                    <a:pt x="511" y="453"/>
                    <a:pt x="236" y="674"/>
                  </a:cubicBezTo>
                  <a:lnTo>
                    <a:pt x="1" y="865"/>
                  </a:lnTo>
                  <a:lnTo>
                    <a:pt x="297" y="865"/>
                  </a:lnTo>
                  <a:cubicBezTo>
                    <a:pt x="381" y="865"/>
                    <a:pt x="466" y="865"/>
                    <a:pt x="539" y="872"/>
                  </a:cubicBezTo>
                  <a:cubicBezTo>
                    <a:pt x="546" y="873"/>
                    <a:pt x="552" y="874"/>
                    <a:pt x="558" y="876"/>
                  </a:cubicBezTo>
                  <a:lnTo>
                    <a:pt x="558" y="876"/>
                  </a:lnTo>
                  <a:cubicBezTo>
                    <a:pt x="556" y="877"/>
                    <a:pt x="555" y="878"/>
                    <a:pt x="554" y="879"/>
                  </a:cubicBezTo>
                  <a:cubicBezTo>
                    <a:pt x="430" y="977"/>
                    <a:pt x="272" y="1058"/>
                    <a:pt x="120" y="1143"/>
                  </a:cubicBezTo>
                  <a:cubicBezTo>
                    <a:pt x="297" y="1118"/>
                    <a:pt x="466" y="1083"/>
                    <a:pt x="635" y="995"/>
                  </a:cubicBezTo>
                  <a:cubicBezTo>
                    <a:pt x="656" y="985"/>
                    <a:pt x="677" y="970"/>
                    <a:pt x="698" y="949"/>
                  </a:cubicBezTo>
                  <a:cubicBezTo>
                    <a:pt x="719" y="932"/>
                    <a:pt x="762" y="897"/>
                    <a:pt x="747" y="819"/>
                  </a:cubicBezTo>
                  <a:cubicBezTo>
                    <a:pt x="719" y="745"/>
                    <a:pt x="677" y="738"/>
                    <a:pt x="653" y="720"/>
                  </a:cubicBezTo>
                  <a:cubicBezTo>
                    <a:pt x="628" y="708"/>
                    <a:pt x="608" y="704"/>
                    <a:pt x="585" y="696"/>
                  </a:cubicBezTo>
                  <a:lnTo>
                    <a:pt x="585" y="696"/>
                  </a:lnTo>
                  <a:cubicBezTo>
                    <a:pt x="653" y="650"/>
                    <a:pt x="722" y="604"/>
                    <a:pt x="793" y="562"/>
                  </a:cubicBezTo>
                  <a:cubicBezTo>
                    <a:pt x="934" y="470"/>
                    <a:pt x="1082" y="389"/>
                    <a:pt x="1230" y="312"/>
                  </a:cubicBezTo>
                  <a:cubicBezTo>
                    <a:pt x="1382" y="241"/>
                    <a:pt x="1533" y="174"/>
                    <a:pt x="1695" y="139"/>
                  </a:cubicBezTo>
                  <a:cubicBezTo>
                    <a:pt x="1760" y="127"/>
                    <a:pt x="1829" y="117"/>
                    <a:pt x="1898" y="117"/>
                  </a:cubicBezTo>
                  <a:cubicBezTo>
                    <a:pt x="1993" y="117"/>
                    <a:pt x="2089" y="136"/>
                    <a:pt x="2175" y="195"/>
                  </a:cubicBezTo>
                  <a:cubicBezTo>
                    <a:pt x="2079" y="50"/>
                    <a:pt x="1884" y="1"/>
                    <a:pt x="1712"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3305392" y="2075020"/>
              <a:ext cx="21153" cy="33821"/>
            </a:xfrm>
            <a:custGeom>
              <a:rect b="b" l="l" r="r" t="t"/>
              <a:pathLst>
                <a:path extrusionOk="0" h="897" w="561">
                  <a:moveTo>
                    <a:pt x="346" y="1"/>
                  </a:moveTo>
                  <a:cubicBezTo>
                    <a:pt x="229" y="1"/>
                    <a:pt x="98" y="170"/>
                    <a:pt x="49" y="401"/>
                  </a:cubicBezTo>
                  <a:cubicBezTo>
                    <a:pt x="0" y="647"/>
                    <a:pt x="59" y="866"/>
                    <a:pt x="186" y="894"/>
                  </a:cubicBezTo>
                  <a:cubicBezTo>
                    <a:pt x="194" y="896"/>
                    <a:pt x="202" y="897"/>
                    <a:pt x="210" y="897"/>
                  </a:cubicBezTo>
                  <a:cubicBezTo>
                    <a:pt x="331" y="897"/>
                    <a:pt x="461" y="727"/>
                    <a:pt x="508" y="496"/>
                  </a:cubicBezTo>
                  <a:cubicBezTo>
                    <a:pt x="560" y="249"/>
                    <a:pt x="497" y="31"/>
                    <a:pt x="370" y="3"/>
                  </a:cubicBezTo>
                  <a:cubicBezTo>
                    <a:pt x="362" y="1"/>
                    <a:pt x="354" y="1"/>
                    <a:pt x="346" y="1"/>
                  </a:cubicBezTo>
                  <a:close/>
                </a:path>
              </a:pathLst>
            </a:custGeom>
            <a:solidFill>
              <a:srgbClr val="131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3264445" y="2064237"/>
              <a:ext cx="21190" cy="33821"/>
            </a:xfrm>
            <a:custGeom>
              <a:rect b="b" l="l" r="r" t="t"/>
              <a:pathLst>
                <a:path extrusionOk="0" h="897" w="562">
                  <a:moveTo>
                    <a:pt x="347" y="1"/>
                  </a:moveTo>
                  <a:cubicBezTo>
                    <a:pt x="227" y="1"/>
                    <a:pt x="99" y="170"/>
                    <a:pt x="50" y="401"/>
                  </a:cubicBezTo>
                  <a:cubicBezTo>
                    <a:pt x="0" y="648"/>
                    <a:pt x="60" y="867"/>
                    <a:pt x="187" y="894"/>
                  </a:cubicBezTo>
                  <a:cubicBezTo>
                    <a:pt x="195" y="896"/>
                    <a:pt x="204" y="897"/>
                    <a:pt x="212" y="897"/>
                  </a:cubicBezTo>
                  <a:cubicBezTo>
                    <a:pt x="332" y="897"/>
                    <a:pt x="462" y="727"/>
                    <a:pt x="508" y="497"/>
                  </a:cubicBezTo>
                  <a:cubicBezTo>
                    <a:pt x="561" y="250"/>
                    <a:pt x="498" y="28"/>
                    <a:pt x="371" y="3"/>
                  </a:cubicBezTo>
                  <a:cubicBezTo>
                    <a:pt x="363" y="2"/>
                    <a:pt x="355" y="1"/>
                    <a:pt x="347" y="1"/>
                  </a:cubicBezTo>
                  <a:close/>
                </a:path>
              </a:pathLst>
            </a:custGeom>
            <a:solidFill>
              <a:srgbClr val="131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3313725" y="2010018"/>
              <a:ext cx="53730" cy="33746"/>
            </a:xfrm>
            <a:custGeom>
              <a:rect b="b" l="l" r="r" t="t"/>
              <a:pathLst>
                <a:path extrusionOk="0" h="895" w="1425">
                  <a:moveTo>
                    <a:pt x="828" y="1"/>
                  </a:moveTo>
                  <a:cubicBezTo>
                    <a:pt x="437" y="1"/>
                    <a:pt x="1" y="370"/>
                    <a:pt x="1" y="370"/>
                  </a:cubicBezTo>
                  <a:lnTo>
                    <a:pt x="1424" y="895"/>
                  </a:lnTo>
                  <a:cubicBezTo>
                    <a:pt x="1378" y="201"/>
                    <a:pt x="1115" y="1"/>
                    <a:pt x="8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3244387" y="1993692"/>
              <a:ext cx="49582" cy="32049"/>
            </a:xfrm>
            <a:custGeom>
              <a:rect b="b" l="l" r="r" t="t"/>
              <a:pathLst>
                <a:path extrusionOk="0" h="850" w="1315">
                  <a:moveTo>
                    <a:pt x="808" y="1"/>
                  </a:moveTo>
                  <a:cubicBezTo>
                    <a:pt x="612" y="1"/>
                    <a:pt x="349" y="212"/>
                    <a:pt x="0" y="849"/>
                  </a:cubicBezTo>
                  <a:lnTo>
                    <a:pt x="1315" y="803"/>
                  </a:lnTo>
                  <a:cubicBezTo>
                    <a:pt x="1315" y="803"/>
                    <a:pt x="1190" y="1"/>
                    <a:pt x="8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3261391" y="3381848"/>
              <a:ext cx="103802" cy="140602"/>
            </a:xfrm>
            <a:custGeom>
              <a:rect b="b" l="l" r="r" t="t"/>
              <a:pathLst>
                <a:path extrusionOk="0" h="3729" w="2753">
                  <a:moveTo>
                    <a:pt x="1273" y="1"/>
                  </a:moveTo>
                  <a:lnTo>
                    <a:pt x="0" y="2869"/>
                  </a:lnTo>
                  <a:lnTo>
                    <a:pt x="592" y="3729"/>
                  </a:lnTo>
                  <a:lnTo>
                    <a:pt x="2753" y="829"/>
                  </a:lnTo>
                  <a:lnTo>
                    <a:pt x="1329" y="1"/>
                  </a:lnTo>
                  <a:close/>
                </a:path>
              </a:pathLst>
            </a:custGeom>
            <a:solidFill>
              <a:srgbClr val="F9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2669775" y="2500060"/>
              <a:ext cx="889951" cy="935876"/>
            </a:xfrm>
            <a:custGeom>
              <a:rect b="b" l="l" r="r" t="t"/>
              <a:pathLst>
                <a:path extrusionOk="0" h="24821" w="23603">
                  <a:moveTo>
                    <a:pt x="13452" y="0"/>
                  </a:moveTo>
                  <a:cubicBezTo>
                    <a:pt x="13046" y="0"/>
                    <a:pt x="13510" y="2507"/>
                    <a:pt x="13510" y="2507"/>
                  </a:cubicBezTo>
                  <a:cubicBezTo>
                    <a:pt x="12483" y="1432"/>
                    <a:pt x="11636" y="853"/>
                    <a:pt x="10980" y="853"/>
                  </a:cubicBezTo>
                  <a:cubicBezTo>
                    <a:pt x="10569" y="853"/>
                    <a:pt x="10233" y="1079"/>
                    <a:pt x="9973" y="1552"/>
                  </a:cubicBezTo>
                  <a:cubicBezTo>
                    <a:pt x="9300" y="2786"/>
                    <a:pt x="6002" y="10851"/>
                    <a:pt x="6002" y="10851"/>
                  </a:cubicBezTo>
                  <a:cubicBezTo>
                    <a:pt x="6002" y="10851"/>
                    <a:pt x="5484" y="9540"/>
                    <a:pt x="4691" y="8307"/>
                  </a:cubicBezTo>
                  <a:cubicBezTo>
                    <a:pt x="3894" y="7073"/>
                    <a:pt x="4092" y="6718"/>
                    <a:pt x="4888" y="5287"/>
                  </a:cubicBezTo>
                  <a:cubicBezTo>
                    <a:pt x="5684" y="3856"/>
                    <a:pt x="3380" y="2824"/>
                    <a:pt x="3380" y="2824"/>
                  </a:cubicBezTo>
                  <a:lnTo>
                    <a:pt x="3697" y="1513"/>
                  </a:lnTo>
                  <a:lnTo>
                    <a:pt x="1350" y="558"/>
                  </a:lnTo>
                  <a:cubicBezTo>
                    <a:pt x="1350" y="558"/>
                    <a:pt x="1192" y="1077"/>
                    <a:pt x="1114" y="2306"/>
                  </a:cubicBezTo>
                  <a:cubicBezTo>
                    <a:pt x="1" y="3938"/>
                    <a:pt x="438" y="5248"/>
                    <a:pt x="1234" y="6637"/>
                  </a:cubicBezTo>
                  <a:cubicBezTo>
                    <a:pt x="2027" y="8029"/>
                    <a:pt x="1830" y="8984"/>
                    <a:pt x="1869" y="10333"/>
                  </a:cubicBezTo>
                  <a:cubicBezTo>
                    <a:pt x="1907" y="11682"/>
                    <a:pt x="3975" y="15259"/>
                    <a:pt x="6122" y="15538"/>
                  </a:cubicBezTo>
                  <a:cubicBezTo>
                    <a:pt x="7788" y="14385"/>
                    <a:pt x="9656" y="11207"/>
                    <a:pt x="9656" y="11207"/>
                  </a:cubicBezTo>
                  <a:lnTo>
                    <a:pt x="9656" y="11207"/>
                  </a:lnTo>
                  <a:cubicBezTo>
                    <a:pt x="9656" y="11207"/>
                    <a:pt x="9021" y="19709"/>
                    <a:pt x="8148" y="20464"/>
                  </a:cubicBezTo>
                  <a:cubicBezTo>
                    <a:pt x="7273" y="21221"/>
                    <a:pt x="7826" y="21380"/>
                    <a:pt x="9339" y="21894"/>
                  </a:cubicBezTo>
                  <a:cubicBezTo>
                    <a:pt x="10646" y="22342"/>
                    <a:pt x="16530" y="23128"/>
                    <a:pt x="16530" y="23128"/>
                  </a:cubicBezTo>
                  <a:cubicBezTo>
                    <a:pt x="16530" y="23128"/>
                    <a:pt x="18197" y="24318"/>
                    <a:pt x="18714" y="24678"/>
                  </a:cubicBezTo>
                  <a:cubicBezTo>
                    <a:pt x="18854" y="24773"/>
                    <a:pt x="18984" y="24820"/>
                    <a:pt x="19099" y="24820"/>
                  </a:cubicBezTo>
                  <a:cubicBezTo>
                    <a:pt x="19414" y="24820"/>
                    <a:pt x="19617" y="24471"/>
                    <a:pt x="19589" y="23801"/>
                  </a:cubicBezTo>
                  <a:lnTo>
                    <a:pt x="19589" y="23801"/>
                  </a:lnTo>
                  <a:cubicBezTo>
                    <a:pt x="19711" y="23830"/>
                    <a:pt x="19819" y="23844"/>
                    <a:pt x="19913" y="23844"/>
                  </a:cubicBezTo>
                  <a:cubicBezTo>
                    <a:pt x="20712" y="23844"/>
                    <a:pt x="20579" y="22855"/>
                    <a:pt x="20223" y="21894"/>
                  </a:cubicBezTo>
                  <a:cubicBezTo>
                    <a:pt x="19828" y="20823"/>
                    <a:pt x="21534" y="20464"/>
                    <a:pt x="22570" y="20147"/>
                  </a:cubicBezTo>
                  <a:cubicBezTo>
                    <a:pt x="23602" y="19829"/>
                    <a:pt x="22090" y="13593"/>
                    <a:pt x="21932" y="11168"/>
                  </a:cubicBezTo>
                  <a:cubicBezTo>
                    <a:pt x="21773" y="8744"/>
                    <a:pt x="21854" y="3500"/>
                    <a:pt x="21456" y="2944"/>
                  </a:cubicBezTo>
                  <a:cubicBezTo>
                    <a:pt x="21349" y="2794"/>
                    <a:pt x="20999" y="2739"/>
                    <a:pt x="20545" y="2739"/>
                  </a:cubicBezTo>
                  <a:cubicBezTo>
                    <a:pt x="19315" y="2739"/>
                    <a:pt x="17323" y="3141"/>
                    <a:pt x="17323" y="3141"/>
                  </a:cubicBezTo>
                  <a:cubicBezTo>
                    <a:pt x="17323" y="3141"/>
                    <a:pt x="19032" y="1633"/>
                    <a:pt x="18278" y="1196"/>
                  </a:cubicBezTo>
                  <a:cubicBezTo>
                    <a:pt x="17524" y="760"/>
                    <a:pt x="13909" y="83"/>
                    <a:pt x="13471" y="2"/>
                  </a:cubicBezTo>
                  <a:cubicBezTo>
                    <a:pt x="13465" y="1"/>
                    <a:pt x="13458" y="0"/>
                    <a:pt x="13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2813541" y="4570661"/>
              <a:ext cx="271589" cy="82423"/>
            </a:xfrm>
            <a:custGeom>
              <a:rect b="b" l="l" r="r" t="t"/>
              <a:pathLst>
                <a:path extrusionOk="0" h="2186" w="7203">
                  <a:moveTo>
                    <a:pt x="6107" y="0"/>
                  </a:moveTo>
                  <a:lnTo>
                    <a:pt x="1" y="2185"/>
                  </a:lnTo>
                  <a:lnTo>
                    <a:pt x="1" y="2185"/>
                  </a:lnTo>
                  <a:lnTo>
                    <a:pt x="7202" y="1438"/>
                  </a:lnTo>
                  <a:lnTo>
                    <a:pt x="7104" y="782"/>
                  </a:lnTo>
                  <a:lnTo>
                    <a:pt x="61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3264860" y="4576656"/>
              <a:ext cx="253905" cy="136341"/>
            </a:xfrm>
            <a:custGeom>
              <a:rect b="b" l="l" r="r" t="t"/>
              <a:pathLst>
                <a:path extrusionOk="0" h="3616" w="6734">
                  <a:moveTo>
                    <a:pt x="1371" y="0"/>
                  </a:moveTo>
                  <a:lnTo>
                    <a:pt x="0" y="391"/>
                  </a:lnTo>
                  <a:lnTo>
                    <a:pt x="0" y="1230"/>
                  </a:lnTo>
                  <a:lnTo>
                    <a:pt x="6734" y="3615"/>
                  </a:lnTo>
                  <a:lnTo>
                    <a:pt x="13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3273758" y="2812590"/>
              <a:ext cx="121863" cy="559504"/>
            </a:xfrm>
            <a:custGeom>
              <a:rect b="b" l="l" r="r" t="t"/>
              <a:pathLst>
                <a:path extrusionOk="0" h="14839" w="3232">
                  <a:moveTo>
                    <a:pt x="3232" y="0"/>
                  </a:moveTo>
                  <a:cubicBezTo>
                    <a:pt x="3115" y="1205"/>
                    <a:pt x="3066" y="2414"/>
                    <a:pt x="2999" y="3622"/>
                  </a:cubicBezTo>
                  <a:cubicBezTo>
                    <a:pt x="2928" y="4831"/>
                    <a:pt x="2890" y="6044"/>
                    <a:pt x="2822" y="7252"/>
                  </a:cubicBezTo>
                  <a:lnTo>
                    <a:pt x="2721" y="9059"/>
                  </a:lnTo>
                  <a:cubicBezTo>
                    <a:pt x="2706" y="9207"/>
                    <a:pt x="2700" y="9363"/>
                    <a:pt x="2679" y="9503"/>
                  </a:cubicBezTo>
                  <a:cubicBezTo>
                    <a:pt x="2671" y="9659"/>
                    <a:pt x="2625" y="9764"/>
                    <a:pt x="2552" y="9877"/>
                  </a:cubicBezTo>
                  <a:cubicBezTo>
                    <a:pt x="2389" y="10088"/>
                    <a:pt x="2118" y="10222"/>
                    <a:pt x="1850" y="10367"/>
                  </a:cubicBezTo>
                  <a:cubicBezTo>
                    <a:pt x="1716" y="10444"/>
                    <a:pt x="1579" y="10515"/>
                    <a:pt x="1452" y="10628"/>
                  </a:cubicBezTo>
                  <a:cubicBezTo>
                    <a:pt x="1325" y="10734"/>
                    <a:pt x="1220" y="10895"/>
                    <a:pt x="1202" y="11075"/>
                  </a:cubicBezTo>
                  <a:lnTo>
                    <a:pt x="1202" y="11206"/>
                  </a:lnTo>
                  <a:cubicBezTo>
                    <a:pt x="1205" y="11248"/>
                    <a:pt x="1216" y="11287"/>
                    <a:pt x="1223" y="11329"/>
                  </a:cubicBezTo>
                  <a:lnTo>
                    <a:pt x="1269" y="11544"/>
                  </a:lnTo>
                  <a:cubicBezTo>
                    <a:pt x="1283" y="11677"/>
                    <a:pt x="1276" y="11815"/>
                    <a:pt x="1216" y="11942"/>
                  </a:cubicBezTo>
                  <a:cubicBezTo>
                    <a:pt x="1110" y="12203"/>
                    <a:pt x="888" y="12414"/>
                    <a:pt x="680" y="12636"/>
                  </a:cubicBezTo>
                  <a:cubicBezTo>
                    <a:pt x="575" y="12745"/>
                    <a:pt x="469" y="12861"/>
                    <a:pt x="384" y="12996"/>
                  </a:cubicBezTo>
                  <a:cubicBezTo>
                    <a:pt x="311" y="13117"/>
                    <a:pt x="263" y="13273"/>
                    <a:pt x="289" y="13425"/>
                  </a:cubicBezTo>
                  <a:lnTo>
                    <a:pt x="289" y="13425"/>
                  </a:lnTo>
                  <a:cubicBezTo>
                    <a:pt x="232" y="13442"/>
                    <a:pt x="177" y="13462"/>
                    <a:pt x="131" y="13507"/>
                  </a:cubicBezTo>
                  <a:cubicBezTo>
                    <a:pt x="67" y="13556"/>
                    <a:pt x="32" y="13633"/>
                    <a:pt x="21" y="13707"/>
                  </a:cubicBezTo>
                  <a:cubicBezTo>
                    <a:pt x="0" y="13855"/>
                    <a:pt x="46" y="13993"/>
                    <a:pt x="92" y="14123"/>
                  </a:cubicBezTo>
                  <a:cubicBezTo>
                    <a:pt x="194" y="14384"/>
                    <a:pt x="345" y="14616"/>
                    <a:pt x="511" y="14839"/>
                  </a:cubicBezTo>
                  <a:cubicBezTo>
                    <a:pt x="363" y="14606"/>
                    <a:pt x="229" y="14362"/>
                    <a:pt x="142" y="14105"/>
                  </a:cubicBezTo>
                  <a:cubicBezTo>
                    <a:pt x="103" y="13978"/>
                    <a:pt x="71" y="13841"/>
                    <a:pt x="92" y="13718"/>
                  </a:cubicBezTo>
                  <a:cubicBezTo>
                    <a:pt x="116" y="13591"/>
                    <a:pt x="226" y="13524"/>
                    <a:pt x="353" y="13507"/>
                  </a:cubicBezTo>
                  <a:lnTo>
                    <a:pt x="402" y="13499"/>
                  </a:lnTo>
                  <a:lnTo>
                    <a:pt x="391" y="13447"/>
                  </a:lnTo>
                  <a:cubicBezTo>
                    <a:pt x="363" y="13313"/>
                    <a:pt x="405" y="13175"/>
                    <a:pt x="487" y="13059"/>
                  </a:cubicBezTo>
                  <a:cubicBezTo>
                    <a:pt x="564" y="12939"/>
                    <a:pt x="666" y="12833"/>
                    <a:pt x="776" y="12728"/>
                  </a:cubicBezTo>
                  <a:cubicBezTo>
                    <a:pt x="983" y="12516"/>
                    <a:pt x="1227" y="12308"/>
                    <a:pt x="1364" y="12009"/>
                  </a:cubicBezTo>
                  <a:cubicBezTo>
                    <a:pt x="1438" y="11861"/>
                    <a:pt x="1456" y="11688"/>
                    <a:pt x="1445" y="11523"/>
                  </a:cubicBezTo>
                  <a:lnTo>
                    <a:pt x="1402" y="11290"/>
                  </a:lnTo>
                  <a:cubicBezTo>
                    <a:pt x="1399" y="11258"/>
                    <a:pt x="1389" y="11227"/>
                    <a:pt x="1389" y="11191"/>
                  </a:cubicBezTo>
                  <a:lnTo>
                    <a:pt x="1392" y="11096"/>
                  </a:lnTo>
                  <a:cubicBezTo>
                    <a:pt x="1424" y="10843"/>
                    <a:pt x="1688" y="10684"/>
                    <a:pt x="1949" y="10547"/>
                  </a:cubicBezTo>
                  <a:cubicBezTo>
                    <a:pt x="2209" y="10406"/>
                    <a:pt x="2505" y="10279"/>
                    <a:pt x="2724" y="10004"/>
                  </a:cubicBezTo>
                  <a:cubicBezTo>
                    <a:pt x="2822" y="9870"/>
                    <a:pt x="2886" y="9687"/>
                    <a:pt x="2897" y="9535"/>
                  </a:cubicBezTo>
                  <a:cubicBezTo>
                    <a:pt x="2921" y="9376"/>
                    <a:pt x="2928" y="9228"/>
                    <a:pt x="2942" y="9077"/>
                  </a:cubicBezTo>
                  <a:cubicBezTo>
                    <a:pt x="2991" y="8471"/>
                    <a:pt x="3024" y="7865"/>
                    <a:pt x="3048" y="7262"/>
                  </a:cubicBezTo>
                  <a:cubicBezTo>
                    <a:pt x="3094" y="6050"/>
                    <a:pt x="3144" y="4842"/>
                    <a:pt x="3165" y="3630"/>
                  </a:cubicBezTo>
                  <a:lnTo>
                    <a:pt x="32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3032904" y="2718895"/>
              <a:ext cx="17269" cy="203720"/>
            </a:xfrm>
            <a:custGeom>
              <a:rect b="b" l="l" r="r" t="t"/>
              <a:pathLst>
                <a:path extrusionOk="0" h="5403" w="458">
                  <a:moveTo>
                    <a:pt x="436" y="1"/>
                  </a:moveTo>
                  <a:lnTo>
                    <a:pt x="436" y="1"/>
                  </a:lnTo>
                  <a:cubicBezTo>
                    <a:pt x="275" y="893"/>
                    <a:pt x="187" y="1791"/>
                    <a:pt x="113" y="2693"/>
                  </a:cubicBezTo>
                  <a:cubicBezTo>
                    <a:pt x="49" y="3595"/>
                    <a:pt x="0" y="4497"/>
                    <a:pt x="25" y="5403"/>
                  </a:cubicBezTo>
                  <a:cubicBezTo>
                    <a:pt x="187" y="4508"/>
                    <a:pt x="275" y="3609"/>
                    <a:pt x="349" y="2711"/>
                  </a:cubicBezTo>
                  <a:cubicBezTo>
                    <a:pt x="412" y="1809"/>
                    <a:pt x="458" y="910"/>
                    <a:pt x="4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3179158" y="2594546"/>
              <a:ext cx="143807" cy="24584"/>
            </a:xfrm>
            <a:custGeom>
              <a:rect b="b" l="l" r="r" t="t"/>
              <a:pathLst>
                <a:path extrusionOk="0" h="652" w="3814">
                  <a:moveTo>
                    <a:pt x="0" y="1"/>
                  </a:moveTo>
                  <a:lnTo>
                    <a:pt x="0" y="1"/>
                  </a:lnTo>
                  <a:cubicBezTo>
                    <a:pt x="265" y="199"/>
                    <a:pt x="592" y="290"/>
                    <a:pt x="906" y="371"/>
                  </a:cubicBezTo>
                  <a:cubicBezTo>
                    <a:pt x="1223" y="452"/>
                    <a:pt x="1547" y="505"/>
                    <a:pt x="1868" y="550"/>
                  </a:cubicBezTo>
                  <a:cubicBezTo>
                    <a:pt x="2345" y="610"/>
                    <a:pt x="2824" y="651"/>
                    <a:pt x="3304" y="651"/>
                  </a:cubicBezTo>
                  <a:cubicBezTo>
                    <a:pt x="3474" y="651"/>
                    <a:pt x="3643" y="646"/>
                    <a:pt x="3813" y="635"/>
                  </a:cubicBezTo>
                  <a:cubicBezTo>
                    <a:pt x="3175" y="495"/>
                    <a:pt x="2537" y="407"/>
                    <a:pt x="1900" y="318"/>
                  </a:cubicBezTo>
                  <a:lnTo>
                    <a:pt x="941" y="191"/>
                  </a:lnTo>
                  <a:cubicBezTo>
                    <a:pt x="624" y="139"/>
                    <a:pt x="304" y="11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3325300" y="3304290"/>
              <a:ext cx="83064" cy="93169"/>
            </a:xfrm>
            <a:custGeom>
              <a:rect b="b" l="l" r="r" t="t"/>
              <a:pathLst>
                <a:path extrusionOk="0" h="2471" w="2203">
                  <a:moveTo>
                    <a:pt x="1" y="0"/>
                  </a:moveTo>
                  <a:cubicBezTo>
                    <a:pt x="402" y="388"/>
                    <a:pt x="754" y="800"/>
                    <a:pt x="1110" y="1219"/>
                  </a:cubicBezTo>
                  <a:cubicBezTo>
                    <a:pt x="1470" y="1635"/>
                    <a:pt x="1815" y="2065"/>
                    <a:pt x="2203" y="2471"/>
                  </a:cubicBezTo>
                  <a:cubicBezTo>
                    <a:pt x="2090" y="2213"/>
                    <a:pt x="1946" y="1973"/>
                    <a:pt x="1794" y="1741"/>
                  </a:cubicBezTo>
                  <a:cubicBezTo>
                    <a:pt x="1639" y="1505"/>
                    <a:pt x="1470" y="1282"/>
                    <a:pt x="1290" y="1068"/>
                  </a:cubicBezTo>
                  <a:cubicBezTo>
                    <a:pt x="1107" y="856"/>
                    <a:pt x="917" y="648"/>
                    <a:pt x="702" y="469"/>
                  </a:cubicBezTo>
                  <a:cubicBezTo>
                    <a:pt x="487" y="285"/>
                    <a:pt x="258" y="113"/>
                    <a:pt x="1" y="0"/>
                  </a:cubicBezTo>
                  <a:close/>
                </a:path>
              </a:pathLst>
            </a:custGeom>
            <a:solidFill>
              <a:srgbClr val="B236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3286766" y="3320088"/>
              <a:ext cx="78162" cy="66210"/>
            </a:xfrm>
            <a:custGeom>
              <a:rect b="b" l="l" r="r" t="t"/>
              <a:pathLst>
                <a:path extrusionOk="0" h="1756" w="2073">
                  <a:moveTo>
                    <a:pt x="0" y="1"/>
                  </a:moveTo>
                  <a:lnTo>
                    <a:pt x="0" y="1"/>
                  </a:lnTo>
                  <a:cubicBezTo>
                    <a:pt x="307" y="346"/>
                    <a:pt x="649" y="639"/>
                    <a:pt x="994" y="931"/>
                  </a:cubicBezTo>
                  <a:cubicBezTo>
                    <a:pt x="1343" y="1216"/>
                    <a:pt x="1692" y="1494"/>
                    <a:pt x="2072" y="1756"/>
                  </a:cubicBezTo>
                  <a:cubicBezTo>
                    <a:pt x="1822" y="1364"/>
                    <a:pt x="1491" y="1044"/>
                    <a:pt x="1142" y="751"/>
                  </a:cubicBezTo>
                  <a:cubicBezTo>
                    <a:pt x="790" y="462"/>
                    <a:pt x="420" y="19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3331823" y="3281856"/>
              <a:ext cx="66210" cy="52900"/>
            </a:xfrm>
            <a:custGeom>
              <a:rect b="b" l="l" r="r" t="t"/>
              <a:pathLst>
                <a:path extrusionOk="0" h="1403" w="1756">
                  <a:moveTo>
                    <a:pt x="0" y="0"/>
                  </a:moveTo>
                  <a:lnTo>
                    <a:pt x="0" y="0"/>
                  </a:lnTo>
                  <a:cubicBezTo>
                    <a:pt x="282" y="264"/>
                    <a:pt x="574" y="490"/>
                    <a:pt x="859" y="722"/>
                  </a:cubicBezTo>
                  <a:cubicBezTo>
                    <a:pt x="1155" y="951"/>
                    <a:pt x="1435" y="1184"/>
                    <a:pt x="1755" y="1402"/>
                  </a:cubicBezTo>
                  <a:cubicBezTo>
                    <a:pt x="1575" y="1061"/>
                    <a:pt x="1303" y="778"/>
                    <a:pt x="1007" y="539"/>
                  </a:cubicBezTo>
                  <a:cubicBezTo>
                    <a:pt x="705" y="306"/>
                    <a:pt x="377" y="102"/>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2718262" y="2581011"/>
              <a:ext cx="78954" cy="25526"/>
            </a:xfrm>
            <a:custGeom>
              <a:rect b="b" l="l" r="r" t="t"/>
              <a:pathLst>
                <a:path extrusionOk="0" h="677" w="2094">
                  <a:moveTo>
                    <a:pt x="1" y="0"/>
                  </a:moveTo>
                  <a:lnTo>
                    <a:pt x="1" y="0"/>
                  </a:lnTo>
                  <a:cubicBezTo>
                    <a:pt x="321" y="202"/>
                    <a:pt x="663" y="332"/>
                    <a:pt x="1012" y="449"/>
                  </a:cubicBezTo>
                  <a:cubicBezTo>
                    <a:pt x="1361" y="558"/>
                    <a:pt x="1717" y="652"/>
                    <a:pt x="2094" y="677"/>
                  </a:cubicBezTo>
                  <a:cubicBezTo>
                    <a:pt x="1773" y="476"/>
                    <a:pt x="1432" y="343"/>
                    <a:pt x="1083" y="226"/>
                  </a:cubicBezTo>
                  <a:cubicBezTo>
                    <a:pt x="734" y="117"/>
                    <a:pt x="378" y="26"/>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2883557" y="2897462"/>
              <a:ext cx="27902" cy="53880"/>
            </a:xfrm>
            <a:custGeom>
              <a:rect b="b" l="l" r="r" t="t"/>
              <a:pathLst>
                <a:path extrusionOk="0" h="1429" w="740">
                  <a:moveTo>
                    <a:pt x="240" y="1"/>
                  </a:moveTo>
                  <a:lnTo>
                    <a:pt x="216" y="304"/>
                  </a:lnTo>
                  <a:cubicBezTo>
                    <a:pt x="198" y="491"/>
                    <a:pt x="180" y="685"/>
                    <a:pt x="152" y="872"/>
                  </a:cubicBezTo>
                  <a:cubicBezTo>
                    <a:pt x="120" y="1062"/>
                    <a:pt x="96" y="1248"/>
                    <a:pt x="0" y="1428"/>
                  </a:cubicBezTo>
                  <a:cubicBezTo>
                    <a:pt x="92" y="1375"/>
                    <a:pt x="156" y="1287"/>
                    <a:pt x="208" y="1199"/>
                  </a:cubicBezTo>
                  <a:cubicBezTo>
                    <a:pt x="261" y="1108"/>
                    <a:pt x="304" y="1012"/>
                    <a:pt x="335" y="917"/>
                  </a:cubicBezTo>
                  <a:cubicBezTo>
                    <a:pt x="366" y="820"/>
                    <a:pt x="390" y="723"/>
                    <a:pt x="409" y="625"/>
                  </a:cubicBezTo>
                  <a:lnTo>
                    <a:pt x="409" y="625"/>
                  </a:lnTo>
                  <a:cubicBezTo>
                    <a:pt x="529" y="824"/>
                    <a:pt x="625" y="1045"/>
                    <a:pt x="702" y="1287"/>
                  </a:cubicBezTo>
                  <a:cubicBezTo>
                    <a:pt x="740" y="1108"/>
                    <a:pt x="719" y="917"/>
                    <a:pt x="673" y="737"/>
                  </a:cubicBezTo>
                  <a:cubicBezTo>
                    <a:pt x="624" y="558"/>
                    <a:pt x="536" y="389"/>
                    <a:pt x="423" y="237"/>
                  </a:cubicBezTo>
                  <a:lnTo>
                    <a:pt x="240" y="1"/>
                  </a:lnTo>
                  <a:close/>
                </a:path>
              </a:pathLst>
            </a:custGeom>
            <a:solidFill>
              <a:srgbClr val="B236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2750047" y="2384647"/>
              <a:ext cx="63382" cy="63420"/>
            </a:xfrm>
            <a:custGeom>
              <a:rect b="b" l="l" r="r" t="t"/>
              <a:pathLst>
                <a:path extrusionOk="0" h="1682" w="1681">
                  <a:moveTo>
                    <a:pt x="1681" y="1"/>
                  </a:moveTo>
                  <a:lnTo>
                    <a:pt x="1681" y="1"/>
                  </a:lnTo>
                  <a:cubicBezTo>
                    <a:pt x="1456" y="307"/>
                    <a:pt x="1282" y="638"/>
                    <a:pt x="1124" y="973"/>
                  </a:cubicBezTo>
                  <a:lnTo>
                    <a:pt x="1124" y="973"/>
                  </a:lnTo>
                  <a:cubicBezTo>
                    <a:pt x="1085" y="968"/>
                    <a:pt x="1048" y="967"/>
                    <a:pt x="1011" y="967"/>
                  </a:cubicBezTo>
                  <a:cubicBezTo>
                    <a:pt x="949" y="967"/>
                    <a:pt x="887" y="972"/>
                    <a:pt x="825" y="980"/>
                  </a:cubicBezTo>
                  <a:cubicBezTo>
                    <a:pt x="694" y="998"/>
                    <a:pt x="571" y="1040"/>
                    <a:pt x="459" y="1107"/>
                  </a:cubicBezTo>
                  <a:cubicBezTo>
                    <a:pt x="233" y="1234"/>
                    <a:pt x="70" y="1449"/>
                    <a:pt x="0" y="1682"/>
                  </a:cubicBezTo>
                  <a:cubicBezTo>
                    <a:pt x="88" y="1593"/>
                    <a:pt x="166" y="1509"/>
                    <a:pt x="257" y="1442"/>
                  </a:cubicBezTo>
                  <a:cubicBezTo>
                    <a:pt x="345" y="1372"/>
                    <a:pt x="444" y="1318"/>
                    <a:pt x="543" y="1280"/>
                  </a:cubicBezTo>
                  <a:cubicBezTo>
                    <a:pt x="641" y="1238"/>
                    <a:pt x="747" y="1213"/>
                    <a:pt x="853" y="1202"/>
                  </a:cubicBezTo>
                  <a:cubicBezTo>
                    <a:pt x="887" y="1199"/>
                    <a:pt x="922" y="1197"/>
                    <a:pt x="958" y="1197"/>
                  </a:cubicBezTo>
                  <a:cubicBezTo>
                    <a:pt x="1030" y="1197"/>
                    <a:pt x="1102" y="1203"/>
                    <a:pt x="1163" y="1213"/>
                  </a:cubicBezTo>
                  <a:lnTo>
                    <a:pt x="1262" y="1227"/>
                  </a:lnTo>
                  <a:lnTo>
                    <a:pt x="1297" y="1146"/>
                  </a:lnTo>
                  <a:cubicBezTo>
                    <a:pt x="1452" y="780"/>
                    <a:pt x="1596" y="402"/>
                    <a:pt x="1681"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2718941" y="2380085"/>
              <a:ext cx="86382" cy="11538"/>
            </a:xfrm>
            <a:custGeom>
              <a:rect b="b" l="l" r="r" t="t"/>
              <a:pathLst>
                <a:path extrusionOk="0" h="306" w="2291">
                  <a:moveTo>
                    <a:pt x="939" y="1"/>
                  </a:moveTo>
                  <a:cubicBezTo>
                    <a:pt x="623" y="1"/>
                    <a:pt x="308" y="33"/>
                    <a:pt x="1" y="122"/>
                  </a:cubicBezTo>
                  <a:cubicBezTo>
                    <a:pt x="388" y="196"/>
                    <a:pt x="769" y="213"/>
                    <a:pt x="1149" y="238"/>
                  </a:cubicBezTo>
                  <a:cubicBezTo>
                    <a:pt x="1530" y="260"/>
                    <a:pt x="1900" y="270"/>
                    <a:pt x="2291" y="305"/>
                  </a:cubicBezTo>
                  <a:cubicBezTo>
                    <a:pt x="2125" y="192"/>
                    <a:pt x="1935" y="133"/>
                    <a:pt x="1741" y="86"/>
                  </a:cubicBezTo>
                  <a:cubicBezTo>
                    <a:pt x="1551" y="37"/>
                    <a:pt x="1357" y="16"/>
                    <a:pt x="1163" y="6"/>
                  </a:cubicBezTo>
                  <a:cubicBezTo>
                    <a:pt x="1088" y="2"/>
                    <a:pt x="1013" y="1"/>
                    <a:pt x="939"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2779004" y="2284467"/>
              <a:ext cx="19456" cy="104217"/>
            </a:xfrm>
            <a:custGeom>
              <a:rect b="b" l="l" r="r" t="t"/>
              <a:pathLst>
                <a:path extrusionOk="0" h="2764" w="516">
                  <a:moveTo>
                    <a:pt x="515" y="1"/>
                  </a:moveTo>
                  <a:cubicBezTo>
                    <a:pt x="398" y="452"/>
                    <a:pt x="317" y="910"/>
                    <a:pt x="233" y="1365"/>
                  </a:cubicBezTo>
                  <a:cubicBezTo>
                    <a:pt x="151" y="1823"/>
                    <a:pt x="74" y="2277"/>
                    <a:pt x="0" y="2735"/>
                  </a:cubicBezTo>
                  <a:lnTo>
                    <a:pt x="236" y="2763"/>
                  </a:lnTo>
                  <a:cubicBezTo>
                    <a:pt x="268" y="2302"/>
                    <a:pt x="307" y="1840"/>
                    <a:pt x="349" y="1379"/>
                  </a:cubicBezTo>
                  <a:cubicBezTo>
                    <a:pt x="395" y="921"/>
                    <a:pt x="437" y="459"/>
                    <a:pt x="515"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2752573" y="2261505"/>
              <a:ext cx="24056" cy="122504"/>
            </a:xfrm>
            <a:custGeom>
              <a:rect b="b" l="l" r="r" t="t"/>
              <a:pathLst>
                <a:path extrusionOk="0" h="3249" w="638">
                  <a:moveTo>
                    <a:pt x="638" y="1"/>
                  </a:moveTo>
                  <a:lnTo>
                    <a:pt x="638" y="1"/>
                  </a:lnTo>
                  <a:cubicBezTo>
                    <a:pt x="532" y="254"/>
                    <a:pt x="480" y="525"/>
                    <a:pt x="423" y="793"/>
                  </a:cubicBezTo>
                  <a:cubicBezTo>
                    <a:pt x="363" y="1061"/>
                    <a:pt x="314" y="1333"/>
                    <a:pt x="265" y="1600"/>
                  </a:cubicBezTo>
                  <a:cubicBezTo>
                    <a:pt x="169" y="2139"/>
                    <a:pt x="81" y="2681"/>
                    <a:pt x="0" y="3224"/>
                  </a:cubicBezTo>
                  <a:lnTo>
                    <a:pt x="233" y="3249"/>
                  </a:lnTo>
                  <a:cubicBezTo>
                    <a:pt x="275" y="2707"/>
                    <a:pt x="324" y="2161"/>
                    <a:pt x="381" y="1618"/>
                  </a:cubicBezTo>
                  <a:cubicBezTo>
                    <a:pt x="413" y="1346"/>
                    <a:pt x="441" y="1075"/>
                    <a:pt x="480" y="804"/>
                  </a:cubicBezTo>
                  <a:cubicBezTo>
                    <a:pt x="518" y="533"/>
                    <a:pt x="553" y="261"/>
                    <a:pt x="638"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2727160" y="2283411"/>
              <a:ext cx="20662" cy="99428"/>
            </a:xfrm>
            <a:custGeom>
              <a:rect b="b" l="l" r="r" t="t"/>
              <a:pathLst>
                <a:path extrusionOk="0" h="2637" w="548">
                  <a:moveTo>
                    <a:pt x="547" y="1"/>
                  </a:moveTo>
                  <a:cubicBezTo>
                    <a:pt x="392" y="417"/>
                    <a:pt x="311" y="857"/>
                    <a:pt x="223" y="1294"/>
                  </a:cubicBezTo>
                  <a:cubicBezTo>
                    <a:pt x="139" y="1734"/>
                    <a:pt x="68" y="2172"/>
                    <a:pt x="1" y="2615"/>
                  </a:cubicBezTo>
                  <a:lnTo>
                    <a:pt x="237" y="2637"/>
                  </a:lnTo>
                  <a:cubicBezTo>
                    <a:pt x="262" y="2196"/>
                    <a:pt x="293" y="1752"/>
                    <a:pt x="339" y="1311"/>
                  </a:cubicBezTo>
                  <a:cubicBezTo>
                    <a:pt x="385" y="871"/>
                    <a:pt x="431" y="427"/>
                    <a:pt x="547" y="1"/>
                  </a:cubicBezTo>
                  <a:close/>
                </a:path>
              </a:pathLst>
            </a:custGeom>
            <a:solidFill>
              <a:srgbClr val="DD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8" name="Google Shape;468;p26"/>
          <p:cNvPicPr preferRelativeResize="0"/>
          <p:nvPr/>
        </p:nvPicPr>
        <p:blipFill>
          <a:blip r:embed="rId3">
            <a:alphaModFix/>
          </a:blip>
          <a:stretch>
            <a:fillRect/>
          </a:stretch>
        </p:blipFill>
        <p:spPr>
          <a:xfrm>
            <a:off x="6938727" y="89175"/>
            <a:ext cx="2155200" cy="4828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7"/>
          <p:cNvSpPr/>
          <p:nvPr/>
        </p:nvSpPr>
        <p:spPr>
          <a:xfrm>
            <a:off x="4889225" y="1702500"/>
            <a:ext cx="4204800" cy="2382900"/>
          </a:xfrm>
          <a:prstGeom prst="wedgeRoundRectCallout">
            <a:avLst>
              <a:gd fmla="val -20833" name="adj1"/>
              <a:gd fmla="val 62500"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475" name="Google Shape;475;p27"/>
          <p:cNvSpPr txBox="1"/>
          <p:nvPr>
            <p:ph idx="4294967295" type="ctrTitle"/>
          </p:nvPr>
        </p:nvSpPr>
        <p:spPr>
          <a:xfrm>
            <a:off x="74225" y="1763400"/>
            <a:ext cx="4815000" cy="119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Waterfall methodology</a:t>
            </a:r>
            <a:endParaRPr/>
          </a:p>
          <a:p>
            <a:pPr indent="0" lvl="0" marL="0" rtl="0" algn="just">
              <a:spcBef>
                <a:spcPts val="0"/>
              </a:spcBef>
              <a:spcAft>
                <a:spcPts val="0"/>
              </a:spcAft>
              <a:buNone/>
            </a:pPr>
            <a:r>
              <a:rPr lang="en" sz="2200"/>
              <a:t>Why? </a:t>
            </a:r>
            <a:endParaRPr sz="2200"/>
          </a:p>
          <a:p>
            <a:pPr indent="0" lvl="0" marL="0" rtl="0" algn="just">
              <a:spcBef>
                <a:spcPts val="0"/>
              </a:spcBef>
              <a:spcAft>
                <a:spcPts val="0"/>
              </a:spcAft>
              <a:buNone/>
            </a:pPr>
            <a:r>
              <a:t/>
            </a:r>
            <a:endParaRPr sz="2200"/>
          </a:p>
          <a:p>
            <a:pPr indent="-349250" lvl="0" marL="457200" rtl="0" algn="just">
              <a:spcBef>
                <a:spcPts val="0"/>
              </a:spcBef>
              <a:spcAft>
                <a:spcPts val="0"/>
              </a:spcAft>
              <a:buSzPts val="1900"/>
              <a:buChar char="●"/>
            </a:pPr>
            <a:r>
              <a:rPr lang="en" sz="1900"/>
              <a:t>Simple and easy to understand and use</a:t>
            </a:r>
            <a:endParaRPr sz="1900"/>
          </a:p>
          <a:p>
            <a:pPr indent="-349250" lvl="0" marL="457200" rtl="0" algn="just">
              <a:spcBef>
                <a:spcPts val="0"/>
              </a:spcBef>
              <a:spcAft>
                <a:spcPts val="0"/>
              </a:spcAft>
              <a:buSzPts val="1900"/>
              <a:buChar char="●"/>
            </a:pPr>
            <a:r>
              <a:rPr lang="en" sz="1900"/>
              <a:t>Works well for smaller projects where requirements are very well understood</a:t>
            </a:r>
            <a:endParaRPr sz="1900"/>
          </a:p>
          <a:p>
            <a:pPr indent="-349250" lvl="0" marL="457200" rtl="0" algn="just">
              <a:spcBef>
                <a:spcPts val="0"/>
              </a:spcBef>
              <a:spcAft>
                <a:spcPts val="0"/>
              </a:spcAft>
              <a:buSzPts val="1900"/>
              <a:buChar char="●"/>
            </a:pPr>
            <a:r>
              <a:rPr lang="en" sz="1900"/>
              <a:t>Easy to manage due to the rigidity of the model </a:t>
            </a:r>
            <a:endParaRPr sz="1900"/>
          </a:p>
        </p:txBody>
      </p:sp>
      <p:pic>
        <p:nvPicPr>
          <p:cNvPr id="476" name="Google Shape;476;p27"/>
          <p:cNvPicPr preferRelativeResize="0"/>
          <p:nvPr/>
        </p:nvPicPr>
        <p:blipFill>
          <a:blip r:embed="rId3">
            <a:alphaModFix/>
          </a:blip>
          <a:stretch>
            <a:fillRect/>
          </a:stretch>
        </p:blipFill>
        <p:spPr>
          <a:xfrm>
            <a:off x="6938727" y="89175"/>
            <a:ext cx="2155200" cy="482888"/>
          </a:xfrm>
          <a:prstGeom prst="rect">
            <a:avLst/>
          </a:prstGeom>
          <a:noFill/>
          <a:ln>
            <a:noFill/>
          </a:ln>
        </p:spPr>
      </p:pic>
      <p:pic>
        <p:nvPicPr>
          <p:cNvPr id="477" name="Google Shape;477;p27"/>
          <p:cNvPicPr preferRelativeResize="0"/>
          <p:nvPr/>
        </p:nvPicPr>
        <p:blipFill>
          <a:blip r:embed="rId4">
            <a:alphaModFix/>
          </a:blip>
          <a:stretch>
            <a:fillRect/>
          </a:stretch>
        </p:blipFill>
        <p:spPr>
          <a:xfrm>
            <a:off x="4764400" y="1952300"/>
            <a:ext cx="4454451" cy="19731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8"/>
          <p:cNvSpPr txBox="1"/>
          <p:nvPr>
            <p:ph idx="4294967295" type="ctrTitle"/>
          </p:nvPr>
        </p:nvSpPr>
        <p:spPr>
          <a:xfrm>
            <a:off x="102400" y="15970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FOR LEAVE MANAGEMENT SYSTEM (LMS)</a:t>
            </a:r>
            <a:endParaRPr/>
          </a:p>
        </p:txBody>
      </p:sp>
      <p:pic>
        <p:nvPicPr>
          <p:cNvPr id="483" name="Google Shape;483;p28"/>
          <p:cNvPicPr preferRelativeResize="0"/>
          <p:nvPr/>
        </p:nvPicPr>
        <p:blipFill>
          <a:blip r:embed="rId3">
            <a:alphaModFix/>
          </a:blip>
          <a:stretch>
            <a:fillRect/>
          </a:stretch>
        </p:blipFill>
        <p:spPr>
          <a:xfrm>
            <a:off x="6938727" y="89175"/>
            <a:ext cx="2155200" cy="482888"/>
          </a:xfrm>
          <a:prstGeom prst="rect">
            <a:avLst/>
          </a:prstGeom>
          <a:noFill/>
          <a:ln>
            <a:noFill/>
          </a:ln>
        </p:spPr>
      </p:pic>
      <p:pic>
        <p:nvPicPr>
          <p:cNvPr id="484" name="Google Shape;484;p28"/>
          <p:cNvPicPr preferRelativeResize="0"/>
          <p:nvPr/>
        </p:nvPicPr>
        <p:blipFill>
          <a:blip r:embed="rId4">
            <a:alphaModFix/>
          </a:blip>
          <a:stretch>
            <a:fillRect/>
          </a:stretch>
        </p:blipFill>
        <p:spPr>
          <a:xfrm>
            <a:off x="3807975" y="805276"/>
            <a:ext cx="4426150" cy="4334624"/>
          </a:xfrm>
          <a:prstGeom prst="rect">
            <a:avLst/>
          </a:prstGeom>
          <a:noFill/>
          <a:ln>
            <a:noFill/>
          </a:ln>
        </p:spPr>
      </p:pic>
      <p:pic>
        <p:nvPicPr>
          <p:cNvPr id="485" name="Google Shape;485;p28"/>
          <p:cNvPicPr preferRelativeResize="0"/>
          <p:nvPr/>
        </p:nvPicPr>
        <p:blipFill>
          <a:blip r:embed="rId5">
            <a:alphaModFix/>
          </a:blip>
          <a:stretch>
            <a:fillRect/>
          </a:stretch>
        </p:blipFill>
        <p:spPr>
          <a:xfrm>
            <a:off x="706750" y="1628125"/>
            <a:ext cx="2688925" cy="268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89" name="Shape 489"/>
        <p:cNvGrpSpPr/>
        <p:nvPr/>
      </p:nvGrpSpPr>
      <p:grpSpPr>
        <a:xfrm>
          <a:off x="0" y="0"/>
          <a:ext cx="0" cy="0"/>
          <a:chOff x="0" y="0"/>
          <a:chExt cx="0" cy="0"/>
        </a:xfrm>
      </p:grpSpPr>
      <p:grpSp>
        <p:nvGrpSpPr>
          <p:cNvPr id="490" name="Google Shape;490;p29"/>
          <p:cNvGrpSpPr/>
          <p:nvPr/>
        </p:nvGrpSpPr>
        <p:grpSpPr>
          <a:xfrm>
            <a:off x="314000" y="2020325"/>
            <a:ext cx="8510400" cy="1625025"/>
            <a:chOff x="314000" y="2020325"/>
            <a:chExt cx="8510400" cy="1625025"/>
          </a:xfrm>
        </p:grpSpPr>
        <p:sp>
          <p:nvSpPr>
            <p:cNvPr id="491" name="Google Shape;491;p29"/>
            <p:cNvSpPr/>
            <p:nvPr/>
          </p:nvSpPr>
          <p:spPr>
            <a:xfrm>
              <a:off x="314000" y="2542250"/>
              <a:ext cx="8510400" cy="110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2" name="Google Shape;492;p29"/>
            <p:cNvGrpSpPr/>
            <p:nvPr/>
          </p:nvGrpSpPr>
          <p:grpSpPr>
            <a:xfrm>
              <a:off x="3524825" y="2020325"/>
              <a:ext cx="2076362" cy="641924"/>
              <a:chOff x="3527575" y="0"/>
              <a:chExt cx="2076362" cy="641924"/>
            </a:xfrm>
          </p:grpSpPr>
          <p:sp>
            <p:nvSpPr>
              <p:cNvPr id="493" name="Google Shape;493;p2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4" name="Google Shape;494;p2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95" name="Google Shape;495;p29"/>
              <p:cNvGrpSpPr/>
              <p:nvPr/>
            </p:nvGrpSpPr>
            <p:grpSpPr>
              <a:xfrm>
                <a:off x="5557050" y="0"/>
                <a:ext cx="46887" cy="641924"/>
                <a:chOff x="2783050" y="0"/>
                <a:chExt cx="46887" cy="641924"/>
              </a:xfrm>
            </p:grpSpPr>
            <p:sp>
              <p:nvSpPr>
                <p:cNvPr id="496" name="Google Shape;496;p2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7" name="Google Shape;497;p2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grpSp>
        <p:nvGrpSpPr>
          <p:cNvPr id="498" name="Google Shape;498;p29"/>
          <p:cNvGrpSpPr/>
          <p:nvPr/>
        </p:nvGrpSpPr>
        <p:grpSpPr>
          <a:xfrm>
            <a:off x="3291400" y="0"/>
            <a:ext cx="2555700" cy="2301750"/>
            <a:chOff x="3294150" y="0"/>
            <a:chExt cx="2555700" cy="2301750"/>
          </a:xfrm>
        </p:grpSpPr>
        <p:sp>
          <p:nvSpPr>
            <p:cNvPr id="499" name="Google Shape;499;p29"/>
            <p:cNvSpPr/>
            <p:nvPr/>
          </p:nvSpPr>
          <p:spPr>
            <a:xfrm>
              <a:off x="3294150" y="363150"/>
              <a:ext cx="2555700" cy="193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0" name="Google Shape;500;p2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2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02" name="Google Shape;502;p29"/>
            <p:cNvGrpSpPr/>
            <p:nvPr/>
          </p:nvGrpSpPr>
          <p:grpSpPr>
            <a:xfrm>
              <a:off x="5557050" y="0"/>
              <a:ext cx="46887" cy="641924"/>
              <a:chOff x="2783050" y="0"/>
              <a:chExt cx="46887" cy="641924"/>
            </a:xfrm>
          </p:grpSpPr>
          <p:sp>
            <p:nvSpPr>
              <p:cNvPr id="503" name="Google Shape;503;p2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 name="Google Shape;504;p2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505" name="Google Shape;505;p29"/>
          <p:cNvSpPr/>
          <p:nvPr/>
        </p:nvSpPr>
        <p:spPr>
          <a:xfrm>
            <a:off x="4440650" y="0"/>
            <a:ext cx="262800" cy="26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txBox="1"/>
          <p:nvPr>
            <p:ph type="ctrTitle"/>
          </p:nvPr>
        </p:nvSpPr>
        <p:spPr>
          <a:xfrm>
            <a:off x="772675" y="2627475"/>
            <a:ext cx="7724400" cy="11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FUNCTIONALITIES</a:t>
            </a:r>
            <a:endParaRPr sz="4200"/>
          </a:p>
        </p:txBody>
      </p:sp>
      <p:sp>
        <p:nvSpPr>
          <p:cNvPr id="507" name="Google Shape;507;p29"/>
          <p:cNvSpPr txBox="1"/>
          <p:nvPr>
            <p:ph idx="1" type="subTitle"/>
          </p:nvPr>
        </p:nvSpPr>
        <p:spPr>
          <a:xfrm>
            <a:off x="1563424" y="3848475"/>
            <a:ext cx="6372900" cy="51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HERE ARE THE  FUNCTIONALITIES  THAT  WE ARE CURRENTLY  WORKING  ON THE  LMS SYSTEM</a:t>
            </a:r>
            <a:endParaRPr b="1"/>
          </a:p>
        </p:txBody>
      </p:sp>
      <p:grpSp>
        <p:nvGrpSpPr>
          <p:cNvPr id="508" name="Google Shape;508;p29"/>
          <p:cNvGrpSpPr/>
          <p:nvPr/>
        </p:nvGrpSpPr>
        <p:grpSpPr>
          <a:xfrm>
            <a:off x="3425975" y="969060"/>
            <a:ext cx="1014670" cy="956470"/>
            <a:chOff x="2622794" y="1990868"/>
            <a:chExt cx="389090" cy="296231"/>
          </a:xfrm>
        </p:grpSpPr>
        <p:sp>
          <p:nvSpPr>
            <p:cNvPr id="509" name="Google Shape;509;p29"/>
            <p:cNvSpPr/>
            <p:nvPr/>
          </p:nvSpPr>
          <p:spPr>
            <a:xfrm>
              <a:off x="2654910" y="1990868"/>
              <a:ext cx="324873" cy="224468"/>
            </a:xfrm>
            <a:custGeom>
              <a:rect b="b" l="l" r="r" t="t"/>
              <a:pathLst>
                <a:path extrusionOk="0" h="14992" w="21698">
                  <a:moveTo>
                    <a:pt x="378" y="1"/>
                  </a:moveTo>
                  <a:cubicBezTo>
                    <a:pt x="168" y="1"/>
                    <a:pt x="0" y="148"/>
                    <a:pt x="0" y="358"/>
                  </a:cubicBezTo>
                  <a:lnTo>
                    <a:pt x="0" y="14991"/>
                  </a:lnTo>
                  <a:lnTo>
                    <a:pt x="21697" y="14991"/>
                  </a:lnTo>
                  <a:lnTo>
                    <a:pt x="21697" y="358"/>
                  </a:lnTo>
                  <a:cubicBezTo>
                    <a:pt x="21697" y="148"/>
                    <a:pt x="21529" y="1"/>
                    <a:pt x="21340" y="1"/>
                  </a:cubicBezTo>
                  <a:close/>
                </a:path>
              </a:pathLst>
            </a:custGeom>
            <a:solidFill>
              <a:srgbClr val="EA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2654910" y="1990868"/>
              <a:ext cx="324873" cy="224468"/>
            </a:xfrm>
            <a:custGeom>
              <a:rect b="b" l="l" r="r" t="t"/>
              <a:pathLst>
                <a:path extrusionOk="0" h="14992" w="21698">
                  <a:moveTo>
                    <a:pt x="18607" y="1"/>
                  </a:moveTo>
                  <a:cubicBezTo>
                    <a:pt x="18817" y="1"/>
                    <a:pt x="18964" y="169"/>
                    <a:pt x="18964" y="358"/>
                  </a:cubicBezTo>
                  <a:lnTo>
                    <a:pt x="18964" y="12826"/>
                  </a:lnTo>
                  <a:cubicBezTo>
                    <a:pt x="18964" y="13057"/>
                    <a:pt x="18775" y="13267"/>
                    <a:pt x="18543" y="13267"/>
                  </a:cubicBezTo>
                  <a:lnTo>
                    <a:pt x="0" y="13267"/>
                  </a:lnTo>
                  <a:lnTo>
                    <a:pt x="0" y="14991"/>
                  </a:lnTo>
                  <a:lnTo>
                    <a:pt x="21697" y="14991"/>
                  </a:lnTo>
                  <a:lnTo>
                    <a:pt x="21697" y="358"/>
                  </a:lnTo>
                  <a:cubicBezTo>
                    <a:pt x="21697" y="169"/>
                    <a:pt x="21529" y="1"/>
                    <a:pt x="21340" y="1"/>
                  </a:cubicBezTo>
                  <a:close/>
                </a:path>
              </a:pathLst>
            </a:custGeom>
            <a:solidFill>
              <a:srgbClr val="BB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2679135" y="2015108"/>
              <a:ext cx="276407" cy="162137"/>
            </a:xfrm>
            <a:custGeom>
              <a:rect b="b" l="l" r="r" t="t"/>
              <a:pathLst>
                <a:path extrusionOk="0" h="10829" w="18461">
                  <a:moveTo>
                    <a:pt x="232" y="1"/>
                  </a:moveTo>
                  <a:cubicBezTo>
                    <a:pt x="106" y="1"/>
                    <a:pt x="1" y="106"/>
                    <a:pt x="1" y="211"/>
                  </a:cubicBezTo>
                  <a:lnTo>
                    <a:pt x="1" y="10597"/>
                  </a:lnTo>
                  <a:cubicBezTo>
                    <a:pt x="1" y="10723"/>
                    <a:pt x="106" y="10828"/>
                    <a:pt x="232" y="10828"/>
                  </a:cubicBezTo>
                  <a:lnTo>
                    <a:pt x="18250" y="10828"/>
                  </a:lnTo>
                  <a:cubicBezTo>
                    <a:pt x="18355" y="10828"/>
                    <a:pt x="18460" y="10723"/>
                    <a:pt x="18460" y="10597"/>
                  </a:cubicBezTo>
                  <a:lnTo>
                    <a:pt x="18460" y="211"/>
                  </a:lnTo>
                  <a:cubicBezTo>
                    <a:pt x="18460" y="106"/>
                    <a:pt x="18355" y="1"/>
                    <a:pt x="18250"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2679135" y="2015108"/>
              <a:ext cx="276722" cy="162137"/>
            </a:xfrm>
            <a:custGeom>
              <a:rect b="b" l="l" r="r" t="t"/>
              <a:pathLst>
                <a:path extrusionOk="0" h="10829" w="18482">
                  <a:moveTo>
                    <a:pt x="17346" y="1"/>
                  </a:moveTo>
                  <a:lnTo>
                    <a:pt x="17346" y="9546"/>
                  </a:lnTo>
                  <a:cubicBezTo>
                    <a:pt x="17346" y="9672"/>
                    <a:pt x="17262" y="9777"/>
                    <a:pt x="17136" y="9777"/>
                  </a:cubicBezTo>
                  <a:lnTo>
                    <a:pt x="1" y="9777"/>
                  </a:lnTo>
                  <a:lnTo>
                    <a:pt x="1" y="10597"/>
                  </a:lnTo>
                  <a:cubicBezTo>
                    <a:pt x="1" y="10723"/>
                    <a:pt x="106" y="10828"/>
                    <a:pt x="232" y="10828"/>
                  </a:cubicBezTo>
                  <a:lnTo>
                    <a:pt x="18250" y="10828"/>
                  </a:lnTo>
                  <a:cubicBezTo>
                    <a:pt x="18376" y="10828"/>
                    <a:pt x="18481" y="10723"/>
                    <a:pt x="18481" y="10597"/>
                  </a:cubicBezTo>
                  <a:lnTo>
                    <a:pt x="18481" y="211"/>
                  </a:lnTo>
                  <a:cubicBezTo>
                    <a:pt x="18481" y="85"/>
                    <a:pt x="18376" y="1"/>
                    <a:pt x="18250" y="1"/>
                  </a:cubicBezTo>
                  <a:close/>
                </a:path>
              </a:pathLst>
            </a:custGeom>
            <a:solidFill>
              <a:srgbClr val="8498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2622794" y="2264430"/>
              <a:ext cx="388776" cy="22668"/>
            </a:xfrm>
            <a:custGeom>
              <a:rect b="b" l="l" r="r" t="t"/>
              <a:pathLst>
                <a:path extrusionOk="0" h="1514" w="25966">
                  <a:moveTo>
                    <a:pt x="1" y="0"/>
                  </a:moveTo>
                  <a:lnTo>
                    <a:pt x="1" y="1009"/>
                  </a:lnTo>
                  <a:cubicBezTo>
                    <a:pt x="1" y="1283"/>
                    <a:pt x="232" y="1514"/>
                    <a:pt x="505" y="1514"/>
                  </a:cubicBezTo>
                  <a:lnTo>
                    <a:pt x="25482" y="1514"/>
                  </a:lnTo>
                  <a:cubicBezTo>
                    <a:pt x="25755" y="1493"/>
                    <a:pt x="25966" y="1283"/>
                    <a:pt x="25966" y="1009"/>
                  </a:cubicBezTo>
                  <a:lnTo>
                    <a:pt x="25966" y="0"/>
                  </a:lnTo>
                  <a:close/>
                </a:path>
              </a:pathLst>
            </a:custGeom>
            <a:solidFill>
              <a:srgbClr val="738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2623108" y="2201471"/>
              <a:ext cx="388776" cy="62974"/>
            </a:xfrm>
            <a:custGeom>
              <a:rect b="b" l="l" r="r" t="t"/>
              <a:pathLst>
                <a:path extrusionOk="0" h="4206" w="25966">
                  <a:moveTo>
                    <a:pt x="2124" y="0"/>
                  </a:moveTo>
                  <a:lnTo>
                    <a:pt x="1" y="4205"/>
                  </a:lnTo>
                  <a:lnTo>
                    <a:pt x="25966" y="4205"/>
                  </a:lnTo>
                  <a:lnTo>
                    <a:pt x="23821" y="0"/>
                  </a:lnTo>
                  <a:close/>
                </a:path>
              </a:pathLst>
            </a:custGeom>
            <a:solidFill>
              <a:srgbClr val="A1B4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2623108" y="2201471"/>
              <a:ext cx="388776" cy="62974"/>
            </a:xfrm>
            <a:custGeom>
              <a:rect b="b" l="l" r="r" t="t"/>
              <a:pathLst>
                <a:path extrusionOk="0" h="4206" w="25966">
                  <a:moveTo>
                    <a:pt x="20752" y="0"/>
                  </a:moveTo>
                  <a:lnTo>
                    <a:pt x="22160" y="2754"/>
                  </a:lnTo>
                  <a:cubicBezTo>
                    <a:pt x="22328" y="3070"/>
                    <a:pt x="22097" y="3448"/>
                    <a:pt x="21740" y="3448"/>
                  </a:cubicBezTo>
                  <a:lnTo>
                    <a:pt x="379" y="3448"/>
                  </a:lnTo>
                  <a:lnTo>
                    <a:pt x="1" y="4205"/>
                  </a:lnTo>
                  <a:lnTo>
                    <a:pt x="25966" y="4205"/>
                  </a:lnTo>
                  <a:lnTo>
                    <a:pt x="23821" y="0"/>
                  </a:lnTo>
                  <a:close/>
                </a:path>
              </a:pathLst>
            </a:custGeom>
            <a:solidFill>
              <a:srgbClr val="88A1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2766021" y="2232943"/>
              <a:ext cx="102951" cy="31502"/>
            </a:xfrm>
            <a:custGeom>
              <a:rect b="b" l="l" r="r" t="t"/>
              <a:pathLst>
                <a:path extrusionOk="0" h="2104" w="6876">
                  <a:moveTo>
                    <a:pt x="842" y="1"/>
                  </a:moveTo>
                  <a:cubicBezTo>
                    <a:pt x="673" y="1"/>
                    <a:pt x="547" y="106"/>
                    <a:pt x="505" y="253"/>
                  </a:cubicBezTo>
                  <a:lnTo>
                    <a:pt x="1" y="2103"/>
                  </a:lnTo>
                  <a:lnTo>
                    <a:pt x="6876" y="2103"/>
                  </a:lnTo>
                  <a:lnTo>
                    <a:pt x="6371" y="253"/>
                  </a:lnTo>
                  <a:cubicBezTo>
                    <a:pt x="6329" y="106"/>
                    <a:pt x="6182" y="1"/>
                    <a:pt x="6035" y="1"/>
                  </a:cubicBezTo>
                  <a:close/>
                </a:path>
              </a:pathLst>
            </a:custGeom>
            <a:solidFill>
              <a:srgbClr val="EA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2766021" y="2253096"/>
              <a:ext cx="102951" cy="11349"/>
            </a:xfrm>
            <a:custGeom>
              <a:rect b="b" l="l" r="r" t="t"/>
              <a:pathLst>
                <a:path extrusionOk="0" h="758" w="6876">
                  <a:moveTo>
                    <a:pt x="211" y="0"/>
                  </a:moveTo>
                  <a:lnTo>
                    <a:pt x="1" y="757"/>
                  </a:lnTo>
                  <a:lnTo>
                    <a:pt x="6876" y="757"/>
                  </a:lnTo>
                  <a:lnTo>
                    <a:pt x="6665" y="0"/>
                  </a:lnTo>
                  <a:close/>
                </a:path>
              </a:pathLst>
            </a:custGeom>
            <a:solidFill>
              <a:srgbClr val="BB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29"/>
          <p:cNvGrpSpPr/>
          <p:nvPr/>
        </p:nvGrpSpPr>
        <p:grpSpPr>
          <a:xfrm>
            <a:off x="4577824" y="950837"/>
            <a:ext cx="914328" cy="956486"/>
            <a:chOff x="1989911" y="2306065"/>
            <a:chExt cx="387099" cy="353207"/>
          </a:xfrm>
        </p:grpSpPr>
        <p:sp>
          <p:nvSpPr>
            <p:cNvPr id="519" name="Google Shape;519;p29"/>
            <p:cNvSpPr/>
            <p:nvPr/>
          </p:nvSpPr>
          <p:spPr>
            <a:xfrm>
              <a:off x="2110003" y="2555181"/>
              <a:ext cx="146916" cy="88775"/>
            </a:xfrm>
            <a:custGeom>
              <a:rect b="b" l="l" r="r" t="t"/>
              <a:pathLst>
                <a:path extrusionOk="0" h="3379" w="5592">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2110003" y="2555181"/>
              <a:ext cx="137615" cy="81681"/>
            </a:xfrm>
            <a:custGeom>
              <a:rect b="b" l="l" r="r" t="t"/>
              <a:pathLst>
                <a:path extrusionOk="0" h="3109" w="5238">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1989911" y="2306065"/>
              <a:ext cx="387099" cy="275021"/>
            </a:xfrm>
            <a:custGeom>
              <a:rect b="b" l="l" r="r" t="t"/>
              <a:pathLst>
                <a:path extrusionOk="0" h="10468" w="14734">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2021438" y="2337723"/>
              <a:ext cx="324045" cy="193628"/>
            </a:xfrm>
            <a:custGeom>
              <a:rect b="b" l="l" r="r" t="t"/>
              <a:pathLst>
                <a:path extrusionOk="0" h="7370" w="12334">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2327224" y="2337776"/>
              <a:ext cx="18259" cy="193576"/>
            </a:xfrm>
            <a:custGeom>
              <a:rect b="b" l="l" r="r" t="t"/>
              <a:pathLst>
                <a:path extrusionOk="0" h="7368" w="695">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2069543" y="2630819"/>
              <a:ext cx="227651" cy="28453"/>
            </a:xfrm>
            <a:custGeom>
              <a:rect b="b" l="l" r="r" t="t"/>
              <a:pathLst>
                <a:path extrusionOk="0" h="1083" w="8665">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2175237" y="2549191"/>
              <a:ext cx="14975" cy="11849"/>
            </a:xfrm>
            <a:custGeom>
              <a:rect b="b" l="l" r="r" t="t"/>
              <a:pathLst>
                <a:path extrusionOk="0" h="451" w="57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29"/>
          <p:cNvGrpSpPr/>
          <p:nvPr/>
        </p:nvGrpSpPr>
        <p:grpSpPr>
          <a:xfrm>
            <a:off x="698645" y="1003546"/>
            <a:ext cx="979799" cy="1496995"/>
            <a:chOff x="2968400" y="1550086"/>
            <a:chExt cx="600183" cy="1105446"/>
          </a:xfrm>
        </p:grpSpPr>
        <p:sp>
          <p:nvSpPr>
            <p:cNvPr id="527" name="Google Shape;527;p29"/>
            <p:cNvSpPr/>
            <p:nvPr/>
          </p:nvSpPr>
          <p:spPr>
            <a:xfrm>
              <a:off x="2969337" y="1550086"/>
              <a:ext cx="554476" cy="562468"/>
            </a:xfrm>
            <a:custGeom>
              <a:rect b="b" l="l" r="r" t="t"/>
              <a:pathLst>
                <a:path extrusionOk="0" h="49199" w="48500">
                  <a:moveTo>
                    <a:pt x="31764" y="1"/>
                  </a:moveTo>
                  <a:cubicBezTo>
                    <a:pt x="31531" y="1"/>
                    <a:pt x="31291" y="10"/>
                    <a:pt x="31042" y="29"/>
                  </a:cubicBezTo>
                  <a:cubicBezTo>
                    <a:pt x="22846" y="658"/>
                    <a:pt x="17203" y="10221"/>
                    <a:pt x="12606" y="10221"/>
                  </a:cubicBezTo>
                  <a:cubicBezTo>
                    <a:pt x="11902" y="10221"/>
                    <a:pt x="11223" y="9996"/>
                    <a:pt x="10562" y="9481"/>
                  </a:cubicBezTo>
                  <a:cubicBezTo>
                    <a:pt x="8990" y="8255"/>
                    <a:pt x="7338" y="7513"/>
                    <a:pt x="5831" y="7513"/>
                  </a:cubicBezTo>
                  <a:cubicBezTo>
                    <a:pt x="2574" y="7513"/>
                    <a:pt x="1" y="10979"/>
                    <a:pt x="403" y="20509"/>
                  </a:cubicBezTo>
                  <a:cubicBezTo>
                    <a:pt x="1713" y="16270"/>
                    <a:pt x="2682" y="14695"/>
                    <a:pt x="2682" y="14694"/>
                  </a:cubicBezTo>
                  <a:lnTo>
                    <a:pt x="2682" y="14694"/>
                  </a:lnTo>
                  <a:cubicBezTo>
                    <a:pt x="2682" y="14695"/>
                    <a:pt x="428" y="21489"/>
                    <a:pt x="5480" y="25152"/>
                  </a:cubicBezTo>
                  <a:cubicBezTo>
                    <a:pt x="10531" y="28813"/>
                    <a:pt x="12710" y="29253"/>
                    <a:pt x="8763" y="33083"/>
                  </a:cubicBezTo>
                  <a:cubicBezTo>
                    <a:pt x="4990" y="36750"/>
                    <a:pt x="8589" y="37563"/>
                    <a:pt x="8365" y="40430"/>
                  </a:cubicBezTo>
                  <a:cubicBezTo>
                    <a:pt x="8148" y="43303"/>
                    <a:pt x="3531" y="42745"/>
                    <a:pt x="3289" y="49198"/>
                  </a:cubicBezTo>
                  <a:lnTo>
                    <a:pt x="46557" y="49198"/>
                  </a:lnTo>
                  <a:cubicBezTo>
                    <a:pt x="46557" y="49198"/>
                    <a:pt x="42920" y="43825"/>
                    <a:pt x="44739" y="43017"/>
                  </a:cubicBezTo>
                  <a:cubicBezTo>
                    <a:pt x="46557" y="42206"/>
                    <a:pt x="48500" y="41169"/>
                    <a:pt x="44013" y="35205"/>
                  </a:cubicBezTo>
                  <a:cubicBezTo>
                    <a:pt x="39526" y="29234"/>
                    <a:pt x="39285" y="26745"/>
                    <a:pt x="41952" y="23811"/>
                  </a:cubicBezTo>
                  <a:cubicBezTo>
                    <a:pt x="44173" y="21368"/>
                    <a:pt x="47902" y="11389"/>
                    <a:pt x="42459" y="11389"/>
                  </a:cubicBezTo>
                  <a:cubicBezTo>
                    <a:pt x="41361" y="11389"/>
                    <a:pt x="39889" y="11795"/>
                    <a:pt x="37956" y="12752"/>
                  </a:cubicBezTo>
                  <a:cubicBezTo>
                    <a:pt x="37956" y="12752"/>
                    <a:pt x="40368" y="1"/>
                    <a:pt x="317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3339962" y="1954723"/>
              <a:ext cx="108243" cy="115217"/>
            </a:xfrm>
            <a:custGeom>
              <a:rect b="b" l="l" r="r" t="t"/>
              <a:pathLst>
                <a:path extrusionOk="0" h="10078" w="9468">
                  <a:moveTo>
                    <a:pt x="5603" y="0"/>
                  </a:moveTo>
                  <a:cubicBezTo>
                    <a:pt x="3181" y="0"/>
                    <a:pt x="932" y="3590"/>
                    <a:pt x="932" y="3590"/>
                  </a:cubicBezTo>
                  <a:lnTo>
                    <a:pt x="1" y="8740"/>
                  </a:lnTo>
                  <a:cubicBezTo>
                    <a:pt x="1113" y="9684"/>
                    <a:pt x="2154" y="10077"/>
                    <a:pt x="3094" y="10077"/>
                  </a:cubicBezTo>
                  <a:cubicBezTo>
                    <a:pt x="7281" y="10077"/>
                    <a:pt x="9468" y="2272"/>
                    <a:pt x="7101" y="519"/>
                  </a:cubicBezTo>
                  <a:cubicBezTo>
                    <a:pt x="6606" y="152"/>
                    <a:pt x="6101" y="0"/>
                    <a:pt x="5603" y="0"/>
                  </a:cubicBezTo>
                  <a:close/>
                </a:path>
              </a:pathLst>
            </a:custGeom>
            <a:solidFill>
              <a:srgbClr val="FFA6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3339962" y="1966178"/>
              <a:ext cx="36916" cy="100480"/>
            </a:xfrm>
            <a:custGeom>
              <a:rect b="b" l="l" r="r" t="t"/>
              <a:pathLst>
                <a:path extrusionOk="0" h="8789" w="3229">
                  <a:moveTo>
                    <a:pt x="3228" y="1"/>
                  </a:moveTo>
                  <a:lnTo>
                    <a:pt x="3228" y="1"/>
                  </a:lnTo>
                  <a:cubicBezTo>
                    <a:pt x="1888" y="1061"/>
                    <a:pt x="932" y="2588"/>
                    <a:pt x="932" y="2588"/>
                  </a:cubicBezTo>
                  <a:lnTo>
                    <a:pt x="1" y="7738"/>
                  </a:lnTo>
                  <a:cubicBezTo>
                    <a:pt x="585" y="8236"/>
                    <a:pt x="1143" y="8577"/>
                    <a:pt x="1682" y="8788"/>
                  </a:cubicBezTo>
                  <a:cubicBezTo>
                    <a:pt x="2223" y="5902"/>
                    <a:pt x="2837" y="2123"/>
                    <a:pt x="3228" y="1"/>
                  </a:cubicBezTo>
                  <a:close/>
                </a:path>
              </a:pathLst>
            </a:custGeom>
            <a:solidFill>
              <a:srgbClr val="FC9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3029392" y="1954723"/>
              <a:ext cx="108243" cy="115217"/>
            </a:xfrm>
            <a:custGeom>
              <a:rect b="b" l="l" r="r" t="t"/>
              <a:pathLst>
                <a:path extrusionOk="0" h="10078" w="9468">
                  <a:moveTo>
                    <a:pt x="3864" y="0"/>
                  </a:moveTo>
                  <a:cubicBezTo>
                    <a:pt x="3366" y="0"/>
                    <a:pt x="2861" y="152"/>
                    <a:pt x="2368" y="519"/>
                  </a:cubicBezTo>
                  <a:cubicBezTo>
                    <a:pt x="1" y="2272"/>
                    <a:pt x="2183" y="10077"/>
                    <a:pt x="6372" y="10077"/>
                  </a:cubicBezTo>
                  <a:cubicBezTo>
                    <a:pt x="7313" y="10077"/>
                    <a:pt x="8354" y="9684"/>
                    <a:pt x="9468" y="8740"/>
                  </a:cubicBezTo>
                  <a:lnTo>
                    <a:pt x="8537" y="3590"/>
                  </a:lnTo>
                  <a:cubicBezTo>
                    <a:pt x="8537" y="3590"/>
                    <a:pt x="6283" y="0"/>
                    <a:pt x="3864" y="0"/>
                  </a:cubicBezTo>
                  <a:close/>
                </a:path>
              </a:pathLst>
            </a:custGeom>
            <a:solidFill>
              <a:srgbClr val="FFA6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3099243" y="1964977"/>
              <a:ext cx="38390" cy="104939"/>
            </a:xfrm>
            <a:custGeom>
              <a:rect b="b" l="l" r="r" t="t"/>
              <a:pathLst>
                <a:path extrusionOk="0" h="9179" w="3358">
                  <a:moveTo>
                    <a:pt x="1" y="0"/>
                  </a:moveTo>
                  <a:lnTo>
                    <a:pt x="926" y="5654"/>
                  </a:lnTo>
                  <a:lnTo>
                    <a:pt x="211" y="9178"/>
                  </a:lnTo>
                  <a:cubicBezTo>
                    <a:pt x="233" y="9178"/>
                    <a:pt x="256" y="9179"/>
                    <a:pt x="278" y="9179"/>
                  </a:cubicBezTo>
                  <a:cubicBezTo>
                    <a:pt x="1216" y="9179"/>
                    <a:pt x="2248" y="8783"/>
                    <a:pt x="3358" y="7843"/>
                  </a:cubicBezTo>
                  <a:lnTo>
                    <a:pt x="2427" y="2693"/>
                  </a:lnTo>
                  <a:cubicBezTo>
                    <a:pt x="2427" y="2693"/>
                    <a:pt x="1402" y="1066"/>
                    <a:pt x="1" y="0"/>
                  </a:cubicBezTo>
                  <a:close/>
                </a:path>
              </a:pathLst>
            </a:custGeom>
            <a:solidFill>
              <a:srgbClr val="FC9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2968400" y="2125099"/>
              <a:ext cx="600183" cy="530434"/>
            </a:xfrm>
            <a:custGeom>
              <a:rect b="b" l="l" r="r" t="t"/>
              <a:pathLst>
                <a:path extrusionOk="0" h="46397" w="52498">
                  <a:moveTo>
                    <a:pt x="30783" y="1"/>
                  </a:moveTo>
                  <a:lnTo>
                    <a:pt x="23579" y="6274"/>
                  </a:lnTo>
                  <a:cubicBezTo>
                    <a:pt x="23579" y="6274"/>
                    <a:pt x="21797" y="19847"/>
                    <a:pt x="18321" y="32482"/>
                  </a:cubicBezTo>
                  <a:cubicBezTo>
                    <a:pt x="14840" y="45125"/>
                    <a:pt x="1" y="46397"/>
                    <a:pt x="1" y="46397"/>
                  </a:cubicBezTo>
                  <a:lnTo>
                    <a:pt x="52497" y="46397"/>
                  </a:lnTo>
                  <a:cubicBezTo>
                    <a:pt x="46118" y="45403"/>
                    <a:pt x="38591" y="42493"/>
                    <a:pt x="34432" y="32657"/>
                  </a:cubicBezTo>
                  <a:cubicBezTo>
                    <a:pt x="30274" y="22814"/>
                    <a:pt x="30783" y="1"/>
                    <a:pt x="30783" y="1"/>
                  </a:cubicBezTo>
                  <a:close/>
                </a:path>
              </a:pathLst>
            </a:custGeom>
            <a:solidFill>
              <a:srgbClr val="FFA6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3216024" y="2125099"/>
              <a:ext cx="116509" cy="246267"/>
            </a:xfrm>
            <a:custGeom>
              <a:rect b="b" l="l" r="r" t="t"/>
              <a:pathLst>
                <a:path extrusionOk="0" h="21541" w="10191">
                  <a:moveTo>
                    <a:pt x="9123" y="1"/>
                  </a:moveTo>
                  <a:lnTo>
                    <a:pt x="1919" y="6274"/>
                  </a:lnTo>
                  <a:cubicBezTo>
                    <a:pt x="1919" y="6274"/>
                    <a:pt x="1272" y="11189"/>
                    <a:pt x="0" y="17862"/>
                  </a:cubicBezTo>
                  <a:cubicBezTo>
                    <a:pt x="2762" y="18873"/>
                    <a:pt x="6722" y="20300"/>
                    <a:pt x="10191" y="21541"/>
                  </a:cubicBezTo>
                  <a:cubicBezTo>
                    <a:pt x="8874" y="11389"/>
                    <a:pt x="9123" y="1"/>
                    <a:pt x="9123" y="1"/>
                  </a:cubicBezTo>
                  <a:close/>
                </a:path>
              </a:pathLst>
            </a:custGeom>
            <a:solidFill>
              <a:srgbClr val="FC9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3344295" y="1995753"/>
              <a:ext cx="68343" cy="46130"/>
            </a:xfrm>
            <a:custGeom>
              <a:rect b="b" l="l" r="r" t="t"/>
              <a:pathLst>
                <a:path extrusionOk="0" h="4035" w="5978">
                  <a:moveTo>
                    <a:pt x="5977" y="1"/>
                  </a:moveTo>
                  <a:lnTo>
                    <a:pt x="5977" y="1"/>
                  </a:lnTo>
                  <a:cubicBezTo>
                    <a:pt x="5003" y="367"/>
                    <a:pt x="4059" y="783"/>
                    <a:pt x="3128" y="1230"/>
                  </a:cubicBezTo>
                  <a:cubicBezTo>
                    <a:pt x="2197" y="1677"/>
                    <a:pt x="1274" y="2143"/>
                    <a:pt x="372" y="2639"/>
                  </a:cubicBezTo>
                  <a:lnTo>
                    <a:pt x="0" y="2843"/>
                  </a:lnTo>
                  <a:lnTo>
                    <a:pt x="380" y="2999"/>
                  </a:lnTo>
                  <a:cubicBezTo>
                    <a:pt x="1311" y="3377"/>
                    <a:pt x="2254" y="3730"/>
                    <a:pt x="3216" y="4034"/>
                  </a:cubicBezTo>
                  <a:cubicBezTo>
                    <a:pt x="2466" y="3597"/>
                    <a:pt x="1695" y="3195"/>
                    <a:pt x="916" y="2818"/>
                  </a:cubicBezTo>
                  <a:lnTo>
                    <a:pt x="916" y="2818"/>
                  </a:lnTo>
                  <a:cubicBezTo>
                    <a:pt x="1723" y="2429"/>
                    <a:pt x="2521" y="2015"/>
                    <a:pt x="3308" y="1584"/>
                  </a:cubicBezTo>
                  <a:cubicBezTo>
                    <a:pt x="4215" y="1093"/>
                    <a:pt x="5109" y="571"/>
                    <a:pt x="5977" y="1"/>
                  </a:cubicBezTo>
                  <a:close/>
                </a:path>
              </a:pathLst>
            </a:custGeom>
            <a:solidFill>
              <a:srgbClr val="E97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3064969" y="1995753"/>
              <a:ext cx="68343" cy="46130"/>
            </a:xfrm>
            <a:custGeom>
              <a:rect b="b" l="l" r="r" t="t"/>
              <a:pathLst>
                <a:path extrusionOk="0" h="4035" w="5978">
                  <a:moveTo>
                    <a:pt x="0" y="1"/>
                  </a:moveTo>
                  <a:lnTo>
                    <a:pt x="0" y="1"/>
                  </a:lnTo>
                  <a:cubicBezTo>
                    <a:pt x="870" y="571"/>
                    <a:pt x="1764" y="1093"/>
                    <a:pt x="2669" y="1584"/>
                  </a:cubicBezTo>
                  <a:cubicBezTo>
                    <a:pt x="3457" y="2015"/>
                    <a:pt x="4254" y="2428"/>
                    <a:pt x="5060" y="2818"/>
                  </a:cubicBezTo>
                  <a:lnTo>
                    <a:pt x="5060" y="2818"/>
                  </a:lnTo>
                  <a:cubicBezTo>
                    <a:pt x="4279" y="3194"/>
                    <a:pt x="3511" y="3597"/>
                    <a:pt x="2756" y="4034"/>
                  </a:cubicBezTo>
                  <a:cubicBezTo>
                    <a:pt x="3724" y="3730"/>
                    <a:pt x="4668" y="3377"/>
                    <a:pt x="5599" y="2999"/>
                  </a:cubicBezTo>
                  <a:lnTo>
                    <a:pt x="5978" y="2843"/>
                  </a:lnTo>
                  <a:lnTo>
                    <a:pt x="5605" y="2639"/>
                  </a:lnTo>
                  <a:cubicBezTo>
                    <a:pt x="4698" y="2143"/>
                    <a:pt x="3781" y="1677"/>
                    <a:pt x="2850" y="1230"/>
                  </a:cubicBezTo>
                  <a:cubicBezTo>
                    <a:pt x="1919" y="783"/>
                    <a:pt x="974" y="367"/>
                    <a:pt x="0" y="1"/>
                  </a:cubicBezTo>
                  <a:close/>
                </a:path>
              </a:pathLst>
            </a:custGeom>
            <a:solidFill>
              <a:srgbClr val="E97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a:off x="3054680" y="1686760"/>
              <a:ext cx="354693" cy="617938"/>
            </a:xfrm>
            <a:custGeom>
              <a:rect b="b" l="l" r="r" t="t"/>
              <a:pathLst>
                <a:path extrusionOk="0" h="54051" w="31025">
                  <a:moveTo>
                    <a:pt x="15950" y="1"/>
                  </a:moveTo>
                  <a:cubicBezTo>
                    <a:pt x="5379" y="1"/>
                    <a:pt x="1" y="4427"/>
                    <a:pt x="1" y="4427"/>
                  </a:cubicBezTo>
                  <a:cubicBezTo>
                    <a:pt x="1118" y="12278"/>
                    <a:pt x="5139" y="21902"/>
                    <a:pt x="6170" y="29381"/>
                  </a:cubicBezTo>
                  <a:cubicBezTo>
                    <a:pt x="5512" y="34799"/>
                    <a:pt x="4202" y="51152"/>
                    <a:pt x="4202" y="51152"/>
                  </a:cubicBezTo>
                  <a:lnTo>
                    <a:pt x="19624" y="54050"/>
                  </a:lnTo>
                  <a:cubicBezTo>
                    <a:pt x="19624" y="54050"/>
                    <a:pt x="31024" y="17044"/>
                    <a:pt x="29529" y="2181"/>
                  </a:cubicBezTo>
                  <a:cubicBezTo>
                    <a:pt x="24322" y="586"/>
                    <a:pt x="19793" y="1"/>
                    <a:pt x="15950" y="1"/>
                  </a:cubicBezTo>
                  <a:close/>
                </a:path>
              </a:pathLst>
            </a:custGeom>
            <a:solidFill>
              <a:srgbClr val="FFA6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a:off x="3102719" y="1945382"/>
              <a:ext cx="251595" cy="359312"/>
            </a:xfrm>
            <a:custGeom>
              <a:rect b="b" l="l" r="r" t="t"/>
              <a:pathLst>
                <a:path extrusionOk="0" h="31429" w="22007">
                  <a:moveTo>
                    <a:pt x="10504" y="1"/>
                  </a:moveTo>
                  <a:cubicBezTo>
                    <a:pt x="10069" y="1"/>
                    <a:pt x="9627" y="31"/>
                    <a:pt x="9178" y="94"/>
                  </a:cubicBezTo>
                  <a:cubicBezTo>
                    <a:pt x="5114" y="658"/>
                    <a:pt x="2521" y="2731"/>
                    <a:pt x="1433" y="3786"/>
                  </a:cubicBezTo>
                  <a:cubicBezTo>
                    <a:pt x="1651" y="4805"/>
                    <a:pt x="1831" y="5797"/>
                    <a:pt x="1968" y="6759"/>
                  </a:cubicBezTo>
                  <a:cubicBezTo>
                    <a:pt x="1310" y="12177"/>
                    <a:pt x="0" y="28530"/>
                    <a:pt x="0" y="28530"/>
                  </a:cubicBezTo>
                  <a:lnTo>
                    <a:pt x="15422" y="31428"/>
                  </a:lnTo>
                  <a:cubicBezTo>
                    <a:pt x="15422" y="31428"/>
                    <a:pt x="19102" y="19482"/>
                    <a:pt x="22007" y="6430"/>
                  </a:cubicBezTo>
                  <a:cubicBezTo>
                    <a:pt x="18711" y="3151"/>
                    <a:pt x="14957" y="1"/>
                    <a:pt x="10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9"/>
            <p:cNvSpPr/>
            <p:nvPr/>
          </p:nvSpPr>
          <p:spPr>
            <a:xfrm>
              <a:off x="3241073" y="1836775"/>
              <a:ext cx="22351" cy="32423"/>
            </a:xfrm>
            <a:custGeom>
              <a:rect b="b" l="l" r="r" t="t"/>
              <a:pathLst>
                <a:path extrusionOk="0" h="2836" w="1955">
                  <a:moveTo>
                    <a:pt x="980" y="0"/>
                  </a:moveTo>
                  <a:cubicBezTo>
                    <a:pt x="441" y="0"/>
                    <a:pt x="0" y="639"/>
                    <a:pt x="0" y="1421"/>
                  </a:cubicBezTo>
                  <a:cubicBezTo>
                    <a:pt x="0" y="2203"/>
                    <a:pt x="441" y="2836"/>
                    <a:pt x="980" y="2836"/>
                  </a:cubicBezTo>
                  <a:cubicBezTo>
                    <a:pt x="1515" y="2836"/>
                    <a:pt x="1954" y="2203"/>
                    <a:pt x="1954" y="1421"/>
                  </a:cubicBezTo>
                  <a:cubicBezTo>
                    <a:pt x="1954" y="639"/>
                    <a:pt x="1515" y="0"/>
                    <a:pt x="9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9"/>
            <p:cNvSpPr/>
            <p:nvPr/>
          </p:nvSpPr>
          <p:spPr>
            <a:xfrm>
              <a:off x="3182036" y="1836775"/>
              <a:ext cx="22293" cy="32423"/>
            </a:xfrm>
            <a:custGeom>
              <a:rect b="b" l="l" r="r" t="t"/>
              <a:pathLst>
                <a:path extrusionOk="0" h="2836" w="1950">
                  <a:moveTo>
                    <a:pt x="974" y="0"/>
                  </a:moveTo>
                  <a:cubicBezTo>
                    <a:pt x="435" y="0"/>
                    <a:pt x="0" y="639"/>
                    <a:pt x="0" y="1421"/>
                  </a:cubicBezTo>
                  <a:cubicBezTo>
                    <a:pt x="0" y="2203"/>
                    <a:pt x="435" y="2836"/>
                    <a:pt x="974" y="2836"/>
                  </a:cubicBezTo>
                  <a:cubicBezTo>
                    <a:pt x="1515" y="2836"/>
                    <a:pt x="1950" y="2203"/>
                    <a:pt x="1950" y="1421"/>
                  </a:cubicBezTo>
                  <a:cubicBezTo>
                    <a:pt x="1950" y="639"/>
                    <a:pt x="1515" y="0"/>
                    <a:pt x="9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3143726" y="1777807"/>
              <a:ext cx="69041" cy="47262"/>
            </a:xfrm>
            <a:custGeom>
              <a:rect b="b" l="l" r="r" t="t"/>
              <a:pathLst>
                <a:path extrusionOk="0" h="4134" w="6039">
                  <a:moveTo>
                    <a:pt x="3184" y="1"/>
                  </a:moveTo>
                  <a:cubicBezTo>
                    <a:pt x="2071" y="1"/>
                    <a:pt x="858" y="926"/>
                    <a:pt x="0" y="4133"/>
                  </a:cubicBezTo>
                  <a:lnTo>
                    <a:pt x="6038" y="1725"/>
                  </a:lnTo>
                  <a:cubicBezTo>
                    <a:pt x="6038" y="1725"/>
                    <a:pt x="4703" y="1"/>
                    <a:pt x="3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3237437" y="1779442"/>
              <a:ext cx="73317" cy="51229"/>
            </a:xfrm>
            <a:custGeom>
              <a:rect b="b" l="l" r="r" t="t"/>
              <a:pathLst>
                <a:path extrusionOk="0" h="4481" w="6413">
                  <a:moveTo>
                    <a:pt x="3054" y="0"/>
                  </a:moveTo>
                  <a:cubicBezTo>
                    <a:pt x="1466" y="0"/>
                    <a:pt x="1" y="1521"/>
                    <a:pt x="1" y="1521"/>
                  </a:cubicBezTo>
                  <a:lnTo>
                    <a:pt x="6413" y="4480"/>
                  </a:lnTo>
                  <a:cubicBezTo>
                    <a:pt x="5673" y="974"/>
                    <a:pt x="4324" y="0"/>
                    <a:pt x="30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2968400" y="2480622"/>
              <a:ext cx="600183" cy="174906"/>
            </a:xfrm>
            <a:custGeom>
              <a:rect b="b" l="l" r="r" t="t"/>
              <a:pathLst>
                <a:path extrusionOk="0" h="15299" w="52498">
                  <a:moveTo>
                    <a:pt x="33848" y="1"/>
                  </a:moveTo>
                  <a:cubicBezTo>
                    <a:pt x="31279" y="1875"/>
                    <a:pt x="27464" y="3965"/>
                    <a:pt x="23237" y="3965"/>
                  </a:cubicBezTo>
                  <a:cubicBezTo>
                    <a:pt x="21502" y="3965"/>
                    <a:pt x="19698" y="3613"/>
                    <a:pt x="17881" y="2750"/>
                  </a:cubicBezTo>
                  <a:cubicBezTo>
                    <a:pt x="13748" y="14113"/>
                    <a:pt x="1" y="15299"/>
                    <a:pt x="1" y="15299"/>
                  </a:cubicBezTo>
                  <a:lnTo>
                    <a:pt x="52497" y="15299"/>
                  </a:lnTo>
                  <a:cubicBezTo>
                    <a:pt x="46118" y="14305"/>
                    <a:pt x="38591" y="11395"/>
                    <a:pt x="34432" y="1559"/>
                  </a:cubicBezTo>
                  <a:cubicBezTo>
                    <a:pt x="34228" y="1069"/>
                    <a:pt x="34034" y="547"/>
                    <a:pt x="338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3156062" y="2512061"/>
              <a:ext cx="214794" cy="61735"/>
            </a:xfrm>
            <a:custGeom>
              <a:rect b="b" l="l" r="r" t="t"/>
              <a:pathLst>
                <a:path extrusionOk="0" h="5400" w="18788">
                  <a:moveTo>
                    <a:pt x="18483" y="0"/>
                  </a:moveTo>
                  <a:cubicBezTo>
                    <a:pt x="18409" y="64"/>
                    <a:pt x="13247" y="4953"/>
                    <a:pt x="7042" y="4953"/>
                  </a:cubicBezTo>
                  <a:cubicBezTo>
                    <a:pt x="4853" y="4953"/>
                    <a:pt x="2533" y="4344"/>
                    <a:pt x="262" y="2699"/>
                  </a:cubicBezTo>
                  <a:lnTo>
                    <a:pt x="1" y="3059"/>
                  </a:lnTo>
                  <a:cubicBezTo>
                    <a:pt x="2360" y="4766"/>
                    <a:pt x="4767" y="5399"/>
                    <a:pt x="7038" y="5399"/>
                  </a:cubicBezTo>
                  <a:cubicBezTo>
                    <a:pt x="13425" y="5399"/>
                    <a:pt x="18719" y="390"/>
                    <a:pt x="18787" y="316"/>
                  </a:cubicBezTo>
                  <a:lnTo>
                    <a:pt x="184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3163950" y="1878469"/>
              <a:ext cx="125769" cy="76724"/>
            </a:xfrm>
            <a:custGeom>
              <a:rect b="b" l="l" r="r" t="t"/>
              <a:pathLst>
                <a:path extrusionOk="0" h="6711" w="11001">
                  <a:moveTo>
                    <a:pt x="4597" y="1"/>
                  </a:moveTo>
                  <a:cubicBezTo>
                    <a:pt x="3227" y="1"/>
                    <a:pt x="1627" y="1687"/>
                    <a:pt x="0" y="6711"/>
                  </a:cubicBezTo>
                  <a:cubicBezTo>
                    <a:pt x="1583" y="6629"/>
                    <a:pt x="3682" y="6608"/>
                    <a:pt x="5471" y="6608"/>
                  </a:cubicBezTo>
                  <a:cubicBezTo>
                    <a:pt x="7521" y="6608"/>
                    <a:pt x="9166" y="6636"/>
                    <a:pt x="9166" y="6636"/>
                  </a:cubicBezTo>
                  <a:cubicBezTo>
                    <a:pt x="9166" y="6636"/>
                    <a:pt x="11001" y="2967"/>
                    <a:pt x="8937" y="2967"/>
                  </a:cubicBezTo>
                  <a:cubicBezTo>
                    <a:pt x="8630" y="2967"/>
                    <a:pt x="8237" y="3048"/>
                    <a:pt x="7740" y="3234"/>
                  </a:cubicBezTo>
                  <a:cubicBezTo>
                    <a:pt x="7029" y="1573"/>
                    <a:pt x="5920" y="1"/>
                    <a:pt x="4597" y="1"/>
                  </a:cubicBezTo>
                  <a:close/>
                </a:path>
              </a:pathLst>
            </a:custGeom>
            <a:solidFill>
              <a:srgbClr val="FF7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3168992" y="2027752"/>
              <a:ext cx="112953" cy="40505"/>
            </a:xfrm>
            <a:custGeom>
              <a:rect b="b" l="l" r="r" t="t"/>
              <a:pathLst>
                <a:path extrusionOk="0" h="3543" w="9880">
                  <a:moveTo>
                    <a:pt x="9880" y="1"/>
                  </a:moveTo>
                  <a:cubicBezTo>
                    <a:pt x="9215" y="745"/>
                    <a:pt x="8471" y="1410"/>
                    <a:pt x="7663" y="1968"/>
                  </a:cubicBezTo>
                  <a:cubicBezTo>
                    <a:pt x="6858" y="2515"/>
                    <a:pt x="5964" y="2942"/>
                    <a:pt x="5020" y="3067"/>
                  </a:cubicBezTo>
                  <a:cubicBezTo>
                    <a:pt x="4831" y="3095"/>
                    <a:pt x="4642" y="3108"/>
                    <a:pt x="4452" y="3108"/>
                  </a:cubicBezTo>
                  <a:cubicBezTo>
                    <a:pt x="3699" y="3108"/>
                    <a:pt x="2945" y="2898"/>
                    <a:pt x="2272" y="2521"/>
                  </a:cubicBezTo>
                  <a:cubicBezTo>
                    <a:pt x="1427" y="2043"/>
                    <a:pt x="677" y="1378"/>
                    <a:pt x="0" y="640"/>
                  </a:cubicBezTo>
                  <a:lnTo>
                    <a:pt x="0" y="640"/>
                  </a:lnTo>
                  <a:cubicBezTo>
                    <a:pt x="540" y="1484"/>
                    <a:pt x="1222" y="2260"/>
                    <a:pt x="2092" y="2819"/>
                  </a:cubicBezTo>
                  <a:cubicBezTo>
                    <a:pt x="2532" y="3091"/>
                    <a:pt x="3009" y="3315"/>
                    <a:pt x="3518" y="3432"/>
                  </a:cubicBezTo>
                  <a:cubicBezTo>
                    <a:pt x="3839" y="3507"/>
                    <a:pt x="4169" y="3542"/>
                    <a:pt x="4499" y="3542"/>
                  </a:cubicBezTo>
                  <a:cubicBezTo>
                    <a:pt x="4694" y="3542"/>
                    <a:pt x="4889" y="3530"/>
                    <a:pt x="5082" y="3507"/>
                  </a:cubicBezTo>
                  <a:cubicBezTo>
                    <a:pt x="6125" y="3358"/>
                    <a:pt x="7075" y="2874"/>
                    <a:pt x="7869" y="2248"/>
                  </a:cubicBezTo>
                  <a:cubicBezTo>
                    <a:pt x="8669" y="1615"/>
                    <a:pt x="9353" y="851"/>
                    <a:pt x="9880" y="1"/>
                  </a:cubicBezTo>
                  <a:close/>
                </a:path>
              </a:pathLst>
            </a:custGeom>
            <a:solidFill>
              <a:srgbClr val="E97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9"/>
          <p:cNvGrpSpPr/>
          <p:nvPr/>
        </p:nvGrpSpPr>
        <p:grpSpPr>
          <a:xfrm>
            <a:off x="7075951" y="1159318"/>
            <a:ext cx="1060475" cy="1341236"/>
            <a:chOff x="2973700" y="3830325"/>
            <a:chExt cx="987039" cy="1646497"/>
          </a:xfrm>
        </p:grpSpPr>
        <p:sp>
          <p:nvSpPr>
            <p:cNvPr id="547" name="Google Shape;547;p29"/>
            <p:cNvSpPr/>
            <p:nvPr/>
          </p:nvSpPr>
          <p:spPr>
            <a:xfrm>
              <a:off x="2973700" y="3830325"/>
              <a:ext cx="958790" cy="1038457"/>
            </a:xfrm>
            <a:custGeom>
              <a:rect b="b" l="l" r="r" t="t"/>
              <a:pathLst>
                <a:path extrusionOk="0" h="54030" w="49885">
                  <a:moveTo>
                    <a:pt x="37217" y="0"/>
                  </a:moveTo>
                  <a:cubicBezTo>
                    <a:pt x="24305" y="0"/>
                    <a:pt x="12195" y="7514"/>
                    <a:pt x="9627" y="10171"/>
                  </a:cubicBezTo>
                  <a:cubicBezTo>
                    <a:pt x="6573" y="13324"/>
                    <a:pt x="0" y="32413"/>
                    <a:pt x="782" y="51174"/>
                  </a:cubicBezTo>
                  <a:cubicBezTo>
                    <a:pt x="1750" y="52055"/>
                    <a:pt x="4196" y="52769"/>
                    <a:pt x="7467" y="53259"/>
                  </a:cubicBezTo>
                  <a:lnTo>
                    <a:pt x="8043" y="48469"/>
                  </a:lnTo>
                  <a:lnTo>
                    <a:pt x="8043" y="53347"/>
                  </a:lnTo>
                  <a:cubicBezTo>
                    <a:pt x="9011" y="53476"/>
                    <a:pt x="10042" y="53594"/>
                    <a:pt x="11128" y="53688"/>
                  </a:cubicBezTo>
                  <a:lnTo>
                    <a:pt x="11363" y="51174"/>
                  </a:lnTo>
                  <a:lnTo>
                    <a:pt x="11779" y="53743"/>
                  </a:lnTo>
                  <a:cubicBezTo>
                    <a:pt x="13760" y="53905"/>
                    <a:pt x="15894" y="53998"/>
                    <a:pt x="18091" y="54023"/>
                  </a:cubicBezTo>
                  <a:lnTo>
                    <a:pt x="18091" y="49710"/>
                  </a:lnTo>
                  <a:lnTo>
                    <a:pt x="18991" y="54029"/>
                  </a:lnTo>
                  <a:cubicBezTo>
                    <a:pt x="19106" y="54029"/>
                    <a:pt x="19222" y="54030"/>
                    <a:pt x="19338" y="54030"/>
                  </a:cubicBezTo>
                  <a:cubicBezTo>
                    <a:pt x="24522" y="54030"/>
                    <a:pt x="29979" y="53637"/>
                    <a:pt x="34630" y="52781"/>
                  </a:cubicBezTo>
                  <a:lnTo>
                    <a:pt x="34922" y="48797"/>
                  </a:lnTo>
                  <a:lnTo>
                    <a:pt x="35133" y="52688"/>
                  </a:lnTo>
                  <a:cubicBezTo>
                    <a:pt x="35580" y="52595"/>
                    <a:pt x="36019" y="52502"/>
                    <a:pt x="36454" y="52408"/>
                  </a:cubicBezTo>
                  <a:lnTo>
                    <a:pt x="36727" y="47389"/>
                  </a:lnTo>
                  <a:lnTo>
                    <a:pt x="37285" y="52216"/>
                  </a:lnTo>
                  <a:cubicBezTo>
                    <a:pt x="39266" y="51726"/>
                    <a:pt x="41028" y="51136"/>
                    <a:pt x="42461" y="50435"/>
                  </a:cubicBezTo>
                  <a:lnTo>
                    <a:pt x="42549" y="47389"/>
                  </a:lnTo>
                  <a:lnTo>
                    <a:pt x="43237" y="50025"/>
                  </a:lnTo>
                  <a:cubicBezTo>
                    <a:pt x="44007" y="49592"/>
                    <a:pt x="44658" y="49114"/>
                    <a:pt x="45167" y="48593"/>
                  </a:cubicBezTo>
                  <a:cubicBezTo>
                    <a:pt x="45167" y="48593"/>
                    <a:pt x="49884" y="16297"/>
                    <a:pt x="44560" y="887"/>
                  </a:cubicBezTo>
                  <a:cubicBezTo>
                    <a:pt x="42123" y="268"/>
                    <a:pt x="39656" y="0"/>
                    <a:pt x="372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2992785" y="4292445"/>
              <a:ext cx="192777" cy="189394"/>
            </a:xfrm>
            <a:custGeom>
              <a:rect b="b" l="l" r="r" t="t"/>
              <a:pathLst>
                <a:path extrusionOk="0" h="9854" w="10030">
                  <a:moveTo>
                    <a:pt x="4337" y="1"/>
                  </a:moveTo>
                  <a:cubicBezTo>
                    <a:pt x="3919" y="1"/>
                    <a:pt x="3490" y="85"/>
                    <a:pt x="3054" y="276"/>
                  </a:cubicBezTo>
                  <a:cubicBezTo>
                    <a:pt x="0" y="1612"/>
                    <a:pt x="2513" y="9853"/>
                    <a:pt x="6923" y="9853"/>
                  </a:cubicBezTo>
                  <a:cubicBezTo>
                    <a:pt x="7881" y="9853"/>
                    <a:pt x="8929" y="9464"/>
                    <a:pt x="10029" y="8530"/>
                  </a:cubicBezTo>
                  <a:lnTo>
                    <a:pt x="10029" y="4807"/>
                  </a:lnTo>
                  <a:cubicBezTo>
                    <a:pt x="10029" y="4807"/>
                    <a:pt x="7494" y="1"/>
                    <a:pt x="4337" y="1"/>
                  </a:cubicBezTo>
                  <a:close/>
                </a:path>
              </a:pathLst>
            </a:custGeom>
            <a:solidFill>
              <a:srgbClr val="FFC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3120630" y="4315143"/>
              <a:ext cx="64925" cy="166522"/>
            </a:xfrm>
            <a:custGeom>
              <a:rect b="b" l="l" r="r" t="t"/>
              <a:pathLst>
                <a:path extrusionOk="0" h="8664" w="3378">
                  <a:moveTo>
                    <a:pt x="479" y="0"/>
                  </a:moveTo>
                  <a:cubicBezTo>
                    <a:pt x="318" y="2018"/>
                    <a:pt x="32" y="5834"/>
                    <a:pt x="1" y="8652"/>
                  </a:cubicBezTo>
                  <a:cubicBezTo>
                    <a:pt x="93" y="8660"/>
                    <a:pt x="185" y="8663"/>
                    <a:pt x="279" y="8663"/>
                  </a:cubicBezTo>
                  <a:cubicBezTo>
                    <a:pt x="1236" y="8663"/>
                    <a:pt x="2281" y="8281"/>
                    <a:pt x="3377" y="7349"/>
                  </a:cubicBezTo>
                  <a:lnTo>
                    <a:pt x="3377" y="3626"/>
                  </a:lnTo>
                  <a:cubicBezTo>
                    <a:pt x="3377" y="3626"/>
                    <a:pt x="2217" y="1423"/>
                    <a:pt x="479" y="0"/>
                  </a:cubicBezTo>
                  <a:close/>
                </a:path>
              </a:pathLst>
            </a:custGeom>
            <a:solidFill>
              <a:srgbClr val="FAAF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3076042" y="4366669"/>
              <a:ext cx="88873" cy="67289"/>
            </a:xfrm>
            <a:custGeom>
              <a:rect b="b" l="l" r="r" t="t"/>
              <a:pathLst>
                <a:path extrusionOk="0" h="3501" w="4624">
                  <a:moveTo>
                    <a:pt x="0" y="0"/>
                  </a:moveTo>
                  <a:cubicBezTo>
                    <a:pt x="404" y="169"/>
                    <a:pt x="782" y="361"/>
                    <a:pt x="1160" y="553"/>
                  </a:cubicBezTo>
                  <a:cubicBezTo>
                    <a:pt x="1539" y="745"/>
                    <a:pt x="1905" y="956"/>
                    <a:pt x="2260" y="1180"/>
                  </a:cubicBezTo>
                  <a:cubicBezTo>
                    <a:pt x="2613" y="1403"/>
                    <a:pt x="2948" y="1652"/>
                    <a:pt x="3265" y="1919"/>
                  </a:cubicBezTo>
                  <a:cubicBezTo>
                    <a:pt x="3508" y="2120"/>
                    <a:pt x="3727" y="2339"/>
                    <a:pt x="3932" y="2574"/>
                  </a:cubicBezTo>
                  <a:lnTo>
                    <a:pt x="3932" y="2574"/>
                  </a:lnTo>
                  <a:cubicBezTo>
                    <a:pt x="3655" y="2648"/>
                    <a:pt x="3387" y="2738"/>
                    <a:pt x="3122" y="2850"/>
                  </a:cubicBezTo>
                  <a:cubicBezTo>
                    <a:pt x="2761" y="3004"/>
                    <a:pt x="2403" y="3203"/>
                    <a:pt x="2142" y="3500"/>
                  </a:cubicBezTo>
                  <a:cubicBezTo>
                    <a:pt x="2470" y="3290"/>
                    <a:pt x="2836" y="3185"/>
                    <a:pt x="3202" y="3091"/>
                  </a:cubicBezTo>
                  <a:cubicBezTo>
                    <a:pt x="3569" y="2999"/>
                    <a:pt x="3947" y="2930"/>
                    <a:pt x="4313" y="2881"/>
                  </a:cubicBezTo>
                  <a:lnTo>
                    <a:pt x="4623" y="2844"/>
                  </a:lnTo>
                  <a:lnTo>
                    <a:pt x="4443" y="2577"/>
                  </a:lnTo>
                  <a:cubicBezTo>
                    <a:pt x="4190" y="2211"/>
                    <a:pt x="3892" y="1875"/>
                    <a:pt x="3557" y="1584"/>
                  </a:cubicBezTo>
                  <a:cubicBezTo>
                    <a:pt x="3214" y="1298"/>
                    <a:pt x="2855" y="1037"/>
                    <a:pt x="2464" y="833"/>
                  </a:cubicBezTo>
                  <a:cubicBezTo>
                    <a:pt x="2085" y="621"/>
                    <a:pt x="1682" y="441"/>
                    <a:pt x="1266" y="298"/>
                  </a:cubicBezTo>
                  <a:cubicBezTo>
                    <a:pt x="856" y="163"/>
                    <a:pt x="435" y="57"/>
                    <a:pt x="0" y="0"/>
                  </a:cubicBezTo>
                  <a:close/>
                </a:path>
              </a:pathLst>
            </a:custGeom>
            <a:solidFill>
              <a:srgbClr val="FF9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3761839" y="4292445"/>
              <a:ext cx="192815" cy="189394"/>
            </a:xfrm>
            <a:custGeom>
              <a:rect b="b" l="l" r="r" t="t"/>
              <a:pathLst>
                <a:path extrusionOk="0" h="9854" w="10032">
                  <a:moveTo>
                    <a:pt x="5695" y="1"/>
                  </a:moveTo>
                  <a:cubicBezTo>
                    <a:pt x="2537" y="1"/>
                    <a:pt x="1" y="4807"/>
                    <a:pt x="1" y="4807"/>
                  </a:cubicBezTo>
                  <a:lnTo>
                    <a:pt x="1" y="8530"/>
                  </a:lnTo>
                  <a:cubicBezTo>
                    <a:pt x="1100" y="9464"/>
                    <a:pt x="2148" y="9853"/>
                    <a:pt x="3106" y="9853"/>
                  </a:cubicBezTo>
                  <a:cubicBezTo>
                    <a:pt x="7515" y="9853"/>
                    <a:pt x="10031" y="1612"/>
                    <a:pt x="6977" y="276"/>
                  </a:cubicBezTo>
                  <a:cubicBezTo>
                    <a:pt x="6542" y="85"/>
                    <a:pt x="6113" y="1"/>
                    <a:pt x="5695" y="1"/>
                  </a:cubicBezTo>
                  <a:close/>
                </a:path>
              </a:pathLst>
            </a:custGeom>
            <a:solidFill>
              <a:srgbClr val="FFC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3761839" y="4318852"/>
              <a:ext cx="62657" cy="162717"/>
            </a:xfrm>
            <a:custGeom>
              <a:rect b="b" l="l" r="r" t="t"/>
              <a:pathLst>
                <a:path extrusionOk="0" h="8466" w="3260">
                  <a:moveTo>
                    <a:pt x="2670" y="1"/>
                  </a:moveTo>
                  <a:cubicBezTo>
                    <a:pt x="1063" y="1422"/>
                    <a:pt x="1" y="3433"/>
                    <a:pt x="1" y="3433"/>
                  </a:cubicBezTo>
                  <a:lnTo>
                    <a:pt x="1" y="7156"/>
                  </a:lnTo>
                  <a:cubicBezTo>
                    <a:pt x="1051" y="8050"/>
                    <a:pt x="2056" y="8434"/>
                    <a:pt x="2980" y="8465"/>
                  </a:cubicBezTo>
                  <a:cubicBezTo>
                    <a:pt x="3260" y="5326"/>
                    <a:pt x="2913" y="2024"/>
                    <a:pt x="2670" y="1"/>
                  </a:cubicBezTo>
                  <a:close/>
                </a:path>
              </a:pathLst>
            </a:custGeom>
            <a:solidFill>
              <a:srgbClr val="FAAF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3782481" y="4366669"/>
              <a:ext cx="88873" cy="67289"/>
            </a:xfrm>
            <a:custGeom>
              <a:rect b="b" l="l" r="r" t="t"/>
              <a:pathLst>
                <a:path extrusionOk="0" h="3501" w="4624">
                  <a:moveTo>
                    <a:pt x="4624" y="0"/>
                  </a:moveTo>
                  <a:lnTo>
                    <a:pt x="4624" y="0"/>
                  </a:lnTo>
                  <a:cubicBezTo>
                    <a:pt x="4191" y="57"/>
                    <a:pt x="3768" y="163"/>
                    <a:pt x="3352" y="298"/>
                  </a:cubicBezTo>
                  <a:cubicBezTo>
                    <a:pt x="2942" y="441"/>
                    <a:pt x="2539" y="621"/>
                    <a:pt x="2154" y="833"/>
                  </a:cubicBezTo>
                  <a:cubicBezTo>
                    <a:pt x="1770" y="1037"/>
                    <a:pt x="1410" y="1298"/>
                    <a:pt x="1069" y="1584"/>
                  </a:cubicBezTo>
                  <a:cubicBezTo>
                    <a:pt x="734" y="1875"/>
                    <a:pt x="436" y="2211"/>
                    <a:pt x="181" y="2577"/>
                  </a:cubicBezTo>
                  <a:lnTo>
                    <a:pt x="1" y="2844"/>
                  </a:lnTo>
                  <a:lnTo>
                    <a:pt x="312" y="2881"/>
                  </a:lnTo>
                  <a:cubicBezTo>
                    <a:pt x="677" y="2930"/>
                    <a:pt x="1057" y="2999"/>
                    <a:pt x="1422" y="3091"/>
                  </a:cubicBezTo>
                  <a:cubicBezTo>
                    <a:pt x="1788" y="3185"/>
                    <a:pt x="2154" y="3290"/>
                    <a:pt x="2484" y="3500"/>
                  </a:cubicBezTo>
                  <a:cubicBezTo>
                    <a:pt x="2223" y="3203"/>
                    <a:pt x="1863" y="3004"/>
                    <a:pt x="1504" y="2850"/>
                  </a:cubicBezTo>
                  <a:cubicBezTo>
                    <a:pt x="1239" y="2738"/>
                    <a:pt x="971" y="2648"/>
                    <a:pt x="693" y="2574"/>
                  </a:cubicBezTo>
                  <a:lnTo>
                    <a:pt x="693" y="2574"/>
                  </a:lnTo>
                  <a:cubicBezTo>
                    <a:pt x="898" y="2340"/>
                    <a:pt x="1116" y="2120"/>
                    <a:pt x="1361" y="1919"/>
                  </a:cubicBezTo>
                  <a:cubicBezTo>
                    <a:pt x="1670" y="1652"/>
                    <a:pt x="2012" y="1403"/>
                    <a:pt x="2366" y="1180"/>
                  </a:cubicBezTo>
                  <a:cubicBezTo>
                    <a:pt x="2719" y="956"/>
                    <a:pt x="3085" y="745"/>
                    <a:pt x="3464" y="553"/>
                  </a:cubicBezTo>
                  <a:cubicBezTo>
                    <a:pt x="3842" y="361"/>
                    <a:pt x="4222" y="169"/>
                    <a:pt x="4624" y="0"/>
                  </a:cubicBezTo>
                  <a:close/>
                </a:path>
              </a:pathLst>
            </a:custGeom>
            <a:solidFill>
              <a:srgbClr val="FF9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3060052" y="4606540"/>
              <a:ext cx="900688" cy="870282"/>
            </a:xfrm>
            <a:custGeom>
              <a:rect b="b" l="l" r="r" t="t"/>
              <a:pathLst>
                <a:path extrusionOk="0" h="45280" w="46862">
                  <a:moveTo>
                    <a:pt x="21584" y="1"/>
                  </a:moveTo>
                  <a:lnTo>
                    <a:pt x="21584" y="1"/>
                  </a:lnTo>
                  <a:cubicBezTo>
                    <a:pt x="21584" y="1"/>
                    <a:pt x="22807" y="14076"/>
                    <a:pt x="19401" y="26785"/>
                  </a:cubicBezTo>
                  <a:cubicBezTo>
                    <a:pt x="15999" y="39489"/>
                    <a:pt x="1" y="45280"/>
                    <a:pt x="1" y="45280"/>
                  </a:cubicBezTo>
                  <a:lnTo>
                    <a:pt x="46861" y="45280"/>
                  </a:lnTo>
                  <a:cubicBezTo>
                    <a:pt x="46861" y="45280"/>
                    <a:pt x="36312" y="41419"/>
                    <a:pt x="30640" y="32569"/>
                  </a:cubicBezTo>
                  <a:cubicBezTo>
                    <a:pt x="24961" y="23720"/>
                    <a:pt x="27462" y="5337"/>
                    <a:pt x="27462" y="5337"/>
                  </a:cubicBezTo>
                  <a:lnTo>
                    <a:pt x="21584" y="1"/>
                  </a:lnTo>
                  <a:close/>
                </a:path>
              </a:pathLst>
            </a:custGeom>
            <a:solidFill>
              <a:srgbClr val="FFC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3468689" y="4606540"/>
              <a:ext cx="119164" cy="345441"/>
            </a:xfrm>
            <a:custGeom>
              <a:rect b="b" l="l" r="r" t="t"/>
              <a:pathLst>
                <a:path extrusionOk="0" h="17973" w="6200">
                  <a:moveTo>
                    <a:pt x="322" y="1"/>
                  </a:moveTo>
                  <a:cubicBezTo>
                    <a:pt x="322" y="1"/>
                    <a:pt x="975" y="7509"/>
                    <a:pt x="1" y="16514"/>
                  </a:cubicBezTo>
                  <a:cubicBezTo>
                    <a:pt x="1496" y="17004"/>
                    <a:pt x="3581" y="17625"/>
                    <a:pt x="5735" y="17972"/>
                  </a:cubicBezTo>
                  <a:cubicBezTo>
                    <a:pt x="5400" y="11239"/>
                    <a:pt x="6200" y="5337"/>
                    <a:pt x="6200" y="5337"/>
                  </a:cubicBezTo>
                  <a:lnTo>
                    <a:pt x="322" y="1"/>
                  </a:lnTo>
                  <a:close/>
                </a:path>
              </a:pathLst>
            </a:custGeom>
            <a:solidFill>
              <a:srgbClr val="FAAF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3154264" y="3919559"/>
              <a:ext cx="645811" cy="894326"/>
            </a:xfrm>
            <a:custGeom>
              <a:rect b="b" l="l" r="r" t="t"/>
              <a:pathLst>
                <a:path extrusionOk="0" h="46531" w="33601">
                  <a:moveTo>
                    <a:pt x="18068" y="0"/>
                  </a:moveTo>
                  <a:cubicBezTo>
                    <a:pt x="10447" y="0"/>
                    <a:pt x="3646" y="5018"/>
                    <a:pt x="1974" y="10145"/>
                  </a:cubicBezTo>
                  <a:cubicBezTo>
                    <a:pt x="1974" y="10145"/>
                    <a:pt x="1" y="17581"/>
                    <a:pt x="232" y="27001"/>
                  </a:cubicBezTo>
                  <a:cubicBezTo>
                    <a:pt x="467" y="36416"/>
                    <a:pt x="12557" y="45253"/>
                    <a:pt x="15579" y="46531"/>
                  </a:cubicBezTo>
                  <a:cubicBezTo>
                    <a:pt x="22324" y="44322"/>
                    <a:pt x="33601" y="38513"/>
                    <a:pt x="33135" y="21887"/>
                  </a:cubicBezTo>
                  <a:cubicBezTo>
                    <a:pt x="32670" y="5261"/>
                    <a:pt x="27090" y="495"/>
                    <a:pt x="19065" y="29"/>
                  </a:cubicBezTo>
                  <a:cubicBezTo>
                    <a:pt x="18732" y="10"/>
                    <a:pt x="18399" y="0"/>
                    <a:pt x="18068" y="0"/>
                  </a:cubicBezTo>
                  <a:close/>
                </a:path>
              </a:pathLst>
            </a:custGeom>
            <a:solidFill>
              <a:srgbClr val="FFC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3508646" y="4136656"/>
              <a:ext cx="170923" cy="80243"/>
            </a:xfrm>
            <a:custGeom>
              <a:rect b="b" l="l" r="r" t="t"/>
              <a:pathLst>
                <a:path extrusionOk="0" h="4175" w="8893">
                  <a:moveTo>
                    <a:pt x="4821" y="1"/>
                  </a:moveTo>
                  <a:cubicBezTo>
                    <a:pt x="1897" y="1"/>
                    <a:pt x="1" y="4174"/>
                    <a:pt x="1" y="4174"/>
                  </a:cubicBezTo>
                  <a:lnTo>
                    <a:pt x="8893" y="2704"/>
                  </a:lnTo>
                  <a:cubicBezTo>
                    <a:pt x="7402" y="708"/>
                    <a:pt x="6024" y="1"/>
                    <a:pt x="48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3255780" y="4131294"/>
              <a:ext cx="175248" cy="85606"/>
            </a:xfrm>
            <a:custGeom>
              <a:rect b="b" l="l" r="r" t="t"/>
              <a:pathLst>
                <a:path extrusionOk="0" h="4454" w="9118">
                  <a:moveTo>
                    <a:pt x="4097" y="0"/>
                  </a:moveTo>
                  <a:cubicBezTo>
                    <a:pt x="2864" y="0"/>
                    <a:pt x="1472" y="766"/>
                    <a:pt x="0" y="2932"/>
                  </a:cubicBezTo>
                  <a:lnTo>
                    <a:pt x="9117" y="4453"/>
                  </a:lnTo>
                  <a:cubicBezTo>
                    <a:pt x="9117" y="4453"/>
                    <a:pt x="7070" y="0"/>
                    <a:pt x="40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3355027" y="4323272"/>
              <a:ext cx="139191" cy="143631"/>
            </a:xfrm>
            <a:custGeom>
              <a:rect b="b" l="l" r="r" t="t"/>
              <a:pathLst>
                <a:path extrusionOk="0" h="7473" w="7242">
                  <a:moveTo>
                    <a:pt x="6236" y="0"/>
                  </a:moveTo>
                  <a:lnTo>
                    <a:pt x="4921" y="6033"/>
                  </a:lnTo>
                  <a:lnTo>
                    <a:pt x="0" y="5386"/>
                  </a:lnTo>
                  <a:lnTo>
                    <a:pt x="0" y="5386"/>
                  </a:lnTo>
                  <a:cubicBezTo>
                    <a:pt x="0" y="5386"/>
                    <a:pt x="3825" y="7472"/>
                    <a:pt x="5520" y="7472"/>
                  </a:cubicBezTo>
                  <a:cubicBezTo>
                    <a:pt x="5540" y="7472"/>
                    <a:pt x="5560" y="7472"/>
                    <a:pt x="5579" y="7471"/>
                  </a:cubicBezTo>
                  <a:cubicBezTo>
                    <a:pt x="7242" y="7428"/>
                    <a:pt x="6236" y="1"/>
                    <a:pt x="6236" y="0"/>
                  </a:cubicBezTo>
                  <a:close/>
                </a:path>
              </a:pathLst>
            </a:custGeom>
            <a:solidFill>
              <a:srgbClr val="FF9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3432654" y="4481540"/>
              <a:ext cx="122162" cy="61446"/>
            </a:xfrm>
            <a:custGeom>
              <a:rect b="b" l="l" r="r" t="t"/>
              <a:pathLst>
                <a:path extrusionOk="0" h="3197" w="6356">
                  <a:moveTo>
                    <a:pt x="6356" y="0"/>
                  </a:moveTo>
                  <a:lnTo>
                    <a:pt x="6356" y="0"/>
                  </a:lnTo>
                  <a:cubicBezTo>
                    <a:pt x="5872" y="473"/>
                    <a:pt x="5407" y="906"/>
                    <a:pt x="4923" y="1298"/>
                  </a:cubicBezTo>
                  <a:cubicBezTo>
                    <a:pt x="4431" y="1676"/>
                    <a:pt x="3930" y="2011"/>
                    <a:pt x="3396" y="2191"/>
                  </a:cubicBezTo>
                  <a:cubicBezTo>
                    <a:pt x="3100" y="2309"/>
                    <a:pt x="2795" y="2361"/>
                    <a:pt x="2484" y="2361"/>
                  </a:cubicBezTo>
                  <a:cubicBezTo>
                    <a:pt x="2240" y="2361"/>
                    <a:pt x="1993" y="2329"/>
                    <a:pt x="1745" y="2272"/>
                  </a:cubicBezTo>
                  <a:cubicBezTo>
                    <a:pt x="1453" y="2235"/>
                    <a:pt x="1180" y="2098"/>
                    <a:pt x="882" y="1986"/>
                  </a:cubicBezTo>
                  <a:cubicBezTo>
                    <a:pt x="590" y="1868"/>
                    <a:pt x="324" y="1688"/>
                    <a:pt x="0" y="1558"/>
                  </a:cubicBezTo>
                  <a:lnTo>
                    <a:pt x="0" y="1558"/>
                  </a:lnTo>
                  <a:cubicBezTo>
                    <a:pt x="187" y="1831"/>
                    <a:pt x="392" y="2111"/>
                    <a:pt x="641" y="2352"/>
                  </a:cubicBezTo>
                  <a:cubicBezTo>
                    <a:pt x="907" y="2564"/>
                    <a:pt x="1174" y="2805"/>
                    <a:pt x="1521" y="2930"/>
                  </a:cubicBezTo>
                  <a:cubicBezTo>
                    <a:pt x="1838" y="3109"/>
                    <a:pt x="2217" y="3154"/>
                    <a:pt x="2589" y="3197"/>
                  </a:cubicBezTo>
                  <a:cubicBezTo>
                    <a:pt x="2775" y="3197"/>
                    <a:pt x="2961" y="3177"/>
                    <a:pt x="3148" y="3165"/>
                  </a:cubicBezTo>
                  <a:lnTo>
                    <a:pt x="3694" y="3028"/>
                  </a:lnTo>
                  <a:cubicBezTo>
                    <a:pt x="4388" y="2768"/>
                    <a:pt x="4966" y="2321"/>
                    <a:pt x="5407" y="1788"/>
                  </a:cubicBezTo>
                  <a:cubicBezTo>
                    <a:pt x="5846" y="1260"/>
                    <a:pt x="6189" y="659"/>
                    <a:pt x="6356" y="0"/>
                  </a:cubicBezTo>
                  <a:close/>
                </a:path>
              </a:pathLst>
            </a:custGeom>
            <a:solidFill>
              <a:srgbClr val="FF9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3094877" y="3873856"/>
              <a:ext cx="729053" cy="449460"/>
            </a:xfrm>
            <a:custGeom>
              <a:rect b="b" l="l" r="r" t="t"/>
              <a:pathLst>
                <a:path extrusionOk="0" h="23385" w="37932">
                  <a:moveTo>
                    <a:pt x="23000" y="0"/>
                  </a:moveTo>
                  <a:cubicBezTo>
                    <a:pt x="17987" y="0"/>
                    <a:pt x="9429" y="4642"/>
                    <a:pt x="7063" y="6640"/>
                  </a:cubicBezTo>
                  <a:cubicBezTo>
                    <a:pt x="4649" y="8685"/>
                    <a:pt x="0" y="20827"/>
                    <a:pt x="1167" y="20827"/>
                  </a:cubicBezTo>
                  <a:cubicBezTo>
                    <a:pt x="1215" y="20827"/>
                    <a:pt x="1273" y="20807"/>
                    <a:pt x="1341" y="20764"/>
                  </a:cubicBezTo>
                  <a:cubicBezTo>
                    <a:pt x="3067" y="19698"/>
                    <a:pt x="9681" y="14727"/>
                    <a:pt x="9681" y="14726"/>
                  </a:cubicBezTo>
                  <a:lnTo>
                    <a:pt x="9681" y="14726"/>
                  </a:lnTo>
                  <a:cubicBezTo>
                    <a:pt x="9681" y="14727"/>
                    <a:pt x="6095" y="18544"/>
                    <a:pt x="4258" y="20764"/>
                  </a:cubicBezTo>
                  <a:cubicBezTo>
                    <a:pt x="13548" y="19704"/>
                    <a:pt x="25482" y="4612"/>
                    <a:pt x="25483" y="4611"/>
                  </a:cubicBezTo>
                  <a:lnTo>
                    <a:pt x="25483" y="4611"/>
                  </a:lnTo>
                  <a:cubicBezTo>
                    <a:pt x="22616" y="15347"/>
                    <a:pt x="31738" y="18544"/>
                    <a:pt x="31738" y="18544"/>
                  </a:cubicBezTo>
                  <a:cubicBezTo>
                    <a:pt x="31738" y="18544"/>
                    <a:pt x="31831" y="18060"/>
                    <a:pt x="31254" y="13672"/>
                  </a:cubicBezTo>
                  <a:lnTo>
                    <a:pt x="31254" y="13672"/>
                  </a:lnTo>
                  <a:cubicBezTo>
                    <a:pt x="32315" y="19257"/>
                    <a:pt x="36244" y="23384"/>
                    <a:pt x="36244" y="23384"/>
                  </a:cubicBezTo>
                  <a:cubicBezTo>
                    <a:pt x="36244" y="23384"/>
                    <a:pt x="37931" y="11283"/>
                    <a:pt x="36963" y="7800"/>
                  </a:cubicBezTo>
                  <a:cubicBezTo>
                    <a:pt x="35995" y="4320"/>
                    <a:pt x="28740" y="739"/>
                    <a:pt x="23931" y="61"/>
                  </a:cubicBezTo>
                  <a:cubicBezTo>
                    <a:pt x="23637" y="20"/>
                    <a:pt x="23326" y="0"/>
                    <a:pt x="23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3266773" y="5342684"/>
              <a:ext cx="17529" cy="134098"/>
            </a:xfrm>
            <a:custGeom>
              <a:rect b="b" l="l" r="r" t="t"/>
              <a:pathLst>
                <a:path extrusionOk="0" h="6977" w="912">
                  <a:moveTo>
                    <a:pt x="912" y="0"/>
                  </a:moveTo>
                  <a:cubicBezTo>
                    <a:pt x="608" y="261"/>
                    <a:pt x="304" y="515"/>
                    <a:pt x="0" y="758"/>
                  </a:cubicBezTo>
                  <a:lnTo>
                    <a:pt x="0" y="6977"/>
                  </a:lnTo>
                  <a:lnTo>
                    <a:pt x="912" y="6977"/>
                  </a:lnTo>
                  <a:lnTo>
                    <a:pt x="9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3753037" y="5350660"/>
              <a:ext cx="17567" cy="126122"/>
            </a:xfrm>
            <a:custGeom>
              <a:rect b="b" l="l" r="r" t="t"/>
              <a:pathLst>
                <a:path extrusionOk="0" h="6562" w="914">
                  <a:moveTo>
                    <a:pt x="0" y="1"/>
                  </a:moveTo>
                  <a:lnTo>
                    <a:pt x="0" y="6562"/>
                  </a:lnTo>
                  <a:lnTo>
                    <a:pt x="913" y="6562"/>
                  </a:lnTo>
                  <a:lnTo>
                    <a:pt x="913" y="765"/>
                  </a:lnTo>
                  <a:cubicBezTo>
                    <a:pt x="608" y="516"/>
                    <a:pt x="304" y="26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3339037" y="5350660"/>
              <a:ext cx="340540" cy="71844"/>
            </a:xfrm>
            <a:custGeom>
              <a:rect b="b" l="l" r="r" t="t"/>
              <a:pathLst>
                <a:path extrusionOk="0" h="3738" w="17718">
                  <a:moveTo>
                    <a:pt x="1" y="1"/>
                  </a:moveTo>
                  <a:cubicBezTo>
                    <a:pt x="1105" y="312"/>
                    <a:pt x="2216" y="604"/>
                    <a:pt x="3327" y="870"/>
                  </a:cubicBezTo>
                  <a:cubicBezTo>
                    <a:pt x="4405" y="1141"/>
                    <a:pt x="5489" y="1407"/>
                    <a:pt x="6574" y="1648"/>
                  </a:cubicBezTo>
                  <a:lnTo>
                    <a:pt x="6574" y="1648"/>
                  </a:lnTo>
                  <a:cubicBezTo>
                    <a:pt x="6787" y="2102"/>
                    <a:pt x="7036" y="2523"/>
                    <a:pt x="7360" y="2912"/>
                  </a:cubicBezTo>
                  <a:cubicBezTo>
                    <a:pt x="7701" y="3309"/>
                    <a:pt x="8168" y="3732"/>
                    <a:pt x="8806" y="3738"/>
                  </a:cubicBezTo>
                  <a:cubicBezTo>
                    <a:pt x="8814" y="3738"/>
                    <a:pt x="8822" y="3738"/>
                    <a:pt x="8830" y="3738"/>
                  </a:cubicBezTo>
                  <a:cubicBezTo>
                    <a:pt x="9126" y="3738"/>
                    <a:pt x="9414" y="3628"/>
                    <a:pt x="9645" y="3477"/>
                  </a:cubicBezTo>
                  <a:cubicBezTo>
                    <a:pt x="9886" y="3322"/>
                    <a:pt x="10073" y="3111"/>
                    <a:pt x="10247" y="2912"/>
                  </a:cubicBezTo>
                  <a:cubicBezTo>
                    <a:pt x="10560" y="2517"/>
                    <a:pt x="10804" y="2084"/>
                    <a:pt x="11017" y="1643"/>
                  </a:cubicBezTo>
                  <a:lnTo>
                    <a:pt x="11017" y="1643"/>
                  </a:lnTo>
                  <a:cubicBezTo>
                    <a:pt x="12116" y="1487"/>
                    <a:pt x="13218" y="1318"/>
                    <a:pt x="14317" y="1155"/>
                  </a:cubicBezTo>
                  <a:cubicBezTo>
                    <a:pt x="14882" y="1069"/>
                    <a:pt x="15454" y="969"/>
                    <a:pt x="16018" y="882"/>
                  </a:cubicBezTo>
                  <a:lnTo>
                    <a:pt x="17718" y="590"/>
                  </a:lnTo>
                  <a:lnTo>
                    <a:pt x="15999" y="745"/>
                  </a:lnTo>
                  <a:cubicBezTo>
                    <a:pt x="15429" y="802"/>
                    <a:pt x="14858" y="845"/>
                    <a:pt x="14286" y="914"/>
                  </a:cubicBezTo>
                  <a:cubicBezTo>
                    <a:pt x="13145" y="1037"/>
                    <a:pt x="12003" y="1149"/>
                    <a:pt x="10860" y="1286"/>
                  </a:cubicBezTo>
                  <a:lnTo>
                    <a:pt x="10762" y="1298"/>
                  </a:lnTo>
                  <a:lnTo>
                    <a:pt x="10717" y="1392"/>
                  </a:lnTo>
                  <a:cubicBezTo>
                    <a:pt x="10494" y="1839"/>
                    <a:pt x="10247" y="2279"/>
                    <a:pt x="9935" y="2652"/>
                  </a:cubicBezTo>
                  <a:cubicBezTo>
                    <a:pt x="9632" y="3009"/>
                    <a:pt x="9245" y="3309"/>
                    <a:pt x="8839" y="3309"/>
                  </a:cubicBezTo>
                  <a:cubicBezTo>
                    <a:pt x="8830" y="3309"/>
                    <a:pt x="8821" y="3309"/>
                    <a:pt x="8812" y="3309"/>
                  </a:cubicBezTo>
                  <a:cubicBezTo>
                    <a:pt x="8397" y="3297"/>
                    <a:pt x="7999" y="2987"/>
                    <a:pt x="7683" y="2632"/>
                  </a:cubicBezTo>
                  <a:cubicBezTo>
                    <a:pt x="7374" y="2266"/>
                    <a:pt x="7106" y="1833"/>
                    <a:pt x="6902" y="1392"/>
                  </a:cubicBezTo>
                  <a:lnTo>
                    <a:pt x="6858" y="1298"/>
                  </a:lnTo>
                  <a:lnTo>
                    <a:pt x="6759" y="1274"/>
                  </a:lnTo>
                  <a:cubicBezTo>
                    <a:pt x="5635" y="1031"/>
                    <a:pt x="4512" y="814"/>
                    <a:pt x="3389" y="604"/>
                  </a:cubicBezTo>
                  <a:cubicBezTo>
                    <a:pt x="2259" y="380"/>
                    <a:pt x="1130" y="187"/>
                    <a:pt x="1" y="1"/>
                  </a:cubicBezTo>
                  <a:close/>
                </a:path>
              </a:pathLst>
            </a:custGeom>
            <a:solidFill>
              <a:srgbClr val="FF9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3545259" y="4292445"/>
              <a:ext cx="37575" cy="54508"/>
            </a:xfrm>
            <a:custGeom>
              <a:rect b="b" l="l" r="r" t="t"/>
              <a:pathLst>
                <a:path extrusionOk="0" h="2836" w="1955">
                  <a:moveTo>
                    <a:pt x="980" y="0"/>
                  </a:moveTo>
                  <a:cubicBezTo>
                    <a:pt x="441" y="0"/>
                    <a:pt x="0" y="639"/>
                    <a:pt x="0" y="1421"/>
                  </a:cubicBezTo>
                  <a:cubicBezTo>
                    <a:pt x="0" y="2203"/>
                    <a:pt x="441" y="2836"/>
                    <a:pt x="980" y="2836"/>
                  </a:cubicBezTo>
                  <a:cubicBezTo>
                    <a:pt x="1515" y="2836"/>
                    <a:pt x="1954" y="2203"/>
                    <a:pt x="1954" y="1421"/>
                  </a:cubicBezTo>
                  <a:cubicBezTo>
                    <a:pt x="1954" y="639"/>
                    <a:pt x="1515" y="0"/>
                    <a:pt x="9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3328774" y="4292445"/>
              <a:ext cx="37479" cy="54508"/>
            </a:xfrm>
            <a:custGeom>
              <a:rect b="b" l="l" r="r" t="t"/>
              <a:pathLst>
                <a:path extrusionOk="0" h="2836" w="1950">
                  <a:moveTo>
                    <a:pt x="974" y="0"/>
                  </a:moveTo>
                  <a:cubicBezTo>
                    <a:pt x="435" y="0"/>
                    <a:pt x="0" y="639"/>
                    <a:pt x="0" y="1421"/>
                  </a:cubicBezTo>
                  <a:cubicBezTo>
                    <a:pt x="0" y="2203"/>
                    <a:pt x="435" y="2836"/>
                    <a:pt x="974" y="2836"/>
                  </a:cubicBezTo>
                  <a:cubicBezTo>
                    <a:pt x="1515" y="2836"/>
                    <a:pt x="1950" y="2203"/>
                    <a:pt x="1950" y="1421"/>
                  </a:cubicBezTo>
                  <a:cubicBezTo>
                    <a:pt x="1950" y="639"/>
                    <a:pt x="1515" y="0"/>
                    <a:pt x="9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67" name="Google Shape;567;p29"/>
          <p:cNvPicPr preferRelativeResize="0"/>
          <p:nvPr/>
        </p:nvPicPr>
        <p:blipFill>
          <a:blip r:embed="rId3">
            <a:alphaModFix/>
          </a:blip>
          <a:stretch>
            <a:fillRect/>
          </a:stretch>
        </p:blipFill>
        <p:spPr>
          <a:xfrm>
            <a:off x="6938727" y="89175"/>
            <a:ext cx="2155200" cy="4828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71" name="Shape 571"/>
        <p:cNvGrpSpPr/>
        <p:nvPr/>
      </p:nvGrpSpPr>
      <p:grpSpPr>
        <a:xfrm>
          <a:off x="0" y="0"/>
          <a:ext cx="0" cy="0"/>
          <a:chOff x="0" y="0"/>
          <a:chExt cx="0" cy="0"/>
        </a:xfrm>
      </p:grpSpPr>
      <p:grpSp>
        <p:nvGrpSpPr>
          <p:cNvPr id="572" name="Google Shape;572;p30"/>
          <p:cNvGrpSpPr/>
          <p:nvPr/>
        </p:nvGrpSpPr>
        <p:grpSpPr>
          <a:xfrm>
            <a:off x="319500" y="0"/>
            <a:ext cx="2555700" cy="2301750"/>
            <a:chOff x="319500" y="0"/>
            <a:chExt cx="2555700" cy="2301750"/>
          </a:xfrm>
        </p:grpSpPr>
        <p:sp>
          <p:nvSpPr>
            <p:cNvPr id="573" name="Google Shape;573;p30"/>
            <p:cNvSpPr/>
            <p:nvPr/>
          </p:nvSpPr>
          <p:spPr>
            <a:xfrm>
              <a:off x="319500" y="363150"/>
              <a:ext cx="25557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30"/>
            <p:cNvGrpSpPr/>
            <p:nvPr/>
          </p:nvGrpSpPr>
          <p:grpSpPr>
            <a:xfrm>
              <a:off x="2582400" y="0"/>
              <a:ext cx="46887" cy="641924"/>
              <a:chOff x="2783050" y="0"/>
              <a:chExt cx="46887" cy="641924"/>
            </a:xfrm>
          </p:grpSpPr>
          <p:sp>
            <p:nvSpPr>
              <p:cNvPr id="577" name="Google Shape;577;p30"/>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9" name="Google Shape;579;p30"/>
          <p:cNvGrpSpPr/>
          <p:nvPr/>
        </p:nvGrpSpPr>
        <p:grpSpPr>
          <a:xfrm>
            <a:off x="3294150" y="0"/>
            <a:ext cx="2555700" cy="2301750"/>
            <a:chOff x="3294150" y="0"/>
            <a:chExt cx="2555700" cy="2301750"/>
          </a:xfrm>
        </p:grpSpPr>
        <p:sp>
          <p:nvSpPr>
            <p:cNvPr id="580" name="Google Shape;580;p30"/>
            <p:cNvSpPr/>
            <p:nvPr/>
          </p:nvSpPr>
          <p:spPr>
            <a:xfrm>
              <a:off x="3294150" y="363150"/>
              <a:ext cx="25557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3" name="Google Shape;583;p30"/>
            <p:cNvGrpSpPr/>
            <p:nvPr/>
          </p:nvGrpSpPr>
          <p:grpSpPr>
            <a:xfrm>
              <a:off x="5557050" y="0"/>
              <a:ext cx="46887" cy="641924"/>
              <a:chOff x="2783050" y="0"/>
              <a:chExt cx="46887" cy="641924"/>
            </a:xfrm>
          </p:grpSpPr>
          <p:sp>
            <p:nvSpPr>
              <p:cNvPr id="584" name="Google Shape;584;p30"/>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6" name="Google Shape;586;p30"/>
          <p:cNvSpPr txBox="1"/>
          <p:nvPr>
            <p:ph idx="1" type="subTitle"/>
          </p:nvPr>
        </p:nvSpPr>
        <p:spPr>
          <a:xfrm>
            <a:off x="726451" y="1378126"/>
            <a:ext cx="17418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Viewing all the leaves applied</a:t>
            </a:r>
            <a:endParaRPr b="1"/>
          </a:p>
        </p:txBody>
      </p:sp>
      <p:grpSp>
        <p:nvGrpSpPr>
          <p:cNvPr id="587" name="Google Shape;587;p30"/>
          <p:cNvGrpSpPr/>
          <p:nvPr/>
        </p:nvGrpSpPr>
        <p:grpSpPr>
          <a:xfrm>
            <a:off x="6268800" y="0"/>
            <a:ext cx="2555700" cy="2301750"/>
            <a:chOff x="6268800" y="0"/>
            <a:chExt cx="2555700" cy="2301750"/>
          </a:xfrm>
        </p:grpSpPr>
        <p:sp>
          <p:nvSpPr>
            <p:cNvPr id="588" name="Google Shape;588;p3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6268800" y="363150"/>
              <a:ext cx="25557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
            <p:cNvSpPr/>
            <p:nvPr/>
          </p:nvSpPr>
          <p:spPr>
            <a:xfrm>
              <a:off x="65022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65219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2" name="Google Shape;592;p30"/>
            <p:cNvGrpSpPr/>
            <p:nvPr/>
          </p:nvGrpSpPr>
          <p:grpSpPr>
            <a:xfrm>
              <a:off x="8531700" y="0"/>
              <a:ext cx="46887" cy="641924"/>
              <a:chOff x="2783050" y="0"/>
              <a:chExt cx="46887" cy="641924"/>
            </a:xfrm>
          </p:grpSpPr>
          <p:sp>
            <p:nvSpPr>
              <p:cNvPr id="593" name="Google Shape;593;p30"/>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5" name="Google Shape;595;p30"/>
          <p:cNvSpPr txBox="1"/>
          <p:nvPr>
            <p:ph idx="2" type="subTitle"/>
          </p:nvPr>
        </p:nvSpPr>
        <p:spPr>
          <a:xfrm>
            <a:off x="3701096" y="1378119"/>
            <a:ext cx="17418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Apply for leave (emergency and annual leaves)</a:t>
            </a:r>
            <a:endParaRPr b="1"/>
          </a:p>
        </p:txBody>
      </p:sp>
      <p:sp>
        <p:nvSpPr>
          <p:cNvPr id="596" name="Google Shape;596;p30"/>
          <p:cNvSpPr txBox="1"/>
          <p:nvPr>
            <p:ph idx="3" type="subTitle"/>
          </p:nvPr>
        </p:nvSpPr>
        <p:spPr>
          <a:xfrm>
            <a:off x="6675742" y="1378119"/>
            <a:ext cx="17418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Apply leave for medical leave</a:t>
            </a:r>
            <a:endParaRPr b="1"/>
          </a:p>
        </p:txBody>
      </p:sp>
      <p:grpSp>
        <p:nvGrpSpPr>
          <p:cNvPr id="597" name="Google Shape;597;p30"/>
          <p:cNvGrpSpPr/>
          <p:nvPr/>
        </p:nvGrpSpPr>
        <p:grpSpPr>
          <a:xfrm>
            <a:off x="319500" y="2225550"/>
            <a:ext cx="2555700" cy="2301750"/>
            <a:chOff x="319500" y="0"/>
            <a:chExt cx="2555700" cy="2301750"/>
          </a:xfrm>
        </p:grpSpPr>
        <p:sp>
          <p:nvSpPr>
            <p:cNvPr id="598" name="Google Shape;598;p30"/>
            <p:cNvSpPr/>
            <p:nvPr/>
          </p:nvSpPr>
          <p:spPr>
            <a:xfrm>
              <a:off x="319500" y="363150"/>
              <a:ext cx="2555700" cy="1938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30"/>
            <p:cNvGrpSpPr/>
            <p:nvPr/>
          </p:nvGrpSpPr>
          <p:grpSpPr>
            <a:xfrm>
              <a:off x="2582400" y="0"/>
              <a:ext cx="46887" cy="641924"/>
              <a:chOff x="2783050" y="0"/>
              <a:chExt cx="46887" cy="641924"/>
            </a:xfrm>
          </p:grpSpPr>
          <p:sp>
            <p:nvSpPr>
              <p:cNvPr id="602" name="Google Shape;602;p30"/>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4" name="Google Shape;604;p30"/>
          <p:cNvGrpSpPr/>
          <p:nvPr/>
        </p:nvGrpSpPr>
        <p:grpSpPr>
          <a:xfrm>
            <a:off x="3294150" y="2225550"/>
            <a:ext cx="2555700" cy="2301750"/>
            <a:chOff x="3294150" y="0"/>
            <a:chExt cx="2555700" cy="2301750"/>
          </a:xfrm>
        </p:grpSpPr>
        <p:sp>
          <p:nvSpPr>
            <p:cNvPr id="605" name="Google Shape;605;p30"/>
            <p:cNvSpPr/>
            <p:nvPr/>
          </p:nvSpPr>
          <p:spPr>
            <a:xfrm>
              <a:off x="3294150" y="363150"/>
              <a:ext cx="2555700" cy="1938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0"/>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30"/>
            <p:cNvGrpSpPr/>
            <p:nvPr/>
          </p:nvGrpSpPr>
          <p:grpSpPr>
            <a:xfrm>
              <a:off x="5557050" y="0"/>
              <a:ext cx="46887" cy="641924"/>
              <a:chOff x="2783050" y="0"/>
              <a:chExt cx="46887" cy="641924"/>
            </a:xfrm>
          </p:grpSpPr>
          <p:sp>
            <p:nvSpPr>
              <p:cNvPr id="609" name="Google Shape;609;p30"/>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1" name="Google Shape;611;p30"/>
          <p:cNvGrpSpPr/>
          <p:nvPr/>
        </p:nvGrpSpPr>
        <p:grpSpPr>
          <a:xfrm>
            <a:off x="6268800" y="2225550"/>
            <a:ext cx="2555700" cy="2301750"/>
            <a:chOff x="6268800" y="0"/>
            <a:chExt cx="2555700" cy="2301750"/>
          </a:xfrm>
        </p:grpSpPr>
        <p:sp>
          <p:nvSpPr>
            <p:cNvPr id="612" name="Google Shape;612;p3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0"/>
            <p:cNvSpPr/>
            <p:nvPr/>
          </p:nvSpPr>
          <p:spPr>
            <a:xfrm>
              <a:off x="6268800" y="363150"/>
              <a:ext cx="2555700" cy="1938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65022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65219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30"/>
            <p:cNvGrpSpPr/>
            <p:nvPr/>
          </p:nvGrpSpPr>
          <p:grpSpPr>
            <a:xfrm>
              <a:off x="8531700" y="0"/>
              <a:ext cx="46887" cy="641924"/>
              <a:chOff x="2783050" y="0"/>
              <a:chExt cx="46887" cy="641924"/>
            </a:xfrm>
          </p:grpSpPr>
          <p:sp>
            <p:nvSpPr>
              <p:cNvPr id="617" name="Google Shape;617;p30"/>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9" name="Google Shape;619;p30"/>
          <p:cNvSpPr txBox="1"/>
          <p:nvPr>
            <p:ph idx="4" type="subTitle"/>
          </p:nvPr>
        </p:nvSpPr>
        <p:spPr>
          <a:xfrm>
            <a:off x="519750" y="3429750"/>
            <a:ext cx="2155200" cy="10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apply other leave type such as maternity or pilgrimage leave</a:t>
            </a:r>
            <a:endParaRPr b="1"/>
          </a:p>
        </p:txBody>
      </p:sp>
      <p:sp>
        <p:nvSpPr>
          <p:cNvPr id="620" name="Google Shape;620;p30"/>
          <p:cNvSpPr txBox="1"/>
          <p:nvPr>
            <p:ph idx="5" type="subTitle"/>
          </p:nvPr>
        </p:nvSpPr>
        <p:spPr>
          <a:xfrm>
            <a:off x="3701096" y="3626849"/>
            <a:ext cx="17418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Enable admin to do multiple task on behalf</a:t>
            </a:r>
            <a:endParaRPr b="1"/>
          </a:p>
        </p:txBody>
      </p:sp>
      <p:sp>
        <p:nvSpPr>
          <p:cNvPr id="621" name="Google Shape;621;p30"/>
          <p:cNvSpPr txBox="1"/>
          <p:nvPr>
            <p:ph idx="6" type="subTitle"/>
          </p:nvPr>
        </p:nvSpPr>
        <p:spPr>
          <a:xfrm>
            <a:off x="6675742" y="3626849"/>
            <a:ext cx="17418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Insert movement of the outstation employee</a:t>
            </a:r>
            <a:endParaRPr b="1"/>
          </a:p>
        </p:txBody>
      </p:sp>
      <p:sp>
        <p:nvSpPr>
          <p:cNvPr id="622" name="Google Shape;622;p30"/>
          <p:cNvSpPr txBox="1"/>
          <p:nvPr>
            <p:ph type="ctrTitle"/>
          </p:nvPr>
        </p:nvSpPr>
        <p:spPr>
          <a:xfrm>
            <a:off x="713225" y="876910"/>
            <a:ext cx="17418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EMPLOYEE ON LEAVE</a:t>
            </a:r>
            <a:endParaRPr/>
          </a:p>
        </p:txBody>
      </p:sp>
      <p:sp>
        <p:nvSpPr>
          <p:cNvPr id="623" name="Google Shape;623;p30"/>
          <p:cNvSpPr txBox="1"/>
          <p:nvPr>
            <p:ph idx="7" type="ctrTitle"/>
          </p:nvPr>
        </p:nvSpPr>
        <p:spPr>
          <a:xfrm>
            <a:off x="3694488" y="876910"/>
            <a:ext cx="17418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APPLY FOR LEAVE</a:t>
            </a:r>
            <a:endParaRPr/>
          </a:p>
        </p:txBody>
      </p:sp>
      <p:sp>
        <p:nvSpPr>
          <p:cNvPr id="624" name="Google Shape;624;p30"/>
          <p:cNvSpPr txBox="1"/>
          <p:nvPr>
            <p:ph idx="8" type="ctrTitle"/>
          </p:nvPr>
        </p:nvSpPr>
        <p:spPr>
          <a:xfrm>
            <a:off x="6688963" y="876910"/>
            <a:ext cx="17418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MC RECORDING</a:t>
            </a:r>
            <a:endParaRPr/>
          </a:p>
        </p:txBody>
      </p:sp>
      <p:sp>
        <p:nvSpPr>
          <p:cNvPr id="625" name="Google Shape;625;p30"/>
          <p:cNvSpPr txBox="1"/>
          <p:nvPr>
            <p:ph idx="9" type="ctrTitle"/>
          </p:nvPr>
        </p:nvSpPr>
        <p:spPr>
          <a:xfrm>
            <a:off x="649625" y="2887325"/>
            <a:ext cx="18054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OTHER LEAVE</a:t>
            </a:r>
            <a:endParaRPr/>
          </a:p>
        </p:txBody>
      </p:sp>
      <p:sp>
        <p:nvSpPr>
          <p:cNvPr id="626" name="Google Shape;626;p30"/>
          <p:cNvSpPr txBox="1"/>
          <p:nvPr>
            <p:ph idx="13" type="ctrTitle"/>
          </p:nvPr>
        </p:nvSpPr>
        <p:spPr>
          <a:xfrm>
            <a:off x="3494400" y="2887325"/>
            <a:ext cx="2155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ADMINISTRATOR</a:t>
            </a:r>
            <a:endParaRPr/>
          </a:p>
        </p:txBody>
      </p:sp>
      <p:sp>
        <p:nvSpPr>
          <p:cNvPr id="627" name="Google Shape;627;p30"/>
          <p:cNvSpPr txBox="1"/>
          <p:nvPr>
            <p:ph idx="14" type="ctrTitle"/>
          </p:nvPr>
        </p:nvSpPr>
        <p:spPr>
          <a:xfrm>
            <a:off x="6688963" y="2887320"/>
            <a:ext cx="174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MOVEMENT</a:t>
            </a:r>
            <a:endParaRPr/>
          </a:p>
        </p:txBody>
      </p:sp>
      <p:pic>
        <p:nvPicPr>
          <p:cNvPr id="628" name="Google Shape;628;p30"/>
          <p:cNvPicPr preferRelativeResize="0"/>
          <p:nvPr/>
        </p:nvPicPr>
        <p:blipFill>
          <a:blip r:embed="rId3">
            <a:alphaModFix/>
          </a:blip>
          <a:stretch>
            <a:fillRect/>
          </a:stretch>
        </p:blipFill>
        <p:spPr>
          <a:xfrm>
            <a:off x="6938727" y="89175"/>
            <a:ext cx="2155200" cy="4828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upermarket Business Plan by Slidesgo">
  <a:themeElements>
    <a:clrScheme name="Simple Light">
      <a:dk1>
        <a:srgbClr val="F3F3F3"/>
      </a:dk1>
      <a:lt1>
        <a:srgbClr val="092329"/>
      </a:lt1>
      <a:dk2>
        <a:srgbClr val="57BF8E"/>
      </a:dk2>
      <a:lt2>
        <a:srgbClr val="B5EECC"/>
      </a:lt2>
      <a:accent1>
        <a:srgbClr val="83C3A9"/>
      </a:accent1>
      <a:accent2>
        <a:srgbClr val="AD241B"/>
      </a:accent2>
      <a:accent3>
        <a:srgbClr val="F1471D"/>
      </a:accent3>
      <a:accent4>
        <a:srgbClr val="FF8433"/>
      </a:accent4>
      <a:accent5>
        <a:srgbClr val="FCD06F"/>
      </a:accent5>
      <a:accent6>
        <a:srgbClr val="F7EECE"/>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