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5" r:id="rId2"/>
    <p:sldId id="326" r:id="rId3"/>
    <p:sldId id="323" r:id="rId4"/>
    <p:sldId id="324" r:id="rId5"/>
    <p:sldId id="337" r:id="rId6"/>
    <p:sldId id="338" r:id="rId7"/>
    <p:sldId id="327" r:id="rId8"/>
    <p:sldId id="335" r:id="rId9"/>
    <p:sldId id="370" r:id="rId10"/>
    <p:sldId id="336" r:id="rId11"/>
    <p:sldId id="372" r:id="rId12"/>
    <p:sldId id="371" r:id="rId13"/>
    <p:sldId id="328" r:id="rId14"/>
    <p:sldId id="363" r:id="rId15"/>
    <p:sldId id="364" r:id="rId16"/>
    <p:sldId id="333" r:id="rId17"/>
    <p:sldId id="362" r:id="rId18"/>
    <p:sldId id="343" r:id="rId19"/>
    <p:sldId id="366" r:id="rId20"/>
    <p:sldId id="344" r:id="rId21"/>
    <p:sldId id="367" r:id="rId22"/>
    <p:sldId id="346" r:id="rId23"/>
    <p:sldId id="347" r:id="rId24"/>
    <p:sldId id="349" r:id="rId25"/>
    <p:sldId id="348" r:id="rId26"/>
    <p:sldId id="350" r:id="rId27"/>
    <p:sldId id="351" r:id="rId28"/>
    <p:sldId id="354" r:id="rId29"/>
    <p:sldId id="356" r:id="rId30"/>
    <p:sldId id="357" r:id="rId31"/>
    <p:sldId id="369" r:id="rId32"/>
    <p:sldId id="359" r:id="rId33"/>
    <p:sldId id="360" r:id="rId34"/>
  </p:sldIdLst>
  <p:sldSz cx="12188825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2A7F73-F49E-4C1C-AECC-F727F748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Box Plot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1374CB-E24F-4E23-9EB8-EEAF3500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/>
          <a:lstStyle/>
          <a:p>
            <a:r>
              <a:rPr lang="en-US" dirty="0"/>
              <a:t>Handles extremely large data set</a:t>
            </a:r>
          </a:p>
          <a:p>
            <a:r>
              <a:rPr lang="en-US" dirty="0"/>
              <a:t>Comparing two/multi data set easily </a:t>
            </a:r>
          </a:p>
          <a:p>
            <a:r>
              <a:rPr lang="en-US" dirty="0"/>
              <a:t>Provide key metrics </a:t>
            </a:r>
          </a:p>
        </p:txBody>
      </p:sp>
    </p:spTree>
    <p:extLst>
      <p:ext uri="{BB962C8B-B14F-4D97-AF65-F5344CB8AC3E}">
        <p14:creationId xmlns:p14="http://schemas.microsoft.com/office/powerpoint/2010/main" val="37721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3FF2C2-3B73-4149-93C3-664E8A95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Box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D3BE4-C604-4CF4-B8F6-AA022563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057400"/>
            <a:ext cx="86201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0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80670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7798-3119-4A2C-AEF1-63A5F17C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Population vs Sample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F8FDE9-2F56-47FF-AB60-31D04768ADB9}"/>
              </a:ext>
            </a:extLst>
          </p:cNvPr>
          <p:cNvSpPr/>
          <p:nvPr/>
        </p:nvSpPr>
        <p:spPr>
          <a:xfrm>
            <a:off x="1065212" y="2286000"/>
            <a:ext cx="4343400" cy="419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8191CE-1B73-4435-8E71-3B566D8BFBC0}"/>
              </a:ext>
            </a:extLst>
          </p:cNvPr>
          <p:cNvSpPr/>
          <p:nvPr/>
        </p:nvSpPr>
        <p:spPr>
          <a:xfrm>
            <a:off x="8685212" y="3276600"/>
            <a:ext cx="1752600" cy="16764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A042580-6CE9-462E-914D-226CEA28A39C}"/>
              </a:ext>
            </a:extLst>
          </p:cNvPr>
          <p:cNvSpPr/>
          <p:nvPr/>
        </p:nvSpPr>
        <p:spPr>
          <a:xfrm>
            <a:off x="5789612" y="3758184"/>
            <a:ext cx="2286000" cy="71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7798-3119-4A2C-AEF1-63A5F17C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Population vs Sample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F8FDE9-2F56-47FF-AB60-31D04768ADB9}"/>
              </a:ext>
            </a:extLst>
          </p:cNvPr>
          <p:cNvSpPr/>
          <p:nvPr/>
        </p:nvSpPr>
        <p:spPr>
          <a:xfrm>
            <a:off x="1065212" y="2286000"/>
            <a:ext cx="4343400" cy="419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8191CE-1B73-4435-8E71-3B566D8BFBC0}"/>
              </a:ext>
            </a:extLst>
          </p:cNvPr>
          <p:cNvSpPr/>
          <p:nvPr/>
        </p:nvSpPr>
        <p:spPr>
          <a:xfrm>
            <a:off x="8685212" y="3276600"/>
            <a:ext cx="1752600" cy="16764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A042580-6CE9-462E-914D-226CEA28A39C}"/>
              </a:ext>
            </a:extLst>
          </p:cNvPr>
          <p:cNvSpPr/>
          <p:nvPr/>
        </p:nvSpPr>
        <p:spPr>
          <a:xfrm>
            <a:off x="5789612" y="3758184"/>
            <a:ext cx="2286000" cy="71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566CA3D3-3DC2-4988-A662-15248385B9F0}"/>
              </a:ext>
            </a:extLst>
          </p:cNvPr>
          <p:cNvSpPr/>
          <p:nvPr/>
        </p:nvSpPr>
        <p:spPr>
          <a:xfrm>
            <a:off x="6562059" y="1600200"/>
            <a:ext cx="3342353" cy="1170432"/>
          </a:xfrm>
          <a:prstGeom prst="cloudCallout">
            <a:avLst>
              <a:gd name="adj1" fmla="val 31383"/>
              <a:gd name="adj2" fmla="val 114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Represent the overall population</a:t>
            </a:r>
          </a:p>
        </p:txBody>
      </p:sp>
    </p:spTree>
    <p:extLst>
      <p:ext uri="{BB962C8B-B14F-4D97-AF65-F5344CB8AC3E}">
        <p14:creationId xmlns:p14="http://schemas.microsoft.com/office/powerpoint/2010/main" val="11331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CC60F0-66D0-4E64-B20B-9603DFC39D27}"/>
              </a:ext>
            </a:extLst>
          </p:cNvPr>
          <p:cNvSpPr/>
          <p:nvPr/>
        </p:nvSpPr>
        <p:spPr>
          <a:xfrm>
            <a:off x="1065212" y="2286000"/>
            <a:ext cx="4343400" cy="419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211BFF-61B7-4BFF-ADF4-E7CF02855C78}"/>
              </a:ext>
            </a:extLst>
          </p:cNvPr>
          <p:cNvSpPr/>
          <p:nvPr/>
        </p:nvSpPr>
        <p:spPr>
          <a:xfrm>
            <a:off x="8565322" y="2854380"/>
            <a:ext cx="1752600" cy="16764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4B6A68-8EB9-4D65-B4D1-99E34E20AC64}"/>
              </a:ext>
            </a:extLst>
          </p:cNvPr>
          <p:cNvSpPr/>
          <p:nvPr/>
        </p:nvSpPr>
        <p:spPr>
          <a:xfrm>
            <a:off x="1827212" y="2889401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FF97CC-9653-4786-8A12-4829537499AE}"/>
              </a:ext>
            </a:extLst>
          </p:cNvPr>
          <p:cNvSpPr/>
          <p:nvPr/>
        </p:nvSpPr>
        <p:spPr>
          <a:xfrm>
            <a:off x="2436969" y="3321847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08D9B-393D-40E5-A26B-CE217334B4CF}"/>
              </a:ext>
            </a:extLst>
          </p:cNvPr>
          <p:cNvSpPr/>
          <p:nvPr/>
        </p:nvSpPr>
        <p:spPr>
          <a:xfrm>
            <a:off x="2430049" y="3661668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6E4E94-4F88-4F1B-B610-21A1122EAD4C}"/>
              </a:ext>
            </a:extLst>
          </p:cNvPr>
          <p:cNvSpPr/>
          <p:nvPr/>
        </p:nvSpPr>
        <p:spPr>
          <a:xfrm>
            <a:off x="1998571" y="3711073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2CD119-7868-4AF8-A872-E32CA65CB45A}"/>
              </a:ext>
            </a:extLst>
          </p:cNvPr>
          <p:cNvSpPr/>
          <p:nvPr/>
        </p:nvSpPr>
        <p:spPr>
          <a:xfrm>
            <a:off x="2793055" y="3259110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F34C53-1A2E-445C-B347-74B5C05BA3DE}"/>
              </a:ext>
            </a:extLst>
          </p:cNvPr>
          <p:cNvSpPr/>
          <p:nvPr/>
        </p:nvSpPr>
        <p:spPr>
          <a:xfrm>
            <a:off x="1802455" y="3302289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5D6CED-D9DD-46D1-9F18-CC345579ADC9}"/>
              </a:ext>
            </a:extLst>
          </p:cNvPr>
          <p:cNvSpPr/>
          <p:nvPr/>
        </p:nvSpPr>
        <p:spPr>
          <a:xfrm>
            <a:off x="2656380" y="2854380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49B75D-BC96-4BEA-96D0-5B8678559D8A}"/>
              </a:ext>
            </a:extLst>
          </p:cNvPr>
          <p:cNvSpPr/>
          <p:nvPr/>
        </p:nvSpPr>
        <p:spPr>
          <a:xfrm>
            <a:off x="2266348" y="2802872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C48051-2177-449F-86BB-BC7D7342A7D9}"/>
              </a:ext>
            </a:extLst>
          </p:cNvPr>
          <p:cNvSpPr/>
          <p:nvPr/>
        </p:nvSpPr>
        <p:spPr>
          <a:xfrm>
            <a:off x="2849632" y="3710111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051420-B66F-4D25-9F0C-6287E8E2C134}"/>
              </a:ext>
            </a:extLst>
          </p:cNvPr>
          <p:cNvSpPr/>
          <p:nvPr/>
        </p:nvSpPr>
        <p:spPr>
          <a:xfrm>
            <a:off x="2132012" y="3132469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EFF06F-6162-4924-B3AE-7AB7205F4EC5}"/>
              </a:ext>
            </a:extLst>
          </p:cNvPr>
          <p:cNvSpPr/>
          <p:nvPr/>
        </p:nvSpPr>
        <p:spPr>
          <a:xfrm>
            <a:off x="1505744" y="3627684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3270AC-29A1-406F-9A63-54C54704A77C}"/>
              </a:ext>
            </a:extLst>
          </p:cNvPr>
          <p:cNvSpPr/>
          <p:nvPr/>
        </p:nvSpPr>
        <p:spPr>
          <a:xfrm>
            <a:off x="1496769" y="3169447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05BB1E-E447-4A9C-B56F-0C27EB70F53D}"/>
              </a:ext>
            </a:extLst>
          </p:cNvPr>
          <p:cNvSpPr/>
          <p:nvPr/>
        </p:nvSpPr>
        <p:spPr>
          <a:xfrm>
            <a:off x="3582792" y="3041801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8AA232-C6C5-4DE8-8630-1ED62574BB89}"/>
              </a:ext>
            </a:extLst>
          </p:cNvPr>
          <p:cNvSpPr/>
          <p:nvPr/>
        </p:nvSpPr>
        <p:spPr>
          <a:xfrm>
            <a:off x="4192549" y="3474247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6D19A0-4683-4DBC-BF98-B798F9582A04}"/>
              </a:ext>
            </a:extLst>
          </p:cNvPr>
          <p:cNvSpPr/>
          <p:nvPr/>
        </p:nvSpPr>
        <p:spPr>
          <a:xfrm>
            <a:off x="4185629" y="3814068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F3EF7C-4BC1-4EB6-9C75-0D9E63CA00B5}"/>
              </a:ext>
            </a:extLst>
          </p:cNvPr>
          <p:cNvSpPr/>
          <p:nvPr/>
        </p:nvSpPr>
        <p:spPr>
          <a:xfrm>
            <a:off x="4091435" y="2947664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82B46F9-92E6-46D4-9895-2E1740C9100B}"/>
              </a:ext>
            </a:extLst>
          </p:cNvPr>
          <p:cNvSpPr/>
          <p:nvPr/>
        </p:nvSpPr>
        <p:spPr>
          <a:xfrm>
            <a:off x="4548635" y="3411510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8AB258F-7BCF-4E83-9E56-87B5DA9E52EE}"/>
              </a:ext>
            </a:extLst>
          </p:cNvPr>
          <p:cNvSpPr/>
          <p:nvPr/>
        </p:nvSpPr>
        <p:spPr>
          <a:xfrm>
            <a:off x="3558035" y="3454689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067576-D906-481B-8E76-24E956105743}"/>
              </a:ext>
            </a:extLst>
          </p:cNvPr>
          <p:cNvSpPr/>
          <p:nvPr/>
        </p:nvSpPr>
        <p:spPr>
          <a:xfrm>
            <a:off x="4411960" y="3006780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6A7F0D-CCC5-452B-B4AE-521577F1B4BB}"/>
              </a:ext>
            </a:extLst>
          </p:cNvPr>
          <p:cNvSpPr/>
          <p:nvPr/>
        </p:nvSpPr>
        <p:spPr>
          <a:xfrm>
            <a:off x="3796688" y="2651392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57EB64-F6CA-42A9-8B30-987698506A23}"/>
              </a:ext>
            </a:extLst>
          </p:cNvPr>
          <p:cNvSpPr/>
          <p:nvPr/>
        </p:nvSpPr>
        <p:spPr>
          <a:xfrm>
            <a:off x="3887592" y="3284869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16985A-F132-4A22-BCDF-F2035A153E23}"/>
              </a:ext>
            </a:extLst>
          </p:cNvPr>
          <p:cNvSpPr/>
          <p:nvPr/>
        </p:nvSpPr>
        <p:spPr>
          <a:xfrm>
            <a:off x="3764628" y="3816898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A768F5-F4F6-4360-B1AD-D0598241CA78}"/>
              </a:ext>
            </a:extLst>
          </p:cNvPr>
          <p:cNvSpPr/>
          <p:nvPr/>
        </p:nvSpPr>
        <p:spPr>
          <a:xfrm>
            <a:off x="3252349" y="3321847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780781-2105-42B6-9075-D6CCA54B85E8}"/>
              </a:ext>
            </a:extLst>
          </p:cNvPr>
          <p:cNvSpPr/>
          <p:nvPr/>
        </p:nvSpPr>
        <p:spPr>
          <a:xfrm>
            <a:off x="1885418" y="4462321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16D055-8BEA-4B6B-8765-99691A355FCC}"/>
              </a:ext>
            </a:extLst>
          </p:cNvPr>
          <p:cNvSpPr/>
          <p:nvPr/>
        </p:nvSpPr>
        <p:spPr>
          <a:xfrm>
            <a:off x="2495175" y="4894767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CE508C-6741-4156-A9C4-23EA900985C9}"/>
              </a:ext>
            </a:extLst>
          </p:cNvPr>
          <p:cNvSpPr/>
          <p:nvPr/>
        </p:nvSpPr>
        <p:spPr>
          <a:xfrm>
            <a:off x="2488255" y="5234588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149DF6-1EEA-4FC4-A1BF-7C9BAD14C53F}"/>
              </a:ext>
            </a:extLst>
          </p:cNvPr>
          <p:cNvSpPr/>
          <p:nvPr/>
        </p:nvSpPr>
        <p:spPr>
          <a:xfrm>
            <a:off x="2326527" y="4417998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07AFD47-28E2-4CD9-BFBB-CEB876753353}"/>
              </a:ext>
            </a:extLst>
          </p:cNvPr>
          <p:cNvSpPr/>
          <p:nvPr/>
        </p:nvSpPr>
        <p:spPr>
          <a:xfrm>
            <a:off x="2851261" y="4832030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901D22-85F5-4B46-A496-CCB1723D5369}"/>
              </a:ext>
            </a:extLst>
          </p:cNvPr>
          <p:cNvSpPr/>
          <p:nvPr/>
        </p:nvSpPr>
        <p:spPr>
          <a:xfrm>
            <a:off x="1860661" y="4875209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7CCAA6-AD11-4AF6-B945-AA8D4EEE02FE}"/>
              </a:ext>
            </a:extLst>
          </p:cNvPr>
          <p:cNvSpPr/>
          <p:nvPr/>
        </p:nvSpPr>
        <p:spPr>
          <a:xfrm>
            <a:off x="2714586" y="4427300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2F72D2-51CF-4247-AE8A-515FB6C4D79A}"/>
              </a:ext>
            </a:extLst>
          </p:cNvPr>
          <p:cNvSpPr/>
          <p:nvPr/>
        </p:nvSpPr>
        <p:spPr>
          <a:xfrm>
            <a:off x="2907838" y="5283031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4D09A3-8763-4DCF-93C7-723E3A15EAAC}"/>
              </a:ext>
            </a:extLst>
          </p:cNvPr>
          <p:cNvSpPr/>
          <p:nvPr/>
        </p:nvSpPr>
        <p:spPr>
          <a:xfrm>
            <a:off x="2190218" y="4705389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8E4BC9-0488-406B-834E-A81CBADC6C11}"/>
              </a:ext>
            </a:extLst>
          </p:cNvPr>
          <p:cNvSpPr/>
          <p:nvPr/>
        </p:nvSpPr>
        <p:spPr>
          <a:xfrm>
            <a:off x="2121510" y="5138922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DC587F-5668-4FB3-82E0-7D75CE66C80B}"/>
              </a:ext>
            </a:extLst>
          </p:cNvPr>
          <p:cNvSpPr/>
          <p:nvPr/>
        </p:nvSpPr>
        <p:spPr>
          <a:xfrm>
            <a:off x="2284412" y="5627490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42972C-57EE-44DD-9312-BBAC4D2B13EA}"/>
              </a:ext>
            </a:extLst>
          </p:cNvPr>
          <p:cNvSpPr/>
          <p:nvPr/>
        </p:nvSpPr>
        <p:spPr>
          <a:xfrm>
            <a:off x="3656325" y="4439137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94FBF7C-83DD-4A63-A93C-BD50F8A0A3D5}"/>
              </a:ext>
            </a:extLst>
          </p:cNvPr>
          <p:cNvSpPr/>
          <p:nvPr/>
        </p:nvSpPr>
        <p:spPr>
          <a:xfrm>
            <a:off x="4266082" y="4871583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DCF192-5C08-46B1-BE4E-0064638650E1}"/>
              </a:ext>
            </a:extLst>
          </p:cNvPr>
          <p:cNvSpPr/>
          <p:nvPr/>
        </p:nvSpPr>
        <p:spPr>
          <a:xfrm>
            <a:off x="4259162" y="5211404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A56D039-830F-4043-AAA3-420E326D83A2}"/>
              </a:ext>
            </a:extLst>
          </p:cNvPr>
          <p:cNvSpPr/>
          <p:nvPr/>
        </p:nvSpPr>
        <p:spPr>
          <a:xfrm>
            <a:off x="3827684" y="5260809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6AFACB1-2462-471C-9014-4341C4545660}"/>
              </a:ext>
            </a:extLst>
          </p:cNvPr>
          <p:cNvSpPr/>
          <p:nvPr/>
        </p:nvSpPr>
        <p:spPr>
          <a:xfrm>
            <a:off x="4622168" y="4808846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11FC23-022D-41EC-97FF-73D914F5CE92}"/>
              </a:ext>
            </a:extLst>
          </p:cNvPr>
          <p:cNvSpPr/>
          <p:nvPr/>
        </p:nvSpPr>
        <p:spPr>
          <a:xfrm>
            <a:off x="3631568" y="4852025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E1D900-CD91-45BA-8715-3B87ADC5EEA3}"/>
              </a:ext>
            </a:extLst>
          </p:cNvPr>
          <p:cNvSpPr/>
          <p:nvPr/>
        </p:nvSpPr>
        <p:spPr>
          <a:xfrm>
            <a:off x="4485493" y="4404116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E15F29A-B2FE-418B-B162-0D2918AB0CFD}"/>
              </a:ext>
            </a:extLst>
          </p:cNvPr>
          <p:cNvSpPr/>
          <p:nvPr/>
        </p:nvSpPr>
        <p:spPr>
          <a:xfrm>
            <a:off x="4055172" y="4370717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BBA1ECA-E0E1-47C0-AAAE-B41D9A805926}"/>
              </a:ext>
            </a:extLst>
          </p:cNvPr>
          <p:cNvSpPr/>
          <p:nvPr/>
        </p:nvSpPr>
        <p:spPr>
          <a:xfrm>
            <a:off x="3961125" y="4682205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53D5812-FA64-484E-B887-C17E7E4516E1}"/>
              </a:ext>
            </a:extLst>
          </p:cNvPr>
          <p:cNvSpPr/>
          <p:nvPr/>
        </p:nvSpPr>
        <p:spPr>
          <a:xfrm>
            <a:off x="4101488" y="5587320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40FE1F5-8410-42C7-829B-8CE733A18ACA}"/>
              </a:ext>
            </a:extLst>
          </p:cNvPr>
          <p:cNvSpPr/>
          <p:nvPr/>
        </p:nvSpPr>
        <p:spPr>
          <a:xfrm>
            <a:off x="3325882" y="4719183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B89CD5A-2D3A-42F6-8D9B-7E991365559B}"/>
              </a:ext>
            </a:extLst>
          </p:cNvPr>
          <p:cNvSpPr/>
          <p:nvPr/>
        </p:nvSpPr>
        <p:spPr>
          <a:xfrm>
            <a:off x="8884385" y="3194191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A38935-BE89-422F-8465-6010CAAC15B6}"/>
              </a:ext>
            </a:extLst>
          </p:cNvPr>
          <p:cNvSpPr/>
          <p:nvPr/>
        </p:nvSpPr>
        <p:spPr>
          <a:xfrm>
            <a:off x="9494142" y="3626637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82691AF-AD51-4143-B661-C89FF4FEBFEF}"/>
              </a:ext>
            </a:extLst>
          </p:cNvPr>
          <p:cNvSpPr/>
          <p:nvPr/>
        </p:nvSpPr>
        <p:spPr>
          <a:xfrm>
            <a:off x="9487222" y="3966458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887F833-14BA-4148-8643-83EB3E7BAB60}"/>
              </a:ext>
            </a:extLst>
          </p:cNvPr>
          <p:cNvSpPr/>
          <p:nvPr/>
        </p:nvSpPr>
        <p:spPr>
          <a:xfrm>
            <a:off x="9850228" y="3563900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285FAB-98D1-4A65-8E96-0B39542B366C}"/>
              </a:ext>
            </a:extLst>
          </p:cNvPr>
          <p:cNvSpPr/>
          <p:nvPr/>
        </p:nvSpPr>
        <p:spPr>
          <a:xfrm>
            <a:off x="8859628" y="3607079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293D43B-D650-4CD5-BEE1-D7B6553A01E9}"/>
              </a:ext>
            </a:extLst>
          </p:cNvPr>
          <p:cNvSpPr/>
          <p:nvPr/>
        </p:nvSpPr>
        <p:spPr>
          <a:xfrm>
            <a:off x="9483378" y="3149879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A752803-20C7-4B52-B48D-12612B1B9AD0}"/>
              </a:ext>
            </a:extLst>
          </p:cNvPr>
          <p:cNvSpPr/>
          <p:nvPr/>
        </p:nvSpPr>
        <p:spPr>
          <a:xfrm>
            <a:off x="9189185" y="3437259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D3B37EDF-9199-4DFF-877C-A8D9A730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Sampling (Bias)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19E3D5B-0E3B-42C9-BE2E-A7F67246314A}"/>
              </a:ext>
            </a:extLst>
          </p:cNvPr>
          <p:cNvSpPr/>
          <p:nvPr/>
        </p:nvSpPr>
        <p:spPr>
          <a:xfrm>
            <a:off x="5823539" y="3505895"/>
            <a:ext cx="2286000" cy="71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CC60F0-66D0-4E64-B20B-9603DFC39D27}"/>
              </a:ext>
            </a:extLst>
          </p:cNvPr>
          <p:cNvSpPr/>
          <p:nvPr/>
        </p:nvSpPr>
        <p:spPr>
          <a:xfrm>
            <a:off x="1065212" y="2286000"/>
            <a:ext cx="4343400" cy="419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211BFF-61B7-4BFF-ADF4-E7CF02855C78}"/>
              </a:ext>
            </a:extLst>
          </p:cNvPr>
          <p:cNvSpPr/>
          <p:nvPr/>
        </p:nvSpPr>
        <p:spPr>
          <a:xfrm>
            <a:off x="8565322" y="2854380"/>
            <a:ext cx="1752600" cy="16764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4B6A68-8EB9-4D65-B4D1-99E34E20AC64}"/>
              </a:ext>
            </a:extLst>
          </p:cNvPr>
          <p:cNvSpPr/>
          <p:nvPr/>
        </p:nvSpPr>
        <p:spPr>
          <a:xfrm>
            <a:off x="1827212" y="2889401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FF97CC-9653-4786-8A12-4829537499AE}"/>
              </a:ext>
            </a:extLst>
          </p:cNvPr>
          <p:cNvSpPr/>
          <p:nvPr/>
        </p:nvSpPr>
        <p:spPr>
          <a:xfrm>
            <a:off x="2436969" y="3321847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08D9B-393D-40E5-A26B-CE217334B4CF}"/>
              </a:ext>
            </a:extLst>
          </p:cNvPr>
          <p:cNvSpPr/>
          <p:nvPr/>
        </p:nvSpPr>
        <p:spPr>
          <a:xfrm>
            <a:off x="2430049" y="3661668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6E4E94-4F88-4F1B-B610-21A1122EAD4C}"/>
              </a:ext>
            </a:extLst>
          </p:cNvPr>
          <p:cNvSpPr/>
          <p:nvPr/>
        </p:nvSpPr>
        <p:spPr>
          <a:xfrm>
            <a:off x="1998571" y="3711073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2CD119-7868-4AF8-A872-E32CA65CB45A}"/>
              </a:ext>
            </a:extLst>
          </p:cNvPr>
          <p:cNvSpPr/>
          <p:nvPr/>
        </p:nvSpPr>
        <p:spPr>
          <a:xfrm>
            <a:off x="2793055" y="3259110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F34C53-1A2E-445C-B347-74B5C05BA3DE}"/>
              </a:ext>
            </a:extLst>
          </p:cNvPr>
          <p:cNvSpPr/>
          <p:nvPr/>
        </p:nvSpPr>
        <p:spPr>
          <a:xfrm>
            <a:off x="1802455" y="3302289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5D6CED-D9DD-46D1-9F18-CC345579ADC9}"/>
              </a:ext>
            </a:extLst>
          </p:cNvPr>
          <p:cNvSpPr/>
          <p:nvPr/>
        </p:nvSpPr>
        <p:spPr>
          <a:xfrm>
            <a:off x="2656380" y="2854380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49B75D-BC96-4BEA-96D0-5B8678559D8A}"/>
              </a:ext>
            </a:extLst>
          </p:cNvPr>
          <p:cNvSpPr/>
          <p:nvPr/>
        </p:nvSpPr>
        <p:spPr>
          <a:xfrm>
            <a:off x="2266348" y="2802872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C48051-2177-449F-86BB-BC7D7342A7D9}"/>
              </a:ext>
            </a:extLst>
          </p:cNvPr>
          <p:cNvSpPr/>
          <p:nvPr/>
        </p:nvSpPr>
        <p:spPr>
          <a:xfrm>
            <a:off x="2849632" y="3710111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051420-B66F-4D25-9F0C-6287E8E2C134}"/>
              </a:ext>
            </a:extLst>
          </p:cNvPr>
          <p:cNvSpPr/>
          <p:nvPr/>
        </p:nvSpPr>
        <p:spPr>
          <a:xfrm>
            <a:off x="2132012" y="3132469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EFF06F-6162-4924-B3AE-7AB7205F4EC5}"/>
              </a:ext>
            </a:extLst>
          </p:cNvPr>
          <p:cNvSpPr/>
          <p:nvPr/>
        </p:nvSpPr>
        <p:spPr>
          <a:xfrm>
            <a:off x="1505744" y="3627684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3270AC-29A1-406F-9A63-54C54704A77C}"/>
              </a:ext>
            </a:extLst>
          </p:cNvPr>
          <p:cNvSpPr/>
          <p:nvPr/>
        </p:nvSpPr>
        <p:spPr>
          <a:xfrm>
            <a:off x="1496769" y="3169447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05BB1E-E447-4A9C-B56F-0C27EB70F53D}"/>
              </a:ext>
            </a:extLst>
          </p:cNvPr>
          <p:cNvSpPr/>
          <p:nvPr/>
        </p:nvSpPr>
        <p:spPr>
          <a:xfrm>
            <a:off x="3582792" y="3041801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8AA232-C6C5-4DE8-8630-1ED62574BB89}"/>
              </a:ext>
            </a:extLst>
          </p:cNvPr>
          <p:cNvSpPr/>
          <p:nvPr/>
        </p:nvSpPr>
        <p:spPr>
          <a:xfrm>
            <a:off x="4192549" y="3474247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6D19A0-4683-4DBC-BF98-B798F9582A04}"/>
              </a:ext>
            </a:extLst>
          </p:cNvPr>
          <p:cNvSpPr/>
          <p:nvPr/>
        </p:nvSpPr>
        <p:spPr>
          <a:xfrm>
            <a:off x="4185629" y="3814068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F3EF7C-4BC1-4EB6-9C75-0D9E63CA00B5}"/>
              </a:ext>
            </a:extLst>
          </p:cNvPr>
          <p:cNvSpPr/>
          <p:nvPr/>
        </p:nvSpPr>
        <p:spPr>
          <a:xfrm>
            <a:off x="4091435" y="2947664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82B46F9-92E6-46D4-9895-2E1740C9100B}"/>
              </a:ext>
            </a:extLst>
          </p:cNvPr>
          <p:cNvSpPr/>
          <p:nvPr/>
        </p:nvSpPr>
        <p:spPr>
          <a:xfrm>
            <a:off x="4548635" y="3411510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8AB258F-7BCF-4E83-9E56-87B5DA9E52EE}"/>
              </a:ext>
            </a:extLst>
          </p:cNvPr>
          <p:cNvSpPr/>
          <p:nvPr/>
        </p:nvSpPr>
        <p:spPr>
          <a:xfrm>
            <a:off x="3558035" y="3454689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067576-D906-481B-8E76-24E956105743}"/>
              </a:ext>
            </a:extLst>
          </p:cNvPr>
          <p:cNvSpPr/>
          <p:nvPr/>
        </p:nvSpPr>
        <p:spPr>
          <a:xfrm>
            <a:off x="4411960" y="3006780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6A7F0D-CCC5-452B-B4AE-521577F1B4BB}"/>
              </a:ext>
            </a:extLst>
          </p:cNvPr>
          <p:cNvSpPr/>
          <p:nvPr/>
        </p:nvSpPr>
        <p:spPr>
          <a:xfrm>
            <a:off x="3796688" y="2651392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57EB64-F6CA-42A9-8B30-987698506A23}"/>
              </a:ext>
            </a:extLst>
          </p:cNvPr>
          <p:cNvSpPr/>
          <p:nvPr/>
        </p:nvSpPr>
        <p:spPr>
          <a:xfrm>
            <a:off x="3887592" y="3284869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16985A-F132-4A22-BCDF-F2035A153E23}"/>
              </a:ext>
            </a:extLst>
          </p:cNvPr>
          <p:cNvSpPr/>
          <p:nvPr/>
        </p:nvSpPr>
        <p:spPr>
          <a:xfrm>
            <a:off x="3764628" y="3816898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A768F5-F4F6-4360-B1AD-D0598241CA78}"/>
              </a:ext>
            </a:extLst>
          </p:cNvPr>
          <p:cNvSpPr/>
          <p:nvPr/>
        </p:nvSpPr>
        <p:spPr>
          <a:xfrm>
            <a:off x="3252349" y="3321847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780781-2105-42B6-9075-D6CCA54B85E8}"/>
              </a:ext>
            </a:extLst>
          </p:cNvPr>
          <p:cNvSpPr/>
          <p:nvPr/>
        </p:nvSpPr>
        <p:spPr>
          <a:xfrm>
            <a:off x="1885418" y="4462321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16D055-8BEA-4B6B-8765-99691A355FCC}"/>
              </a:ext>
            </a:extLst>
          </p:cNvPr>
          <p:cNvSpPr/>
          <p:nvPr/>
        </p:nvSpPr>
        <p:spPr>
          <a:xfrm>
            <a:off x="2495175" y="4894767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CE508C-6741-4156-A9C4-23EA900985C9}"/>
              </a:ext>
            </a:extLst>
          </p:cNvPr>
          <p:cNvSpPr/>
          <p:nvPr/>
        </p:nvSpPr>
        <p:spPr>
          <a:xfrm>
            <a:off x="2488255" y="5234588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149DF6-1EEA-4FC4-A1BF-7C9BAD14C53F}"/>
              </a:ext>
            </a:extLst>
          </p:cNvPr>
          <p:cNvSpPr/>
          <p:nvPr/>
        </p:nvSpPr>
        <p:spPr>
          <a:xfrm>
            <a:off x="2326527" y="4417998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07AFD47-28E2-4CD9-BFBB-CEB876753353}"/>
              </a:ext>
            </a:extLst>
          </p:cNvPr>
          <p:cNvSpPr/>
          <p:nvPr/>
        </p:nvSpPr>
        <p:spPr>
          <a:xfrm>
            <a:off x="2851261" y="4832030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901D22-85F5-4B46-A496-CCB1723D5369}"/>
              </a:ext>
            </a:extLst>
          </p:cNvPr>
          <p:cNvSpPr/>
          <p:nvPr/>
        </p:nvSpPr>
        <p:spPr>
          <a:xfrm>
            <a:off x="1860661" y="4875209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7CCAA6-AD11-4AF6-B945-AA8D4EEE02FE}"/>
              </a:ext>
            </a:extLst>
          </p:cNvPr>
          <p:cNvSpPr/>
          <p:nvPr/>
        </p:nvSpPr>
        <p:spPr>
          <a:xfrm>
            <a:off x="2714586" y="4427300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2F72D2-51CF-4247-AE8A-515FB6C4D79A}"/>
              </a:ext>
            </a:extLst>
          </p:cNvPr>
          <p:cNvSpPr/>
          <p:nvPr/>
        </p:nvSpPr>
        <p:spPr>
          <a:xfrm>
            <a:off x="2907838" y="5283031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4D09A3-8763-4DCF-93C7-723E3A15EAAC}"/>
              </a:ext>
            </a:extLst>
          </p:cNvPr>
          <p:cNvSpPr/>
          <p:nvPr/>
        </p:nvSpPr>
        <p:spPr>
          <a:xfrm>
            <a:off x="2190218" y="4705389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8E4BC9-0488-406B-834E-A81CBADC6C11}"/>
              </a:ext>
            </a:extLst>
          </p:cNvPr>
          <p:cNvSpPr/>
          <p:nvPr/>
        </p:nvSpPr>
        <p:spPr>
          <a:xfrm>
            <a:off x="2121510" y="5138922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DC587F-5668-4FB3-82E0-7D75CE66C80B}"/>
              </a:ext>
            </a:extLst>
          </p:cNvPr>
          <p:cNvSpPr/>
          <p:nvPr/>
        </p:nvSpPr>
        <p:spPr>
          <a:xfrm>
            <a:off x="2284412" y="5627490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42972C-57EE-44DD-9312-BBAC4D2B13EA}"/>
              </a:ext>
            </a:extLst>
          </p:cNvPr>
          <p:cNvSpPr/>
          <p:nvPr/>
        </p:nvSpPr>
        <p:spPr>
          <a:xfrm>
            <a:off x="3656325" y="4439137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94FBF7C-83DD-4A63-A93C-BD50F8A0A3D5}"/>
              </a:ext>
            </a:extLst>
          </p:cNvPr>
          <p:cNvSpPr/>
          <p:nvPr/>
        </p:nvSpPr>
        <p:spPr>
          <a:xfrm>
            <a:off x="4266082" y="4871583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DCF192-5C08-46B1-BE4E-0064638650E1}"/>
              </a:ext>
            </a:extLst>
          </p:cNvPr>
          <p:cNvSpPr/>
          <p:nvPr/>
        </p:nvSpPr>
        <p:spPr>
          <a:xfrm>
            <a:off x="4259162" y="5211404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A56D039-830F-4043-AAA3-420E326D83A2}"/>
              </a:ext>
            </a:extLst>
          </p:cNvPr>
          <p:cNvSpPr/>
          <p:nvPr/>
        </p:nvSpPr>
        <p:spPr>
          <a:xfrm>
            <a:off x="3827684" y="5260809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6AFACB1-2462-471C-9014-4341C4545660}"/>
              </a:ext>
            </a:extLst>
          </p:cNvPr>
          <p:cNvSpPr/>
          <p:nvPr/>
        </p:nvSpPr>
        <p:spPr>
          <a:xfrm>
            <a:off x="4622168" y="4808846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11FC23-022D-41EC-97FF-73D914F5CE92}"/>
              </a:ext>
            </a:extLst>
          </p:cNvPr>
          <p:cNvSpPr/>
          <p:nvPr/>
        </p:nvSpPr>
        <p:spPr>
          <a:xfrm>
            <a:off x="3631568" y="4852025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E1D900-CD91-45BA-8715-3B87ADC5EEA3}"/>
              </a:ext>
            </a:extLst>
          </p:cNvPr>
          <p:cNvSpPr/>
          <p:nvPr/>
        </p:nvSpPr>
        <p:spPr>
          <a:xfrm>
            <a:off x="4485493" y="4404116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E15F29A-B2FE-418B-B162-0D2918AB0CFD}"/>
              </a:ext>
            </a:extLst>
          </p:cNvPr>
          <p:cNvSpPr/>
          <p:nvPr/>
        </p:nvSpPr>
        <p:spPr>
          <a:xfrm>
            <a:off x="4055172" y="4370717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BBA1ECA-E0E1-47C0-AAAE-B41D9A805926}"/>
              </a:ext>
            </a:extLst>
          </p:cNvPr>
          <p:cNvSpPr/>
          <p:nvPr/>
        </p:nvSpPr>
        <p:spPr>
          <a:xfrm>
            <a:off x="3961125" y="4682205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53D5812-FA64-484E-B887-C17E7E4516E1}"/>
              </a:ext>
            </a:extLst>
          </p:cNvPr>
          <p:cNvSpPr/>
          <p:nvPr/>
        </p:nvSpPr>
        <p:spPr>
          <a:xfrm>
            <a:off x="4101488" y="5587320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40FE1F5-8410-42C7-829B-8CE733A18ACA}"/>
              </a:ext>
            </a:extLst>
          </p:cNvPr>
          <p:cNvSpPr/>
          <p:nvPr/>
        </p:nvSpPr>
        <p:spPr>
          <a:xfrm>
            <a:off x="3325882" y="4719183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B89CD5A-2D3A-42F6-8D9B-7E991365559B}"/>
              </a:ext>
            </a:extLst>
          </p:cNvPr>
          <p:cNvSpPr/>
          <p:nvPr/>
        </p:nvSpPr>
        <p:spPr>
          <a:xfrm>
            <a:off x="8884385" y="3194191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A38935-BE89-422F-8465-6010CAAC15B6}"/>
              </a:ext>
            </a:extLst>
          </p:cNvPr>
          <p:cNvSpPr/>
          <p:nvPr/>
        </p:nvSpPr>
        <p:spPr>
          <a:xfrm>
            <a:off x="9494142" y="3626637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82691AF-AD51-4143-B661-C89FF4FEBFEF}"/>
              </a:ext>
            </a:extLst>
          </p:cNvPr>
          <p:cNvSpPr/>
          <p:nvPr/>
        </p:nvSpPr>
        <p:spPr>
          <a:xfrm>
            <a:off x="9487222" y="3966458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887F833-14BA-4148-8643-83EB3E7BAB60}"/>
              </a:ext>
            </a:extLst>
          </p:cNvPr>
          <p:cNvSpPr/>
          <p:nvPr/>
        </p:nvSpPr>
        <p:spPr>
          <a:xfrm>
            <a:off x="9850228" y="3563900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285FAB-98D1-4A65-8E96-0B39542B366C}"/>
              </a:ext>
            </a:extLst>
          </p:cNvPr>
          <p:cNvSpPr/>
          <p:nvPr/>
        </p:nvSpPr>
        <p:spPr>
          <a:xfrm>
            <a:off x="8859628" y="3607079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293D43B-D650-4CD5-BEE1-D7B6553A01E9}"/>
              </a:ext>
            </a:extLst>
          </p:cNvPr>
          <p:cNvSpPr/>
          <p:nvPr/>
        </p:nvSpPr>
        <p:spPr>
          <a:xfrm>
            <a:off x="9483378" y="3149879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A752803-20C7-4B52-B48D-12612B1B9AD0}"/>
              </a:ext>
            </a:extLst>
          </p:cNvPr>
          <p:cNvSpPr/>
          <p:nvPr/>
        </p:nvSpPr>
        <p:spPr>
          <a:xfrm>
            <a:off x="9189185" y="3437259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D3B37EDF-9199-4DFF-877C-A8D9A730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Sampling (Bias)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19E3D5B-0E3B-42C9-BE2E-A7F67246314A}"/>
              </a:ext>
            </a:extLst>
          </p:cNvPr>
          <p:cNvSpPr/>
          <p:nvPr/>
        </p:nvSpPr>
        <p:spPr>
          <a:xfrm>
            <a:off x="5823539" y="3505895"/>
            <a:ext cx="2286000" cy="71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hought Bubble: Cloud 69">
            <a:extLst>
              <a:ext uri="{FF2B5EF4-FFF2-40B4-BE49-F238E27FC236}">
                <a16:creationId xmlns:a16="http://schemas.microsoft.com/office/drawing/2014/main" id="{CF685ED6-E481-4530-84C1-482B5185120A}"/>
              </a:ext>
            </a:extLst>
          </p:cNvPr>
          <p:cNvSpPr/>
          <p:nvPr/>
        </p:nvSpPr>
        <p:spPr>
          <a:xfrm>
            <a:off x="6562059" y="1600200"/>
            <a:ext cx="3342353" cy="1170432"/>
          </a:xfrm>
          <a:prstGeom prst="cloudCallout">
            <a:avLst>
              <a:gd name="adj1" fmla="val 24359"/>
              <a:gd name="adj2" fmla="val 80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Represent the </a:t>
            </a:r>
            <a:r>
              <a:rPr lang="en-US" sz="2000" b="1" i="1" u="sng" dirty="0">
                <a:solidFill>
                  <a:srgbClr val="FF0000"/>
                </a:solidFill>
              </a:rPr>
              <a:t>part of</a:t>
            </a:r>
            <a:r>
              <a:rPr lang="en-US" sz="2000" b="1" dirty="0">
                <a:solidFill>
                  <a:schemeClr val="bg2"/>
                </a:solidFill>
              </a:rPr>
              <a:t> population</a:t>
            </a:r>
          </a:p>
        </p:txBody>
      </p:sp>
    </p:spTree>
    <p:extLst>
      <p:ext uri="{BB962C8B-B14F-4D97-AF65-F5344CB8AC3E}">
        <p14:creationId xmlns:p14="http://schemas.microsoft.com/office/powerpoint/2010/main" val="3225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CC60F0-66D0-4E64-B20B-9603DFC39D27}"/>
              </a:ext>
            </a:extLst>
          </p:cNvPr>
          <p:cNvSpPr/>
          <p:nvPr/>
        </p:nvSpPr>
        <p:spPr>
          <a:xfrm>
            <a:off x="1065212" y="2286000"/>
            <a:ext cx="4343400" cy="419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211BFF-61B7-4BFF-ADF4-E7CF02855C78}"/>
              </a:ext>
            </a:extLst>
          </p:cNvPr>
          <p:cNvSpPr/>
          <p:nvPr/>
        </p:nvSpPr>
        <p:spPr>
          <a:xfrm>
            <a:off x="8361973" y="2934272"/>
            <a:ext cx="1752600" cy="16764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4B6A68-8EB9-4D65-B4D1-99E34E20AC64}"/>
              </a:ext>
            </a:extLst>
          </p:cNvPr>
          <p:cNvSpPr/>
          <p:nvPr/>
        </p:nvSpPr>
        <p:spPr>
          <a:xfrm>
            <a:off x="1827212" y="2889401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FF97CC-9653-4786-8A12-4829537499AE}"/>
              </a:ext>
            </a:extLst>
          </p:cNvPr>
          <p:cNvSpPr/>
          <p:nvPr/>
        </p:nvSpPr>
        <p:spPr>
          <a:xfrm>
            <a:off x="2436969" y="3321847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08D9B-393D-40E5-A26B-CE217334B4CF}"/>
              </a:ext>
            </a:extLst>
          </p:cNvPr>
          <p:cNvSpPr/>
          <p:nvPr/>
        </p:nvSpPr>
        <p:spPr>
          <a:xfrm>
            <a:off x="2430049" y="3661668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6E4E94-4F88-4F1B-B610-21A1122EAD4C}"/>
              </a:ext>
            </a:extLst>
          </p:cNvPr>
          <p:cNvSpPr/>
          <p:nvPr/>
        </p:nvSpPr>
        <p:spPr>
          <a:xfrm>
            <a:off x="1998571" y="3711073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2CD119-7868-4AF8-A872-E32CA65CB45A}"/>
              </a:ext>
            </a:extLst>
          </p:cNvPr>
          <p:cNvSpPr/>
          <p:nvPr/>
        </p:nvSpPr>
        <p:spPr>
          <a:xfrm>
            <a:off x="2793055" y="3259110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F34C53-1A2E-445C-B347-74B5C05BA3DE}"/>
              </a:ext>
            </a:extLst>
          </p:cNvPr>
          <p:cNvSpPr/>
          <p:nvPr/>
        </p:nvSpPr>
        <p:spPr>
          <a:xfrm>
            <a:off x="1802455" y="3302289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5D6CED-D9DD-46D1-9F18-CC345579ADC9}"/>
              </a:ext>
            </a:extLst>
          </p:cNvPr>
          <p:cNvSpPr/>
          <p:nvPr/>
        </p:nvSpPr>
        <p:spPr>
          <a:xfrm>
            <a:off x="2656380" y="2854380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49B75D-BC96-4BEA-96D0-5B8678559D8A}"/>
              </a:ext>
            </a:extLst>
          </p:cNvPr>
          <p:cNvSpPr/>
          <p:nvPr/>
        </p:nvSpPr>
        <p:spPr>
          <a:xfrm>
            <a:off x="2266348" y="2802872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C48051-2177-449F-86BB-BC7D7342A7D9}"/>
              </a:ext>
            </a:extLst>
          </p:cNvPr>
          <p:cNvSpPr/>
          <p:nvPr/>
        </p:nvSpPr>
        <p:spPr>
          <a:xfrm>
            <a:off x="2849632" y="3710111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051420-B66F-4D25-9F0C-6287E8E2C134}"/>
              </a:ext>
            </a:extLst>
          </p:cNvPr>
          <p:cNvSpPr/>
          <p:nvPr/>
        </p:nvSpPr>
        <p:spPr>
          <a:xfrm>
            <a:off x="2132012" y="3132469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EFF06F-6162-4924-B3AE-7AB7205F4EC5}"/>
              </a:ext>
            </a:extLst>
          </p:cNvPr>
          <p:cNvSpPr/>
          <p:nvPr/>
        </p:nvSpPr>
        <p:spPr>
          <a:xfrm>
            <a:off x="1505744" y="3627684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3270AC-29A1-406F-9A63-54C54704A77C}"/>
              </a:ext>
            </a:extLst>
          </p:cNvPr>
          <p:cNvSpPr/>
          <p:nvPr/>
        </p:nvSpPr>
        <p:spPr>
          <a:xfrm>
            <a:off x="1496769" y="3169447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05BB1E-E447-4A9C-B56F-0C27EB70F53D}"/>
              </a:ext>
            </a:extLst>
          </p:cNvPr>
          <p:cNvSpPr/>
          <p:nvPr/>
        </p:nvSpPr>
        <p:spPr>
          <a:xfrm>
            <a:off x="3582792" y="3041801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8AA232-C6C5-4DE8-8630-1ED62574BB89}"/>
              </a:ext>
            </a:extLst>
          </p:cNvPr>
          <p:cNvSpPr/>
          <p:nvPr/>
        </p:nvSpPr>
        <p:spPr>
          <a:xfrm>
            <a:off x="4192549" y="3474247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6D19A0-4683-4DBC-BF98-B798F9582A04}"/>
              </a:ext>
            </a:extLst>
          </p:cNvPr>
          <p:cNvSpPr/>
          <p:nvPr/>
        </p:nvSpPr>
        <p:spPr>
          <a:xfrm>
            <a:off x="4185629" y="3814068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F3EF7C-4BC1-4EB6-9C75-0D9E63CA00B5}"/>
              </a:ext>
            </a:extLst>
          </p:cNvPr>
          <p:cNvSpPr/>
          <p:nvPr/>
        </p:nvSpPr>
        <p:spPr>
          <a:xfrm>
            <a:off x="4091435" y="2947664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82B46F9-92E6-46D4-9895-2E1740C9100B}"/>
              </a:ext>
            </a:extLst>
          </p:cNvPr>
          <p:cNvSpPr/>
          <p:nvPr/>
        </p:nvSpPr>
        <p:spPr>
          <a:xfrm>
            <a:off x="4548635" y="3411510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8AB258F-7BCF-4E83-9E56-87B5DA9E52EE}"/>
              </a:ext>
            </a:extLst>
          </p:cNvPr>
          <p:cNvSpPr/>
          <p:nvPr/>
        </p:nvSpPr>
        <p:spPr>
          <a:xfrm>
            <a:off x="3558035" y="3454689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067576-D906-481B-8E76-24E956105743}"/>
              </a:ext>
            </a:extLst>
          </p:cNvPr>
          <p:cNvSpPr/>
          <p:nvPr/>
        </p:nvSpPr>
        <p:spPr>
          <a:xfrm>
            <a:off x="4411960" y="3006780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6A7F0D-CCC5-452B-B4AE-521577F1B4BB}"/>
              </a:ext>
            </a:extLst>
          </p:cNvPr>
          <p:cNvSpPr/>
          <p:nvPr/>
        </p:nvSpPr>
        <p:spPr>
          <a:xfrm>
            <a:off x="3796688" y="2651392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57EB64-F6CA-42A9-8B30-987698506A23}"/>
              </a:ext>
            </a:extLst>
          </p:cNvPr>
          <p:cNvSpPr/>
          <p:nvPr/>
        </p:nvSpPr>
        <p:spPr>
          <a:xfrm>
            <a:off x="3887592" y="3284869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16985A-F132-4A22-BCDF-F2035A153E23}"/>
              </a:ext>
            </a:extLst>
          </p:cNvPr>
          <p:cNvSpPr/>
          <p:nvPr/>
        </p:nvSpPr>
        <p:spPr>
          <a:xfrm>
            <a:off x="3764628" y="3816898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A768F5-F4F6-4360-B1AD-D0598241CA78}"/>
              </a:ext>
            </a:extLst>
          </p:cNvPr>
          <p:cNvSpPr/>
          <p:nvPr/>
        </p:nvSpPr>
        <p:spPr>
          <a:xfrm>
            <a:off x="3252349" y="3321847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780781-2105-42B6-9075-D6CCA54B85E8}"/>
              </a:ext>
            </a:extLst>
          </p:cNvPr>
          <p:cNvSpPr/>
          <p:nvPr/>
        </p:nvSpPr>
        <p:spPr>
          <a:xfrm>
            <a:off x="1885418" y="4462321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16D055-8BEA-4B6B-8765-99691A355FCC}"/>
              </a:ext>
            </a:extLst>
          </p:cNvPr>
          <p:cNvSpPr/>
          <p:nvPr/>
        </p:nvSpPr>
        <p:spPr>
          <a:xfrm>
            <a:off x="2495175" y="4894767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CE508C-6741-4156-A9C4-23EA900985C9}"/>
              </a:ext>
            </a:extLst>
          </p:cNvPr>
          <p:cNvSpPr/>
          <p:nvPr/>
        </p:nvSpPr>
        <p:spPr>
          <a:xfrm>
            <a:off x="2488255" y="5234588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149DF6-1EEA-4FC4-A1BF-7C9BAD14C53F}"/>
              </a:ext>
            </a:extLst>
          </p:cNvPr>
          <p:cNvSpPr/>
          <p:nvPr/>
        </p:nvSpPr>
        <p:spPr>
          <a:xfrm>
            <a:off x="2326527" y="4417998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07AFD47-28E2-4CD9-BFBB-CEB876753353}"/>
              </a:ext>
            </a:extLst>
          </p:cNvPr>
          <p:cNvSpPr/>
          <p:nvPr/>
        </p:nvSpPr>
        <p:spPr>
          <a:xfrm>
            <a:off x="2851261" y="4832030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901D22-85F5-4B46-A496-CCB1723D5369}"/>
              </a:ext>
            </a:extLst>
          </p:cNvPr>
          <p:cNvSpPr/>
          <p:nvPr/>
        </p:nvSpPr>
        <p:spPr>
          <a:xfrm>
            <a:off x="1860661" y="4875209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7CCAA6-AD11-4AF6-B945-AA8D4EEE02FE}"/>
              </a:ext>
            </a:extLst>
          </p:cNvPr>
          <p:cNvSpPr/>
          <p:nvPr/>
        </p:nvSpPr>
        <p:spPr>
          <a:xfrm>
            <a:off x="2714586" y="4427300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2F72D2-51CF-4247-AE8A-515FB6C4D79A}"/>
              </a:ext>
            </a:extLst>
          </p:cNvPr>
          <p:cNvSpPr/>
          <p:nvPr/>
        </p:nvSpPr>
        <p:spPr>
          <a:xfrm>
            <a:off x="2907838" y="5283031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4D09A3-8763-4DCF-93C7-723E3A15EAAC}"/>
              </a:ext>
            </a:extLst>
          </p:cNvPr>
          <p:cNvSpPr/>
          <p:nvPr/>
        </p:nvSpPr>
        <p:spPr>
          <a:xfrm>
            <a:off x="2190218" y="4705389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8E4BC9-0488-406B-834E-A81CBADC6C11}"/>
              </a:ext>
            </a:extLst>
          </p:cNvPr>
          <p:cNvSpPr/>
          <p:nvPr/>
        </p:nvSpPr>
        <p:spPr>
          <a:xfrm>
            <a:off x="2121510" y="5138922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DC587F-5668-4FB3-82E0-7D75CE66C80B}"/>
              </a:ext>
            </a:extLst>
          </p:cNvPr>
          <p:cNvSpPr/>
          <p:nvPr/>
        </p:nvSpPr>
        <p:spPr>
          <a:xfrm>
            <a:off x="2284412" y="5627490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42972C-57EE-44DD-9312-BBAC4D2B13EA}"/>
              </a:ext>
            </a:extLst>
          </p:cNvPr>
          <p:cNvSpPr/>
          <p:nvPr/>
        </p:nvSpPr>
        <p:spPr>
          <a:xfrm>
            <a:off x="3656325" y="4439137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94FBF7C-83DD-4A63-A93C-BD50F8A0A3D5}"/>
              </a:ext>
            </a:extLst>
          </p:cNvPr>
          <p:cNvSpPr/>
          <p:nvPr/>
        </p:nvSpPr>
        <p:spPr>
          <a:xfrm>
            <a:off x="4266082" y="4871583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DCF192-5C08-46B1-BE4E-0064638650E1}"/>
              </a:ext>
            </a:extLst>
          </p:cNvPr>
          <p:cNvSpPr/>
          <p:nvPr/>
        </p:nvSpPr>
        <p:spPr>
          <a:xfrm>
            <a:off x="4259162" y="5211404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A56D039-830F-4043-AAA3-420E326D83A2}"/>
              </a:ext>
            </a:extLst>
          </p:cNvPr>
          <p:cNvSpPr/>
          <p:nvPr/>
        </p:nvSpPr>
        <p:spPr>
          <a:xfrm>
            <a:off x="3827684" y="5260809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6AFACB1-2462-471C-9014-4341C4545660}"/>
              </a:ext>
            </a:extLst>
          </p:cNvPr>
          <p:cNvSpPr/>
          <p:nvPr/>
        </p:nvSpPr>
        <p:spPr>
          <a:xfrm>
            <a:off x="4622168" y="4808846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11FC23-022D-41EC-97FF-73D914F5CE92}"/>
              </a:ext>
            </a:extLst>
          </p:cNvPr>
          <p:cNvSpPr/>
          <p:nvPr/>
        </p:nvSpPr>
        <p:spPr>
          <a:xfrm>
            <a:off x="3631568" y="4852025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E1D900-CD91-45BA-8715-3B87ADC5EEA3}"/>
              </a:ext>
            </a:extLst>
          </p:cNvPr>
          <p:cNvSpPr/>
          <p:nvPr/>
        </p:nvSpPr>
        <p:spPr>
          <a:xfrm>
            <a:off x="4485493" y="4404116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E15F29A-B2FE-418B-B162-0D2918AB0CFD}"/>
              </a:ext>
            </a:extLst>
          </p:cNvPr>
          <p:cNvSpPr/>
          <p:nvPr/>
        </p:nvSpPr>
        <p:spPr>
          <a:xfrm>
            <a:off x="4055172" y="4370717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BBA1ECA-E0E1-47C0-AAAE-B41D9A805926}"/>
              </a:ext>
            </a:extLst>
          </p:cNvPr>
          <p:cNvSpPr/>
          <p:nvPr/>
        </p:nvSpPr>
        <p:spPr>
          <a:xfrm>
            <a:off x="3961125" y="4682205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53D5812-FA64-484E-B887-C17E7E4516E1}"/>
              </a:ext>
            </a:extLst>
          </p:cNvPr>
          <p:cNvSpPr/>
          <p:nvPr/>
        </p:nvSpPr>
        <p:spPr>
          <a:xfrm>
            <a:off x="4101488" y="5587320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40FE1F5-8410-42C7-829B-8CE733A18ACA}"/>
              </a:ext>
            </a:extLst>
          </p:cNvPr>
          <p:cNvSpPr/>
          <p:nvPr/>
        </p:nvSpPr>
        <p:spPr>
          <a:xfrm>
            <a:off x="3325882" y="4719183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B89CD5A-2D3A-42F6-8D9B-7E991365559B}"/>
              </a:ext>
            </a:extLst>
          </p:cNvPr>
          <p:cNvSpPr/>
          <p:nvPr/>
        </p:nvSpPr>
        <p:spPr>
          <a:xfrm>
            <a:off x="8681036" y="3274083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A38935-BE89-422F-8465-6010CAAC15B6}"/>
              </a:ext>
            </a:extLst>
          </p:cNvPr>
          <p:cNvSpPr/>
          <p:nvPr/>
        </p:nvSpPr>
        <p:spPr>
          <a:xfrm>
            <a:off x="9290793" y="3706529"/>
            <a:ext cx="304800" cy="3048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82691AF-AD51-4143-B661-C89FF4FEBFEF}"/>
              </a:ext>
            </a:extLst>
          </p:cNvPr>
          <p:cNvSpPr/>
          <p:nvPr/>
        </p:nvSpPr>
        <p:spPr>
          <a:xfrm>
            <a:off x="9283873" y="4046350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887F833-14BA-4148-8643-83EB3E7BAB60}"/>
              </a:ext>
            </a:extLst>
          </p:cNvPr>
          <p:cNvSpPr/>
          <p:nvPr/>
        </p:nvSpPr>
        <p:spPr>
          <a:xfrm>
            <a:off x="9646879" y="3643792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285FAB-98D1-4A65-8E96-0B39542B366C}"/>
              </a:ext>
            </a:extLst>
          </p:cNvPr>
          <p:cNvSpPr/>
          <p:nvPr/>
        </p:nvSpPr>
        <p:spPr>
          <a:xfrm>
            <a:off x="8656279" y="3686971"/>
            <a:ext cx="304800" cy="3048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293D43B-D650-4CD5-BEE1-D7B6553A01E9}"/>
              </a:ext>
            </a:extLst>
          </p:cNvPr>
          <p:cNvSpPr/>
          <p:nvPr/>
        </p:nvSpPr>
        <p:spPr>
          <a:xfrm>
            <a:off x="9280029" y="3229771"/>
            <a:ext cx="304800" cy="304800"/>
          </a:xfrm>
          <a:prstGeom prst="ellipse">
            <a:avLst/>
          </a:prstGeom>
          <a:solidFill>
            <a:srgbClr val="7030A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A752803-20C7-4B52-B48D-12612B1B9AD0}"/>
              </a:ext>
            </a:extLst>
          </p:cNvPr>
          <p:cNvSpPr/>
          <p:nvPr/>
        </p:nvSpPr>
        <p:spPr>
          <a:xfrm>
            <a:off x="8985836" y="3517151"/>
            <a:ext cx="304800" cy="304800"/>
          </a:xfrm>
          <a:prstGeom prst="ellipse">
            <a:avLst/>
          </a:prstGeom>
          <a:solidFill>
            <a:schemeClr val="accent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E9019525-E1E0-46C3-AE3E-85F7FC7703E6}"/>
              </a:ext>
            </a:extLst>
          </p:cNvPr>
          <p:cNvSpPr/>
          <p:nvPr/>
        </p:nvSpPr>
        <p:spPr>
          <a:xfrm>
            <a:off x="5823539" y="3505895"/>
            <a:ext cx="2286000" cy="71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0CC637F0-6DA9-4C65-8D88-C1D1A96C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Sampling (un-Bias)</a:t>
            </a:r>
          </a:p>
        </p:txBody>
      </p:sp>
    </p:spTree>
    <p:extLst>
      <p:ext uri="{BB962C8B-B14F-4D97-AF65-F5344CB8AC3E}">
        <p14:creationId xmlns:p14="http://schemas.microsoft.com/office/powerpoint/2010/main" val="14258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98A3853-1D28-4C63-949E-D5BE6E1CFCAD}"/>
              </a:ext>
            </a:extLst>
          </p:cNvPr>
          <p:cNvSpPr/>
          <p:nvPr/>
        </p:nvSpPr>
        <p:spPr>
          <a:xfrm>
            <a:off x="1065212" y="2286000"/>
            <a:ext cx="4343400" cy="419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54F9B6-DB46-4BBA-8B03-13A31E4974C4}"/>
              </a:ext>
            </a:extLst>
          </p:cNvPr>
          <p:cNvSpPr/>
          <p:nvPr/>
        </p:nvSpPr>
        <p:spPr>
          <a:xfrm>
            <a:off x="1827212" y="31242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4DC7A3-9385-48F0-86A9-6766864D0C93}"/>
              </a:ext>
            </a:extLst>
          </p:cNvPr>
          <p:cNvSpPr/>
          <p:nvPr/>
        </p:nvSpPr>
        <p:spPr>
          <a:xfrm>
            <a:off x="3648949" y="3427445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8FA681-6E27-4F54-81B1-71F2DDA8E907}"/>
              </a:ext>
            </a:extLst>
          </p:cNvPr>
          <p:cNvSpPr/>
          <p:nvPr/>
        </p:nvSpPr>
        <p:spPr>
          <a:xfrm>
            <a:off x="3227548" y="45339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B638F-39FC-4BB8-AD28-E39EDB513DB1}"/>
              </a:ext>
            </a:extLst>
          </p:cNvPr>
          <p:cNvSpPr/>
          <p:nvPr/>
        </p:nvSpPr>
        <p:spPr>
          <a:xfrm>
            <a:off x="2876096" y="5188598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CB9C86-2B7E-4B07-BAFF-4A7A0B8F90F0}"/>
              </a:ext>
            </a:extLst>
          </p:cNvPr>
          <p:cNvSpPr/>
          <p:nvPr/>
        </p:nvSpPr>
        <p:spPr>
          <a:xfrm>
            <a:off x="2182601" y="45339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7CEFC0-2356-4FCB-ADE1-6C8B4AA054D6}"/>
              </a:ext>
            </a:extLst>
          </p:cNvPr>
          <p:cNvSpPr/>
          <p:nvPr/>
        </p:nvSpPr>
        <p:spPr>
          <a:xfrm>
            <a:off x="3656012" y="533089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7CAB31-D9EB-4A31-A5D9-06CFF7F1CD94}"/>
              </a:ext>
            </a:extLst>
          </p:cNvPr>
          <p:cNvSpPr/>
          <p:nvPr/>
        </p:nvSpPr>
        <p:spPr>
          <a:xfrm>
            <a:off x="1466396" y="4016634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E405DE-86D5-4A12-9523-6013B68E1956}"/>
              </a:ext>
            </a:extLst>
          </p:cNvPr>
          <p:cNvSpPr/>
          <p:nvPr/>
        </p:nvSpPr>
        <p:spPr>
          <a:xfrm>
            <a:off x="4265612" y="415290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1A75F0-1537-47A0-884E-C77E4434637F}"/>
              </a:ext>
            </a:extLst>
          </p:cNvPr>
          <p:cNvSpPr/>
          <p:nvPr/>
        </p:nvSpPr>
        <p:spPr>
          <a:xfrm>
            <a:off x="2685498" y="400050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894F66-6307-465D-ACD7-BED4423A0FA9}"/>
              </a:ext>
            </a:extLst>
          </p:cNvPr>
          <p:cNvSpPr/>
          <p:nvPr/>
        </p:nvSpPr>
        <p:spPr>
          <a:xfrm>
            <a:off x="2695688" y="2646784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116382-30CC-4166-A328-DBD68ADF6CFA}"/>
              </a:ext>
            </a:extLst>
          </p:cNvPr>
          <p:cNvSpPr/>
          <p:nvPr/>
        </p:nvSpPr>
        <p:spPr>
          <a:xfrm>
            <a:off x="4758612" y="2074344"/>
            <a:ext cx="1642188" cy="976766"/>
          </a:xfrm>
          <a:custGeom>
            <a:avLst/>
            <a:gdLst>
              <a:gd name="connsiteX0" fmla="*/ 0 w 1642188"/>
              <a:gd name="connsiteY0" fmla="*/ 976766 h 976766"/>
              <a:gd name="connsiteX1" fmla="*/ 643812 w 1642188"/>
              <a:gd name="connsiteY1" fmla="*/ 6383 h 976766"/>
              <a:gd name="connsiteX2" fmla="*/ 1642188 w 1642188"/>
              <a:gd name="connsiteY2" fmla="*/ 631534 h 97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2188" h="976766">
                <a:moveTo>
                  <a:pt x="0" y="976766"/>
                </a:moveTo>
                <a:cubicBezTo>
                  <a:pt x="185057" y="520344"/>
                  <a:pt x="370114" y="63922"/>
                  <a:pt x="643812" y="6383"/>
                </a:cubicBezTo>
                <a:cubicBezTo>
                  <a:pt x="917510" y="-51156"/>
                  <a:pt x="1279849" y="290189"/>
                  <a:pt x="1642188" y="631534"/>
                </a:cubicBezTo>
              </a:path>
            </a:pathLst>
          </a:custGeom>
          <a:noFill/>
          <a:ln w="53975"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CE13A-A969-42F7-B2CF-20695F9FB357}"/>
              </a:ext>
            </a:extLst>
          </p:cNvPr>
          <p:cNvSpPr/>
          <p:nvPr/>
        </p:nvSpPr>
        <p:spPr>
          <a:xfrm>
            <a:off x="6400800" y="2646784"/>
            <a:ext cx="455612" cy="477416"/>
          </a:xfrm>
          <a:prstGeom prst="ellipse">
            <a:avLst/>
          </a:prstGeom>
          <a:solidFill>
            <a:schemeClr val="tx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51D88F7-301E-4A0E-AE50-0A020FA7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Probability </a:t>
            </a:r>
          </a:p>
        </p:txBody>
      </p:sp>
    </p:spTree>
    <p:extLst>
      <p:ext uri="{BB962C8B-B14F-4D97-AF65-F5344CB8AC3E}">
        <p14:creationId xmlns:p14="http://schemas.microsoft.com/office/powerpoint/2010/main" val="209577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98A3853-1D28-4C63-949E-D5BE6E1CFCAD}"/>
              </a:ext>
            </a:extLst>
          </p:cNvPr>
          <p:cNvSpPr/>
          <p:nvPr/>
        </p:nvSpPr>
        <p:spPr>
          <a:xfrm>
            <a:off x="1065212" y="2286000"/>
            <a:ext cx="4343400" cy="419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54F9B6-DB46-4BBA-8B03-13A31E4974C4}"/>
              </a:ext>
            </a:extLst>
          </p:cNvPr>
          <p:cNvSpPr/>
          <p:nvPr/>
        </p:nvSpPr>
        <p:spPr>
          <a:xfrm>
            <a:off x="1827212" y="31242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4DC7A3-9385-48F0-86A9-6766864D0C93}"/>
              </a:ext>
            </a:extLst>
          </p:cNvPr>
          <p:cNvSpPr/>
          <p:nvPr/>
        </p:nvSpPr>
        <p:spPr>
          <a:xfrm>
            <a:off x="3648949" y="3427445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8FA681-6E27-4F54-81B1-71F2DDA8E907}"/>
              </a:ext>
            </a:extLst>
          </p:cNvPr>
          <p:cNvSpPr/>
          <p:nvPr/>
        </p:nvSpPr>
        <p:spPr>
          <a:xfrm>
            <a:off x="3227548" y="45339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B638F-39FC-4BB8-AD28-E39EDB513DB1}"/>
              </a:ext>
            </a:extLst>
          </p:cNvPr>
          <p:cNvSpPr/>
          <p:nvPr/>
        </p:nvSpPr>
        <p:spPr>
          <a:xfrm>
            <a:off x="2876096" y="5188598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CB9C86-2B7E-4B07-BAFF-4A7A0B8F90F0}"/>
              </a:ext>
            </a:extLst>
          </p:cNvPr>
          <p:cNvSpPr/>
          <p:nvPr/>
        </p:nvSpPr>
        <p:spPr>
          <a:xfrm>
            <a:off x="2182601" y="45339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7CEFC0-2356-4FCB-ADE1-6C8B4AA054D6}"/>
              </a:ext>
            </a:extLst>
          </p:cNvPr>
          <p:cNvSpPr/>
          <p:nvPr/>
        </p:nvSpPr>
        <p:spPr>
          <a:xfrm>
            <a:off x="3656012" y="533089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7CAB31-D9EB-4A31-A5D9-06CFF7F1CD94}"/>
              </a:ext>
            </a:extLst>
          </p:cNvPr>
          <p:cNvSpPr/>
          <p:nvPr/>
        </p:nvSpPr>
        <p:spPr>
          <a:xfrm>
            <a:off x="1466396" y="4016634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E405DE-86D5-4A12-9523-6013B68E1956}"/>
              </a:ext>
            </a:extLst>
          </p:cNvPr>
          <p:cNvSpPr/>
          <p:nvPr/>
        </p:nvSpPr>
        <p:spPr>
          <a:xfrm>
            <a:off x="4265612" y="415290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1A75F0-1537-47A0-884E-C77E4434637F}"/>
              </a:ext>
            </a:extLst>
          </p:cNvPr>
          <p:cNvSpPr/>
          <p:nvPr/>
        </p:nvSpPr>
        <p:spPr>
          <a:xfrm>
            <a:off x="2685498" y="400050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894F66-6307-465D-ACD7-BED4423A0FA9}"/>
              </a:ext>
            </a:extLst>
          </p:cNvPr>
          <p:cNvSpPr/>
          <p:nvPr/>
        </p:nvSpPr>
        <p:spPr>
          <a:xfrm>
            <a:off x="2695688" y="2646784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116382-30CC-4166-A328-DBD68ADF6CFA}"/>
              </a:ext>
            </a:extLst>
          </p:cNvPr>
          <p:cNvSpPr/>
          <p:nvPr/>
        </p:nvSpPr>
        <p:spPr>
          <a:xfrm>
            <a:off x="4758612" y="2074344"/>
            <a:ext cx="1642188" cy="976766"/>
          </a:xfrm>
          <a:custGeom>
            <a:avLst/>
            <a:gdLst>
              <a:gd name="connsiteX0" fmla="*/ 0 w 1642188"/>
              <a:gd name="connsiteY0" fmla="*/ 976766 h 976766"/>
              <a:gd name="connsiteX1" fmla="*/ 643812 w 1642188"/>
              <a:gd name="connsiteY1" fmla="*/ 6383 h 976766"/>
              <a:gd name="connsiteX2" fmla="*/ 1642188 w 1642188"/>
              <a:gd name="connsiteY2" fmla="*/ 631534 h 97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2188" h="976766">
                <a:moveTo>
                  <a:pt x="0" y="976766"/>
                </a:moveTo>
                <a:cubicBezTo>
                  <a:pt x="185057" y="520344"/>
                  <a:pt x="370114" y="63922"/>
                  <a:pt x="643812" y="6383"/>
                </a:cubicBezTo>
                <a:cubicBezTo>
                  <a:pt x="917510" y="-51156"/>
                  <a:pt x="1279849" y="290189"/>
                  <a:pt x="1642188" y="631534"/>
                </a:cubicBezTo>
              </a:path>
            </a:pathLst>
          </a:custGeom>
          <a:noFill/>
          <a:ln w="53975"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CE13A-A969-42F7-B2CF-20695F9FB357}"/>
              </a:ext>
            </a:extLst>
          </p:cNvPr>
          <p:cNvSpPr/>
          <p:nvPr/>
        </p:nvSpPr>
        <p:spPr>
          <a:xfrm>
            <a:off x="6400800" y="2646784"/>
            <a:ext cx="455612" cy="477416"/>
          </a:xfrm>
          <a:prstGeom prst="ellipse">
            <a:avLst/>
          </a:prstGeom>
          <a:solidFill>
            <a:schemeClr val="tx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1D773-9D49-405C-8DD7-1A3D35742FC7}"/>
              </a:ext>
            </a:extLst>
          </p:cNvPr>
          <p:cNvSpPr txBox="1"/>
          <p:nvPr/>
        </p:nvSpPr>
        <p:spPr>
          <a:xfrm>
            <a:off x="7770812" y="2087374"/>
            <a:ext cx="1918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P(red)=50%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5989B7-7041-4F28-8595-6C193A99DEAC}"/>
              </a:ext>
            </a:extLst>
          </p:cNvPr>
          <p:cNvSpPr txBox="1"/>
          <p:nvPr/>
        </p:nvSpPr>
        <p:spPr>
          <a:xfrm>
            <a:off x="7770812" y="3243590"/>
            <a:ext cx="2060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P(blue)=50%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AF26C38-D747-4A30-B31F-0876EDC8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Probability </a:t>
            </a:r>
          </a:p>
        </p:txBody>
      </p:sp>
    </p:spTree>
    <p:extLst>
      <p:ext uri="{BB962C8B-B14F-4D97-AF65-F5344CB8AC3E}">
        <p14:creationId xmlns:p14="http://schemas.microsoft.com/office/powerpoint/2010/main" val="232522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EEC7-8404-4C4A-A564-9AA3B924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  <a:p>
            <a:pPr lvl="1"/>
            <a:r>
              <a:rPr lang="en-US" dirty="0"/>
              <a:t>Explore the data without any clear idea of what we are looking for.</a:t>
            </a:r>
          </a:p>
          <a:p>
            <a:pPr lvl="1"/>
            <a:r>
              <a:rPr lang="en-US" dirty="0"/>
              <a:t>Detect data structures without any deep analysis </a:t>
            </a:r>
          </a:p>
          <a:p>
            <a:pPr lvl="1"/>
            <a:r>
              <a:rPr lang="en-US" dirty="0"/>
              <a:t>Understand data</a:t>
            </a:r>
          </a:p>
          <a:p>
            <a:pPr lvl="1"/>
            <a:r>
              <a:rPr lang="en-US" dirty="0"/>
              <a:t>Derive information </a:t>
            </a:r>
          </a:p>
          <a:p>
            <a:r>
              <a:rPr lang="en-US" dirty="0"/>
              <a:t>Communication:</a:t>
            </a:r>
          </a:p>
          <a:p>
            <a:pPr lvl="1"/>
            <a:r>
              <a:rPr lang="en-US" dirty="0"/>
              <a:t>Information</a:t>
            </a:r>
          </a:p>
          <a:p>
            <a:pPr lvl="1"/>
            <a:r>
              <a:rPr lang="en-US" dirty="0"/>
              <a:t>Story telling…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D33834-3307-4F29-9B7C-8114522D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Data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267364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98A3853-1D28-4C63-949E-D5BE6E1CFCAD}"/>
              </a:ext>
            </a:extLst>
          </p:cNvPr>
          <p:cNvSpPr/>
          <p:nvPr/>
        </p:nvSpPr>
        <p:spPr>
          <a:xfrm>
            <a:off x="1065212" y="2286000"/>
            <a:ext cx="4343400" cy="419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54F9B6-DB46-4BBA-8B03-13A31E4974C4}"/>
              </a:ext>
            </a:extLst>
          </p:cNvPr>
          <p:cNvSpPr/>
          <p:nvPr/>
        </p:nvSpPr>
        <p:spPr>
          <a:xfrm>
            <a:off x="1827212" y="31242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4DC7A3-9385-48F0-86A9-6766864D0C93}"/>
              </a:ext>
            </a:extLst>
          </p:cNvPr>
          <p:cNvSpPr/>
          <p:nvPr/>
        </p:nvSpPr>
        <p:spPr>
          <a:xfrm>
            <a:off x="6323012" y="2837284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8FA681-6E27-4F54-81B1-71F2DDA8E907}"/>
              </a:ext>
            </a:extLst>
          </p:cNvPr>
          <p:cNvSpPr/>
          <p:nvPr/>
        </p:nvSpPr>
        <p:spPr>
          <a:xfrm>
            <a:off x="3227548" y="45339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B638F-39FC-4BB8-AD28-E39EDB513DB1}"/>
              </a:ext>
            </a:extLst>
          </p:cNvPr>
          <p:cNvSpPr/>
          <p:nvPr/>
        </p:nvSpPr>
        <p:spPr>
          <a:xfrm>
            <a:off x="2876096" y="5188598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CB9C86-2B7E-4B07-BAFF-4A7A0B8F90F0}"/>
              </a:ext>
            </a:extLst>
          </p:cNvPr>
          <p:cNvSpPr/>
          <p:nvPr/>
        </p:nvSpPr>
        <p:spPr>
          <a:xfrm>
            <a:off x="2182601" y="45339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7CEFC0-2356-4FCB-ADE1-6C8B4AA054D6}"/>
              </a:ext>
            </a:extLst>
          </p:cNvPr>
          <p:cNvSpPr/>
          <p:nvPr/>
        </p:nvSpPr>
        <p:spPr>
          <a:xfrm>
            <a:off x="3656012" y="533089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7CAB31-D9EB-4A31-A5D9-06CFF7F1CD94}"/>
              </a:ext>
            </a:extLst>
          </p:cNvPr>
          <p:cNvSpPr/>
          <p:nvPr/>
        </p:nvSpPr>
        <p:spPr>
          <a:xfrm>
            <a:off x="1466396" y="4016634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E405DE-86D5-4A12-9523-6013B68E1956}"/>
              </a:ext>
            </a:extLst>
          </p:cNvPr>
          <p:cNvSpPr/>
          <p:nvPr/>
        </p:nvSpPr>
        <p:spPr>
          <a:xfrm>
            <a:off x="4265612" y="415290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1A75F0-1537-47A0-884E-C77E4434637F}"/>
              </a:ext>
            </a:extLst>
          </p:cNvPr>
          <p:cNvSpPr/>
          <p:nvPr/>
        </p:nvSpPr>
        <p:spPr>
          <a:xfrm>
            <a:off x="2685498" y="400050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894F66-6307-465D-ACD7-BED4423A0FA9}"/>
              </a:ext>
            </a:extLst>
          </p:cNvPr>
          <p:cNvSpPr/>
          <p:nvPr/>
        </p:nvSpPr>
        <p:spPr>
          <a:xfrm>
            <a:off x="2695688" y="2646784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116382-30CC-4166-A328-DBD68ADF6CFA}"/>
              </a:ext>
            </a:extLst>
          </p:cNvPr>
          <p:cNvSpPr/>
          <p:nvPr/>
        </p:nvSpPr>
        <p:spPr>
          <a:xfrm>
            <a:off x="4758612" y="2074344"/>
            <a:ext cx="1642188" cy="976766"/>
          </a:xfrm>
          <a:custGeom>
            <a:avLst/>
            <a:gdLst>
              <a:gd name="connsiteX0" fmla="*/ 0 w 1642188"/>
              <a:gd name="connsiteY0" fmla="*/ 976766 h 976766"/>
              <a:gd name="connsiteX1" fmla="*/ 643812 w 1642188"/>
              <a:gd name="connsiteY1" fmla="*/ 6383 h 976766"/>
              <a:gd name="connsiteX2" fmla="*/ 1642188 w 1642188"/>
              <a:gd name="connsiteY2" fmla="*/ 631534 h 97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2188" h="976766">
                <a:moveTo>
                  <a:pt x="0" y="976766"/>
                </a:moveTo>
                <a:cubicBezTo>
                  <a:pt x="185057" y="520344"/>
                  <a:pt x="370114" y="63922"/>
                  <a:pt x="643812" y="6383"/>
                </a:cubicBezTo>
                <a:cubicBezTo>
                  <a:pt x="917510" y="-51156"/>
                  <a:pt x="1279849" y="290189"/>
                  <a:pt x="1642188" y="631534"/>
                </a:cubicBezTo>
              </a:path>
            </a:pathLst>
          </a:custGeom>
          <a:noFill/>
          <a:ln w="53975"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9475E35-1EE6-4C65-868F-618CEEE38FEA}"/>
              </a:ext>
            </a:extLst>
          </p:cNvPr>
          <p:cNvSpPr/>
          <p:nvPr/>
        </p:nvSpPr>
        <p:spPr>
          <a:xfrm>
            <a:off x="4823927" y="3349690"/>
            <a:ext cx="1670179" cy="914835"/>
          </a:xfrm>
          <a:custGeom>
            <a:avLst/>
            <a:gdLst>
              <a:gd name="connsiteX0" fmla="*/ 1670179 w 1670179"/>
              <a:gd name="connsiteY0" fmla="*/ 0 h 914835"/>
              <a:gd name="connsiteX1" fmla="*/ 1175657 w 1670179"/>
              <a:gd name="connsiteY1" fmla="*/ 905069 h 914835"/>
              <a:gd name="connsiteX2" fmla="*/ 0 w 1670179"/>
              <a:gd name="connsiteY2" fmla="*/ 503853 h 914835"/>
              <a:gd name="connsiteX3" fmla="*/ 0 w 1670179"/>
              <a:gd name="connsiteY3" fmla="*/ 503853 h 91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179" h="914835">
                <a:moveTo>
                  <a:pt x="1670179" y="0"/>
                </a:moveTo>
                <a:cubicBezTo>
                  <a:pt x="1562099" y="410547"/>
                  <a:pt x="1454020" y="821094"/>
                  <a:pt x="1175657" y="905069"/>
                </a:cubicBezTo>
                <a:cubicBezTo>
                  <a:pt x="897294" y="989044"/>
                  <a:pt x="0" y="503853"/>
                  <a:pt x="0" y="503853"/>
                </a:cubicBezTo>
                <a:lnTo>
                  <a:pt x="0" y="503853"/>
                </a:lnTo>
              </a:path>
            </a:pathLst>
          </a:custGeom>
          <a:noFill/>
          <a:ln w="53975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386C0DC-FFB5-40D2-8A71-3E3A7D44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Probability </a:t>
            </a:r>
          </a:p>
        </p:txBody>
      </p:sp>
    </p:spTree>
    <p:extLst>
      <p:ext uri="{BB962C8B-B14F-4D97-AF65-F5344CB8AC3E}">
        <p14:creationId xmlns:p14="http://schemas.microsoft.com/office/powerpoint/2010/main" val="182411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98A3853-1D28-4C63-949E-D5BE6E1CFCAD}"/>
              </a:ext>
            </a:extLst>
          </p:cNvPr>
          <p:cNvSpPr/>
          <p:nvPr/>
        </p:nvSpPr>
        <p:spPr>
          <a:xfrm>
            <a:off x="1065212" y="2286000"/>
            <a:ext cx="4343400" cy="419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54F9B6-DB46-4BBA-8B03-13A31E4974C4}"/>
              </a:ext>
            </a:extLst>
          </p:cNvPr>
          <p:cNvSpPr/>
          <p:nvPr/>
        </p:nvSpPr>
        <p:spPr>
          <a:xfrm>
            <a:off x="1827212" y="31242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4DC7A3-9385-48F0-86A9-6766864D0C93}"/>
              </a:ext>
            </a:extLst>
          </p:cNvPr>
          <p:cNvSpPr/>
          <p:nvPr/>
        </p:nvSpPr>
        <p:spPr>
          <a:xfrm>
            <a:off x="3648949" y="3427445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8FA681-6E27-4F54-81B1-71F2DDA8E907}"/>
              </a:ext>
            </a:extLst>
          </p:cNvPr>
          <p:cNvSpPr/>
          <p:nvPr/>
        </p:nvSpPr>
        <p:spPr>
          <a:xfrm>
            <a:off x="3227548" y="45339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B638F-39FC-4BB8-AD28-E39EDB513DB1}"/>
              </a:ext>
            </a:extLst>
          </p:cNvPr>
          <p:cNvSpPr/>
          <p:nvPr/>
        </p:nvSpPr>
        <p:spPr>
          <a:xfrm>
            <a:off x="2876096" y="5188598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CB9C86-2B7E-4B07-BAFF-4A7A0B8F90F0}"/>
              </a:ext>
            </a:extLst>
          </p:cNvPr>
          <p:cNvSpPr/>
          <p:nvPr/>
        </p:nvSpPr>
        <p:spPr>
          <a:xfrm>
            <a:off x="2182601" y="45339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7CEFC0-2356-4FCB-ADE1-6C8B4AA054D6}"/>
              </a:ext>
            </a:extLst>
          </p:cNvPr>
          <p:cNvSpPr/>
          <p:nvPr/>
        </p:nvSpPr>
        <p:spPr>
          <a:xfrm>
            <a:off x="3656012" y="533089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7CAB31-D9EB-4A31-A5D9-06CFF7F1CD94}"/>
              </a:ext>
            </a:extLst>
          </p:cNvPr>
          <p:cNvSpPr/>
          <p:nvPr/>
        </p:nvSpPr>
        <p:spPr>
          <a:xfrm>
            <a:off x="1466396" y="4016634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E405DE-86D5-4A12-9523-6013B68E1956}"/>
              </a:ext>
            </a:extLst>
          </p:cNvPr>
          <p:cNvSpPr/>
          <p:nvPr/>
        </p:nvSpPr>
        <p:spPr>
          <a:xfrm>
            <a:off x="4265612" y="415290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1A75F0-1537-47A0-884E-C77E4434637F}"/>
              </a:ext>
            </a:extLst>
          </p:cNvPr>
          <p:cNvSpPr/>
          <p:nvPr/>
        </p:nvSpPr>
        <p:spPr>
          <a:xfrm>
            <a:off x="2685498" y="400050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894F66-6307-465D-ACD7-BED4423A0FA9}"/>
              </a:ext>
            </a:extLst>
          </p:cNvPr>
          <p:cNvSpPr/>
          <p:nvPr/>
        </p:nvSpPr>
        <p:spPr>
          <a:xfrm>
            <a:off x="2695688" y="2646784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116382-30CC-4166-A328-DBD68ADF6CFA}"/>
              </a:ext>
            </a:extLst>
          </p:cNvPr>
          <p:cNvSpPr/>
          <p:nvPr/>
        </p:nvSpPr>
        <p:spPr>
          <a:xfrm>
            <a:off x="4758612" y="2074344"/>
            <a:ext cx="1642188" cy="976766"/>
          </a:xfrm>
          <a:custGeom>
            <a:avLst/>
            <a:gdLst>
              <a:gd name="connsiteX0" fmla="*/ 0 w 1642188"/>
              <a:gd name="connsiteY0" fmla="*/ 976766 h 976766"/>
              <a:gd name="connsiteX1" fmla="*/ 643812 w 1642188"/>
              <a:gd name="connsiteY1" fmla="*/ 6383 h 976766"/>
              <a:gd name="connsiteX2" fmla="*/ 1642188 w 1642188"/>
              <a:gd name="connsiteY2" fmla="*/ 631534 h 97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2188" h="976766">
                <a:moveTo>
                  <a:pt x="0" y="976766"/>
                </a:moveTo>
                <a:cubicBezTo>
                  <a:pt x="185057" y="520344"/>
                  <a:pt x="370114" y="63922"/>
                  <a:pt x="643812" y="6383"/>
                </a:cubicBezTo>
                <a:cubicBezTo>
                  <a:pt x="917510" y="-51156"/>
                  <a:pt x="1279849" y="290189"/>
                  <a:pt x="1642188" y="631534"/>
                </a:cubicBezTo>
              </a:path>
            </a:pathLst>
          </a:custGeom>
          <a:noFill/>
          <a:ln w="53975"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CE13A-A969-42F7-B2CF-20695F9FB357}"/>
              </a:ext>
            </a:extLst>
          </p:cNvPr>
          <p:cNvSpPr/>
          <p:nvPr/>
        </p:nvSpPr>
        <p:spPr>
          <a:xfrm>
            <a:off x="6400800" y="2646784"/>
            <a:ext cx="455612" cy="477416"/>
          </a:xfrm>
          <a:prstGeom prst="ellipse">
            <a:avLst/>
          </a:prstGeom>
          <a:solidFill>
            <a:schemeClr val="tx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1D773-9D49-405C-8DD7-1A3D35742FC7}"/>
              </a:ext>
            </a:extLst>
          </p:cNvPr>
          <p:cNvSpPr txBox="1"/>
          <p:nvPr/>
        </p:nvSpPr>
        <p:spPr>
          <a:xfrm>
            <a:off x="7770812" y="2087374"/>
            <a:ext cx="1918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P(red)=50%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5989B7-7041-4F28-8595-6C193A99DEAC}"/>
              </a:ext>
            </a:extLst>
          </p:cNvPr>
          <p:cNvSpPr txBox="1"/>
          <p:nvPr/>
        </p:nvSpPr>
        <p:spPr>
          <a:xfrm>
            <a:off x="7770812" y="3243590"/>
            <a:ext cx="2060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P(blue)=50%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973940-B9DB-45E5-A75E-2BB24BD7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Probability </a:t>
            </a:r>
          </a:p>
        </p:txBody>
      </p:sp>
    </p:spTree>
    <p:extLst>
      <p:ext uri="{BB962C8B-B14F-4D97-AF65-F5344CB8AC3E}">
        <p14:creationId xmlns:p14="http://schemas.microsoft.com/office/powerpoint/2010/main" val="12948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429A-75C8-441F-968A-CAA58B4A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A8EF04-098B-4159-A31F-B3743A766DC6}"/>
              </a:ext>
            </a:extLst>
          </p:cNvPr>
          <p:cNvSpPr/>
          <p:nvPr/>
        </p:nvSpPr>
        <p:spPr>
          <a:xfrm>
            <a:off x="1674812" y="2743200"/>
            <a:ext cx="662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11B609D-D605-4434-A258-39F5787E7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232567"/>
              </p:ext>
            </p:extLst>
          </p:nvPr>
        </p:nvGraphicFramePr>
        <p:xfrm>
          <a:off x="2055812" y="2882900"/>
          <a:ext cx="54070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3327120" imgH="203040" progId="Equation.3">
                  <p:embed/>
                </p:oleObj>
              </mc:Choice>
              <mc:Fallback>
                <p:oleObj name="Equation" r:id="rId3" imgW="3327120" imgH="20304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50BB330-B948-407F-B7BA-00C8E651B0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5812" y="2882900"/>
                        <a:ext cx="540702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FA6C5952-C260-445E-A94B-90ED092A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Probability </a:t>
            </a:r>
          </a:p>
        </p:txBody>
      </p:sp>
    </p:spTree>
    <p:extLst>
      <p:ext uri="{BB962C8B-B14F-4D97-AF65-F5344CB8AC3E}">
        <p14:creationId xmlns:p14="http://schemas.microsoft.com/office/powerpoint/2010/main" val="408607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98A3853-1D28-4C63-949E-D5BE6E1CFCAD}"/>
              </a:ext>
            </a:extLst>
          </p:cNvPr>
          <p:cNvSpPr/>
          <p:nvPr/>
        </p:nvSpPr>
        <p:spPr>
          <a:xfrm>
            <a:off x="1065212" y="2286000"/>
            <a:ext cx="4343400" cy="419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54F9B6-DB46-4BBA-8B03-13A31E4974C4}"/>
              </a:ext>
            </a:extLst>
          </p:cNvPr>
          <p:cNvSpPr/>
          <p:nvPr/>
        </p:nvSpPr>
        <p:spPr>
          <a:xfrm>
            <a:off x="1827212" y="31242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4DC7A3-9385-48F0-86A9-6766864D0C93}"/>
              </a:ext>
            </a:extLst>
          </p:cNvPr>
          <p:cNvSpPr/>
          <p:nvPr/>
        </p:nvSpPr>
        <p:spPr>
          <a:xfrm>
            <a:off x="6323012" y="2837284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8FA681-6E27-4F54-81B1-71F2DDA8E907}"/>
              </a:ext>
            </a:extLst>
          </p:cNvPr>
          <p:cNvSpPr/>
          <p:nvPr/>
        </p:nvSpPr>
        <p:spPr>
          <a:xfrm>
            <a:off x="3227548" y="45339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B638F-39FC-4BB8-AD28-E39EDB513DB1}"/>
              </a:ext>
            </a:extLst>
          </p:cNvPr>
          <p:cNvSpPr/>
          <p:nvPr/>
        </p:nvSpPr>
        <p:spPr>
          <a:xfrm>
            <a:off x="2876096" y="5188598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CB9C86-2B7E-4B07-BAFF-4A7A0B8F90F0}"/>
              </a:ext>
            </a:extLst>
          </p:cNvPr>
          <p:cNvSpPr/>
          <p:nvPr/>
        </p:nvSpPr>
        <p:spPr>
          <a:xfrm>
            <a:off x="2182601" y="45339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7CEFC0-2356-4FCB-ADE1-6C8B4AA054D6}"/>
              </a:ext>
            </a:extLst>
          </p:cNvPr>
          <p:cNvSpPr/>
          <p:nvPr/>
        </p:nvSpPr>
        <p:spPr>
          <a:xfrm>
            <a:off x="3656012" y="533089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7CAB31-D9EB-4A31-A5D9-06CFF7F1CD94}"/>
              </a:ext>
            </a:extLst>
          </p:cNvPr>
          <p:cNvSpPr/>
          <p:nvPr/>
        </p:nvSpPr>
        <p:spPr>
          <a:xfrm>
            <a:off x="1466396" y="4016634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E405DE-86D5-4A12-9523-6013B68E1956}"/>
              </a:ext>
            </a:extLst>
          </p:cNvPr>
          <p:cNvSpPr/>
          <p:nvPr/>
        </p:nvSpPr>
        <p:spPr>
          <a:xfrm>
            <a:off x="4265612" y="415290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1A75F0-1537-47A0-884E-C77E4434637F}"/>
              </a:ext>
            </a:extLst>
          </p:cNvPr>
          <p:cNvSpPr/>
          <p:nvPr/>
        </p:nvSpPr>
        <p:spPr>
          <a:xfrm>
            <a:off x="2685498" y="400050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894F66-6307-465D-ACD7-BED4423A0FA9}"/>
              </a:ext>
            </a:extLst>
          </p:cNvPr>
          <p:cNvSpPr/>
          <p:nvPr/>
        </p:nvSpPr>
        <p:spPr>
          <a:xfrm>
            <a:off x="2695688" y="2646784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116382-30CC-4166-A328-DBD68ADF6CFA}"/>
              </a:ext>
            </a:extLst>
          </p:cNvPr>
          <p:cNvSpPr/>
          <p:nvPr/>
        </p:nvSpPr>
        <p:spPr>
          <a:xfrm>
            <a:off x="4758612" y="2074344"/>
            <a:ext cx="1642188" cy="976766"/>
          </a:xfrm>
          <a:custGeom>
            <a:avLst/>
            <a:gdLst>
              <a:gd name="connsiteX0" fmla="*/ 0 w 1642188"/>
              <a:gd name="connsiteY0" fmla="*/ 976766 h 976766"/>
              <a:gd name="connsiteX1" fmla="*/ 643812 w 1642188"/>
              <a:gd name="connsiteY1" fmla="*/ 6383 h 976766"/>
              <a:gd name="connsiteX2" fmla="*/ 1642188 w 1642188"/>
              <a:gd name="connsiteY2" fmla="*/ 631534 h 97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2188" h="976766">
                <a:moveTo>
                  <a:pt x="0" y="976766"/>
                </a:moveTo>
                <a:cubicBezTo>
                  <a:pt x="185057" y="520344"/>
                  <a:pt x="370114" y="63922"/>
                  <a:pt x="643812" y="6383"/>
                </a:cubicBezTo>
                <a:cubicBezTo>
                  <a:pt x="917510" y="-51156"/>
                  <a:pt x="1279849" y="290189"/>
                  <a:pt x="1642188" y="631534"/>
                </a:cubicBezTo>
              </a:path>
            </a:pathLst>
          </a:custGeom>
          <a:noFill/>
          <a:ln w="53975"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E155B13-F33A-453D-B574-7A1AACEC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Probability </a:t>
            </a:r>
          </a:p>
        </p:txBody>
      </p:sp>
    </p:spTree>
    <p:extLst>
      <p:ext uri="{BB962C8B-B14F-4D97-AF65-F5344CB8AC3E}">
        <p14:creationId xmlns:p14="http://schemas.microsoft.com/office/powerpoint/2010/main" val="46361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98A3853-1D28-4C63-949E-D5BE6E1CFCAD}"/>
              </a:ext>
            </a:extLst>
          </p:cNvPr>
          <p:cNvSpPr/>
          <p:nvPr/>
        </p:nvSpPr>
        <p:spPr>
          <a:xfrm>
            <a:off x="1065212" y="2286000"/>
            <a:ext cx="4343400" cy="419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54F9B6-DB46-4BBA-8B03-13A31E4974C4}"/>
              </a:ext>
            </a:extLst>
          </p:cNvPr>
          <p:cNvSpPr/>
          <p:nvPr/>
        </p:nvSpPr>
        <p:spPr>
          <a:xfrm>
            <a:off x="1827212" y="31242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4DC7A3-9385-48F0-86A9-6766864D0C93}"/>
              </a:ext>
            </a:extLst>
          </p:cNvPr>
          <p:cNvSpPr/>
          <p:nvPr/>
        </p:nvSpPr>
        <p:spPr>
          <a:xfrm>
            <a:off x="6856412" y="1716752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8FA681-6E27-4F54-81B1-71F2DDA8E907}"/>
              </a:ext>
            </a:extLst>
          </p:cNvPr>
          <p:cNvSpPr/>
          <p:nvPr/>
        </p:nvSpPr>
        <p:spPr>
          <a:xfrm>
            <a:off x="3227548" y="45339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B638F-39FC-4BB8-AD28-E39EDB513DB1}"/>
              </a:ext>
            </a:extLst>
          </p:cNvPr>
          <p:cNvSpPr/>
          <p:nvPr/>
        </p:nvSpPr>
        <p:spPr>
          <a:xfrm>
            <a:off x="2876096" y="5188598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CB9C86-2B7E-4B07-BAFF-4A7A0B8F90F0}"/>
              </a:ext>
            </a:extLst>
          </p:cNvPr>
          <p:cNvSpPr/>
          <p:nvPr/>
        </p:nvSpPr>
        <p:spPr>
          <a:xfrm>
            <a:off x="2182601" y="45339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7CEFC0-2356-4FCB-ADE1-6C8B4AA054D6}"/>
              </a:ext>
            </a:extLst>
          </p:cNvPr>
          <p:cNvSpPr/>
          <p:nvPr/>
        </p:nvSpPr>
        <p:spPr>
          <a:xfrm>
            <a:off x="3656012" y="533089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7CAB31-D9EB-4A31-A5D9-06CFF7F1CD94}"/>
              </a:ext>
            </a:extLst>
          </p:cNvPr>
          <p:cNvSpPr/>
          <p:nvPr/>
        </p:nvSpPr>
        <p:spPr>
          <a:xfrm>
            <a:off x="1466396" y="4016634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E405DE-86D5-4A12-9523-6013B68E1956}"/>
              </a:ext>
            </a:extLst>
          </p:cNvPr>
          <p:cNvSpPr/>
          <p:nvPr/>
        </p:nvSpPr>
        <p:spPr>
          <a:xfrm>
            <a:off x="4265612" y="415290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1A75F0-1537-47A0-884E-C77E4434637F}"/>
              </a:ext>
            </a:extLst>
          </p:cNvPr>
          <p:cNvSpPr/>
          <p:nvPr/>
        </p:nvSpPr>
        <p:spPr>
          <a:xfrm>
            <a:off x="2685498" y="400050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894F66-6307-465D-ACD7-BED4423A0FA9}"/>
              </a:ext>
            </a:extLst>
          </p:cNvPr>
          <p:cNvSpPr/>
          <p:nvPr/>
        </p:nvSpPr>
        <p:spPr>
          <a:xfrm>
            <a:off x="2695688" y="2646784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116382-30CC-4166-A328-DBD68ADF6CFA}"/>
              </a:ext>
            </a:extLst>
          </p:cNvPr>
          <p:cNvSpPr/>
          <p:nvPr/>
        </p:nvSpPr>
        <p:spPr>
          <a:xfrm>
            <a:off x="4265612" y="2731067"/>
            <a:ext cx="1642188" cy="976766"/>
          </a:xfrm>
          <a:custGeom>
            <a:avLst/>
            <a:gdLst>
              <a:gd name="connsiteX0" fmla="*/ 0 w 1642188"/>
              <a:gd name="connsiteY0" fmla="*/ 976766 h 976766"/>
              <a:gd name="connsiteX1" fmla="*/ 643812 w 1642188"/>
              <a:gd name="connsiteY1" fmla="*/ 6383 h 976766"/>
              <a:gd name="connsiteX2" fmla="*/ 1642188 w 1642188"/>
              <a:gd name="connsiteY2" fmla="*/ 631534 h 97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2188" h="976766">
                <a:moveTo>
                  <a:pt x="0" y="976766"/>
                </a:moveTo>
                <a:cubicBezTo>
                  <a:pt x="185057" y="520344"/>
                  <a:pt x="370114" y="63922"/>
                  <a:pt x="643812" y="6383"/>
                </a:cubicBezTo>
                <a:cubicBezTo>
                  <a:pt x="917510" y="-51156"/>
                  <a:pt x="1279849" y="290189"/>
                  <a:pt x="1642188" y="631534"/>
                </a:cubicBezTo>
              </a:path>
            </a:pathLst>
          </a:custGeom>
          <a:noFill/>
          <a:ln w="53975"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A11DC8-FB74-49BD-872C-0ECC2269E752}"/>
              </a:ext>
            </a:extLst>
          </p:cNvPr>
          <p:cNvSpPr/>
          <p:nvPr/>
        </p:nvSpPr>
        <p:spPr>
          <a:xfrm>
            <a:off x="5990204" y="3455745"/>
            <a:ext cx="360816" cy="381000"/>
          </a:xfrm>
          <a:prstGeom prst="ellipse">
            <a:avLst/>
          </a:prstGeom>
          <a:solidFill>
            <a:schemeClr val="tx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831D000-AE1A-4C40-91D8-CBA90D96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Probability </a:t>
            </a:r>
          </a:p>
        </p:txBody>
      </p:sp>
    </p:spTree>
    <p:extLst>
      <p:ext uri="{BB962C8B-B14F-4D97-AF65-F5344CB8AC3E}">
        <p14:creationId xmlns:p14="http://schemas.microsoft.com/office/powerpoint/2010/main" val="195894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98A3853-1D28-4C63-949E-D5BE6E1CFCAD}"/>
              </a:ext>
            </a:extLst>
          </p:cNvPr>
          <p:cNvSpPr/>
          <p:nvPr/>
        </p:nvSpPr>
        <p:spPr>
          <a:xfrm>
            <a:off x="1065212" y="2286000"/>
            <a:ext cx="4343400" cy="419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54F9B6-DB46-4BBA-8B03-13A31E4974C4}"/>
              </a:ext>
            </a:extLst>
          </p:cNvPr>
          <p:cNvSpPr/>
          <p:nvPr/>
        </p:nvSpPr>
        <p:spPr>
          <a:xfrm>
            <a:off x="1827212" y="31242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4DC7A3-9385-48F0-86A9-6766864D0C93}"/>
              </a:ext>
            </a:extLst>
          </p:cNvPr>
          <p:cNvSpPr/>
          <p:nvPr/>
        </p:nvSpPr>
        <p:spPr>
          <a:xfrm>
            <a:off x="6856412" y="1716752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8FA681-6E27-4F54-81B1-71F2DDA8E907}"/>
              </a:ext>
            </a:extLst>
          </p:cNvPr>
          <p:cNvSpPr/>
          <p:nvPr/>
        </p:nvSpPr>
        <p:spPr>
          <a:xfrm>
            <a:off x="3227548" y="45339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B638F-39FC-4BB8-AD28-E39EDB513DB1}"/>
              </a:ext>
            </a:extLst>
          </p:cNvPr>
          <p:cNvSpPr/>
          <p:nvPr/>
        </p:nvSpPr>
        <p:spPr>
          <a:xfrm>
            <a:off x="2876096" y="5188598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CB9C86-2B7E-4B07-BAFF-4A7A0B8F90F0}"/>
              </a:ext>
            </a:extLst>
          </p:cNvPr>
          <p:cNvSpPr/>
          <p:nvPr/>
        </p:nvSpPr>
        <p:spPr>
          <a:xfrm>
            <a:off x="2182601" y="4533900"/>
            <a:ext cx="360816" cy="381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7CEFC0-2356-4FCB-ADE1-6C8B4AA054D6}"/>
              </a:ext>
            </a:extLst>
          </p:cNvPr>
          <p:cNvSpPr/>
          <p:nvPr/>
        </p:nvSpPr>
        <p:spPr>
          <a:xfrm>
            <a:off x="3656012" y="533089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7CAB31-D9EB-4A31-A5D9-06CFF7F1CD94}"/>
              </a:ext>
            </a:extLst>
          </p:cNvPr>
          <p:cNvSpPr/>
          <p:nvPr/>
        </p:nvSpPr>
        <p:spPr>
          <a:xfrm>
            <a:off x="1466396" y="4016634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E405DE-86D5-4A12-9523-6013B68E1956}"/>
              </a:ext>
            </a:extLst>
          </p:cNvPr>
          <p:cNvSpPr/>
          <p:nvPr/>
        </p:nvSpPr>
        <p:spPr>
          <a:xfrm>
            <a:off x="4265612" y="415290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1A75F0-1537-47A0-884E-C77E4434637F}"/>
              </a:ext>
            </a:extLst>
          </p:cNvPr>
          <p:cNvSpPr/>
          <p:nvPr/>
        </p:nvSpPr>
        <p:spPr>
          <a:xfrm>
            <a:off x="2685498" y="4000500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894F66-6307-465D-ACD7-BED4423A0FA9}"/>
              </a:ext>
            </a:extLst>
          </p:cNvPr>
          <p:cNvSpPr/>
          <p:nvPr/>
        </p:nvSpPr>
        <p:spPr>
          <a:xfrm>
            <a:off x="2695688" y="2646784"/>
            <a:ext cx="360816" cy="381000"/>
          </a:xfrm>
          <a:prstGeom prst="ellipse">
            <a:avLst/>
          </a:prstGeom>
          <a:solidFill>
            <a:srgbClr val="FF0000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116382-30CC-4166-A328-DBD68ADF6CFA}"/>
              </a:ext>
            </a:extLst>
          </p:cNvPr>
          <p:cNvSpPr/>
          <p:nvPr/>
        </p:nvSpPr>
        <p:spPr>
          <a:xfrm>
            <a:off x="4265612" y="2731067"/>
            <a:ext cx="1642188" cy="976766"/>
          </a:xfrm>
          <a:custGeom>
            <a:avLst/>
            <a:gdLst>
              <a:gd name="connsiteX0" fmla="*/ 0 w 1642188"/>
              <a:gd name="connsiteY0" fmla="*/ 976766 h 976766"/>
              <a:gd name="connsiteX1" fmla="*/ 643812 w 1642188"/>
              <a:gd name="connsiteY1" fmla="*/ 6383 h 976766"/>
              <a:gd name="connsiteX2" fmla="*/ 1642188 w 1642188"/>
              <a:gd name="connsiteY2" fmla="*/ 631534 h 97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2188" h="976766">
                <a:moveTo>
                  <a:pt x="0" y="976766"/>
                </a:moveTo>
                <a:cubicBezTo>
                  <a:pt x="185057" y="520344"/>
                  <a:pt x="370114" y="63922"/>
                  <a:pt x="643812" y="6383"/>
                </a:cubicBezTo>
                <a:cubicBezTo>
                  <a:pt x="917510" y="-51156"/>
                  <a:pt x="1279849" y="290189"/>
                  <a:pt x="1642188" y="631534"/>
                </a:cubicBezTo>
              </a:path>
            </a:pathLst>
          </a:custGeom>
          <a:noFill/>
          <a:ln w="53975"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9CD789-C9F2-487A-B8B9-A76C450DFA54}"/>
              </a:ext>
            </a:extLst>
          </p:cNvPr>
          <p:cNvSpPr txBox="1"/>
          <p:nvPr/>
        </p:nvSpPr>
        <p:spPr>
          <a:xfrm>
            <a:off x="7240354" y="3194222"/>
            <a:ext cx="2670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P(red | blue)= 5/9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ACAFCB-8586-4274-BF04-754ACD0E4A84}"/>
              </a:ext>
            </a:extLst>
          </p:cNvPr>
          <p:cNvSpPr txBox="1"/>
          <p:nvPr/>
        </p:nvSpPr>
        <p:spPr>
          <a:xfrm>
            <a:off x="7195469" y="4272290"/>
            <a:ext cx="2760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P(blue | blue)=4/9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4A6076-E968-4F4A-B883-98B41C66BC03}"/>
              </a:ext>
            </a:extLst>
          </p:cNvPr>
          <p:cNvSpPr/>
          <p:nvPr/>
        </p:nvSpPr>
        <p:spPr>
          <a:xfrm>
            <a:off x="5920152" y="3539218"/>
            <a:ext cx="455612" cy="477416"/>
          </a:xfrm>
          <a:prstGeom prst="ellipse">
            <a:avLst/>
          </a:prstGeom>
          <a:solidFill>
            <a:schemeClr val="tx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81B0EA0-F1CF-4609-B538-81D34EBA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Probability </a:t>
            </a:r>
          </a:p>
        </p:txBody>
      </p:sp>
    </p:spTree>
    <p:extLst>
      <p:ext uri="{BB962C8B-B14F-4D97-AF65-F5344CB8AC3E}">
        <p14:creationId xmlns:p14="http://schemas.microsoft.com/office/powerpoint/2010/main" val="50414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429A-75C8-441F-968A-CAA58B4A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A8EF04-098B-4159-A31F-B3743A766DC6}"/>
              </a:ext>
            </a:extLst>
          </p:cNvPr>
          <p:cNvSpPr/>
          <p:nvPr/>
        </p:nvSpPr>
        <p:spPr>
          <a:xfrm>
            <a:off x="1674812" y="2743200"/>
            <a:ext cx="662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11B609D-D605-4434-A258-39F5787E7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140068"/>
              </p:ext>
            </p:extLst>
          </p:nvPr>
        </p:nvGraphicFramePr>
        <p:xfrm>
          <a:off x="1663700" y="2882900"/>
          <a:ext cx="61912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3" imgW="3809880" imgH="203040" progId="Equation.3">
                  <p:embed/>
                </p:oleObj>
              </mc:Choice>
              <mc:Fallback>
                <p:oleObj name="Equation" r:id="rId3" imgW="3809880" imgH="20304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11B609D-D605-4434-A258-39F5787E7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2882900"/>
                        <a:ext cx="619125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26A28B2-DE4E-452C-B4BA-BEA03BED66FD}"/>
              </a:ext>
            </a:extLst>
          </p:cNvPr>
          <p:cNvSpPr/>
          <p:nvPr/>
        </p:nvSpPr>
        <p:spPr>
          <a:xfrm>
            <a:off x="1674812" y="3733800"/>
            <a:ext cx="662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70045AD-AB8B-4478-91B0-8BCB78D888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727872"/>
              </p:ext>
            </p:extLst>
          </p:nvPr>
        </p:nvGraphicFramePr>
        <p:xfrm>
          <a:off x="1684338" y="3873500"/>
          <a:ext cx="61499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5" imgW="3784320" imgH="203040" progId="Equation.3">
                  <p:embed/>
                </p:oleObj>
              </mc:Choice>
              <mc:Fallback>
                <p:oleObj name="Equation" r:id="rId5" imgW="3784320" imgH="20304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11B609D-D605-4434-A258-39F5787E7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4338" y="3873500"/>
                        <a:ext cx="61499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2F58748D-7559-46D7-ACFB-C55F3402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Probability </a:t>
            </a:r>
          </a:p>
        </p:txBody>
      </p:sp>
    </p:spTree>
    <p:extLst>
      <p:ext uri="{BB962C8B-B14F-4D97-AF65-F5344CB8AC3E}">
        <p14:creationId xmlns:p14="http://schemas.microsoft.com/office/powerpoint/2010/main" val="143040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A6E8-0E06-43A8-B849-A8533CF8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799" y="3962399"/>
            <a:ext cx="9144001" cy="762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I have disease with 99.99%?!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E54A-2D47-4028-A0AA-92A65918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rare disease: 1 in million have it (0.000001)</a:t>
            </a:r>
          </a:p>
          <a:p>
            <a:r>
              <a:rPr lang="en-US" dirty="0"/>
              <a:t>There is an accurate test (99.99%)</a:t>
            </a:r>
          </a:p>
          <a:p>
            <a:r>
              <a:rPr lang="en-US" dirty="0"/>
              <a:t>Result is positive!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3E6AD0-5B10-4386-BB8A-33261B6C95B5}"/>
              </a:ext>
            </a:extLst>
          </p:cNvPr>
          <p:cNvSpPr txBox="1">
            <a:spLocks/>
          </p:cNvSpPr>
          <p:nvPr/>
        </p:nvSpPr>
        <p:spPr>
          <a:xfrm>
            <a:off x="1065212" y="3810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Bayes’ Rule</a:t>
            </a:r>
          </a:p>
        </p:txBody>
      </p:sp>
    </p:spTree>
    <p:extLst>
      <p:ext uri="{BB962C8B-B14F-4D97-AF65-F5344CB8AC3E}">
        <p14:creationId xmlns:p14="http://schemas.microsoft.com/office/powerpoint/2010/main" val="368826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EE9BB31-CFCD-4F7A-AAA7-F02D591C327C}"/>
              </a:ext>
            </a:extLst>
          </p:cNvPr>
          <p:cNvSpPr/>
          <p:nvPr/>
        </p:nvSpPr>
        <p:spPr>
          <a:xfrm>
            <a:off x="836612" y="2286000"/>
            <a:ext cx="3886200" cy="3848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Team">
            <a:extLst>
              <a:ext uri="{FF2B5EF4-FFF2-40B4-BE49-F238E27FC236}">
                <a16:creationId xmlns:a16="http://schemas.microsoft.com/office/drawing/2014/main" id="{0520363D-6719-4FF9-8FFC-C7956F1C3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4437" y="2936228"/>
            <a:ext cx="762000" cy="762000"/>
          </a:xfrm>
          <a:prstGeom prst="rect">
            <a:avLst/>
          </a:prstGeom>
        </p:spPr>
      </p:pic>
      <p:pic>
        <p:nvPicPr>
          <p:cNvPr id="12" name="Graphic 11" descr="Team">
            <a:extLst>
              <a:ext uri="{FF2B5EF4-FFF2-40B4-BE49-F238E27FC236}">
                <a16:creationId xmlns:a16="http://schemas.microsoft.com/office/drawing/2014/main" id="{4FC7BBE6-5E88-48E4-9289-489479EFB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9644" y="3593646"/>
            <a:ext cx="762000" cy="762000"/>
          </a:xfrm>
          <a:prstGeom prst="rect">
            <a:avLst/>
          </a:prstGeom>
        </p:spPr>
      </p:pic>
      <p:pic>
        <p:nvPicPr>
          <p:cNvPr id="13" name="Graphic 12" descr="Team">
            <a:extLst>
              <a:ext uri="{FF2B5EF4-FFF2-40B4-BE49-F238E27FC236}">
                <a16:creationId xmlns:a16="http://schemas.microsoft.com/office/drawing/2014/main" id="{28F5B6B5-BC54-424C-A000-53C75EE0D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180" y="3486151"/>
            <a:ext cx="762000" cy="762000"/>
          </a:xfrm>
          <a:prstGeom prst="rect">
            <a:avLst/>
          </a:prstGeom>
        </p:spPr>
      </p:pic>
      <p:pic>
        <p:nvPicPr>
          <p:cNvPr id="14" name="Graphic 13" descr="Team">
            <a:extLst>
              <a:ext uri="{FF2B5EF4-FFF2-40B4-BE49-F238E27FC236}">
                <a16:creationId xmlns:a16="http://schemas.microsoft.com/office/drawing/2014/main" id="{C6326F43-3E5F-4540-A2F3-E43D6794A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6324" y="3031672"/>
            <a:ext cx="762000" cy="762000"/>
          </a:xfrm>
          <a:prstGeom prst="rect">
            <a:avLst/>
          </a:prstGeom>
        </p:spPr>
      </p:pic>
      <p:pic>
        <p:nvPicPr>
          <p:cNvPr id="15" name="Graphic 14" descr="Team">
            <a:extLst>
              <a:ext uri="{FF2B5EF4-FFF2-40B4-BE49-F238E27FC236}">
                <a16:creationId xmlns:a16="http://schemas.microsoft.com/office/drawing/2014/main" id="{F9BE4BCE-F993-4F69-8BFC-079572DEA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0212" y="2958193"/>
            <a:ext cx="762000" cy="762000"/>
          </a:xfrm>
          <a:prstGeom prst="rect">
            <a:avLst/>
          </a:prstGeom>
        </p:spPr>
      </p:pic>
      <p:pic>
        <p:nvPicPr>
          <p:cNvPr id="16" name="Graphic 15" descr="Team">
            <a:extLst>
              <a:ext uri="{FF2B5EF4-FFF2-40B4-BE49-F238E27FC236}">
                <a16:creationId xmlns:a16="http://schemas.microsoft.com/office/drawing/2014/main" id="{ADDF3645-84E7-4378-8D26-E15C6E6B8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7300" y="2588468"/>
            <a:ext cx="762000" cy="762000"/>
          </a:xfrm>
          <a:prstGeom prst="rect">
            <a:avLst/>
          </a:prstGeom>
        </p:spPr>
      </p:pic>
      <p:pic>
        <p:nvPicPr>
          <p:cNvPr id="17" name="Graphic 16" descr="Team">
            <a:extLst>
              <a:ext uri="{FF2B5EF4-FFF2-40B4-BE49-F238E27FC236}">
                <a16:creationId xmlns:a16="http://schemas.microsoft.com/office/drawing/2014/main" id="{FDA878FA-F9B6-4053-B31A-522BE6105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8644" y="2466589"/>
            <a:ext cx="762000" cy="762000"/>
          </a:xfrm>
          <a:prstGeom prst="rect">
            <a:avLst/>
          </a:prstGeom>
        </p:spPr>
      </p:pic>
      <p:pic>
        <p:nvPicPr>
          <p:cNvPr id="18" name="Graphic 17" descr="Team">
            <a:extLst>
              <a:ext uri="{FF2B5EF4-FFF2-40B4-BE49-F238E27FC236}">
                <a16:creationId xmlns:a16="http://schemas.microsoft.com/office/drawing/2014/main" id="{C1037B38-5C7E-4DB4-9818-CB693AFDF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2108" y="3566433"/>
            <a:ext cx="762000" cy="762000"/>
          </a:xfrm>
          <a:prstGeom prst="rect">
            <a:avLst/>
          </a:prstGeom>
        </p:spPr>
      </p:pic>
      <p:pic>
        <p:nvPicPr>
          <p:cNvPr id="19" name="Graphic 18" descr="Team">
            <a:extLst>
              <a:ext uri="{FF2B5EF4-FFF2-40B4-BE49-F238E27FC236}">
                <a16:creationId xmlns:a16="http://schemas.microsoft.com/office/drawing/2014/main" id="{1D5BF64E-F0FB-4FEA-99A5-1B4DD4810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065" y="3279322"/>
            <a:ext cx="762000" cy="762000"/>
          </a:xfrm>
          <a:prstGeom prst="rect">
            <a:avLst/>
          </a:prstGeom>
        </p:spPr>
      </p:pic>
      <p:pic>
        <p:nvPicPr>
          <p:cNvPr id="20" name="Graphic 19" descr="Team">
            <a:extLst>
              <a:ext uri="{FF2B5EF4-FFF2-40B4-BE49-F238E27FC236}">
                <a16:creationId xmlns:a16="http://schemas.microsoft.com/office/drawing/2014/main" id="{7A7EF527-7904-44D2-B553-F7281286D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638" y="4019551"/>
            <a:ext cx="762000" cy="762000"/>
          </a:xfrm>
          <a:prstGeom prst="rect">
            <a:avLst/>
          </a:prstGeom>
        </p:spPr>
      </p:pic>
      <p:pic>
        <p:nvPicPr>
          <p:cNvPr id="21" name="Graphic 20" descr="Team">
            <a:extLst>
              <a:ext uri="{FF2B5EF4-FFF2-40B4-BE49-F238E27FC236}">
                <a16:creationId xmlns:a16="http://schemas.microsoft.com/office/drawing/2014/main" id="{8B27D983-8C70-4BD0-8B93-C23B36E95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5512" y="3262313"/>
            <a:ext cx="762000" cy="762000"/>
          </a:xfrm>
          <a:prstGeom prst="rect">
            <a:avLst/>
          </a:prstGeom>
        </p:spPr>
      </p:pic>
      <p:pic>
        <p:nvPicPr>
          <p:cNvPr id="22" name="Graphic 21" descr="Team">
            <a:extLst>
              <a:ext uri="{FF2B5EF4-FFF2-40B4-BE49-F238E27FC236}">
                <a16:creationId xmlns:a16="http://schemas.microsoft.com/office/drawing/2014/main" id="{C0DED0C6-5A1C-491C-8A86-7C0A31FC3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3355" y="3969204"/>
            <a:ext cx="762000" cy="762000"/>
          </a:xfrm>
          <a:prstGeom prst="rect">
            <a:avLst/>
          </a:prstGeom>
        </p:spPr>
      </p:pic>
      <p:pic>
        <p:nvPicPr>
          <p:cNvPr id="23" name="Graphic 22" descr="Team">
            <a:extLst>
              <a:ext uri="{FF2B5EF4-FFF2-40B4-BE49-F238E27FC236}">
                <a16:creationId xmlns:a16="http://schemas.microsoft.com/office/drawing/2014/main" id="{D61FC11B-5FF1-4EEE-949D-06CBBF31C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8832" y="3829050"/>
            <a:ext cx="762000" cy="762000"/>
          </a:xfrm>
          <a:prstGeom prst="rect">
            <a:avLst/>
          </a:prstGeom>
        </p:spPr>
      </p:pic>
      <p:pic>
        <p:nvPicPr>
          <p:cNvPr id="24" name="Graphic 23" descr="Team">
            <a:extLst>
              <a:ext uri="{FF2B5EF4-FFF2-40B4-BE49-F238E27FC236}">
                <a16:creationId xmlns:a16="http://schemas.microsoft.com/office/drawing/2014/main" id="{9F5604A6-8469-4BFF-A098-B72342FA4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8728" y="4267881"/>
            <a:ext cx="762000" cy="762000"/>
          </a:xfrm>
          <a:prstGeom prst="rect">
            <a:avLst/>
          </a:prstGeom>
        </p:spPr>
      </p:pic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2FC01CEA-56C6-47E9-8BDA-5C75A09C3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886" y="4364203"/>
            <a:ext cx="762000" cy="762000"/>
          </a:xfrm>
          <a:prstGeom prst="rect">
            <a:avLst/>
          </a:prstGeom>
        </p:spPr>
      </p:pic>
      <p:pic>
        <p:nvPicPr>
          <p:cNvPr id="26" name="Graphic 25" descr="Team">
            <a:extLst>
              <a:ext uri="{FF2B5EF4-FFF2-40B4-BE49-F238E27FC236}">
                <a16:creationId xmlns:a16="http://schemas.microsoft.com/office/drawing/2014/main" id="{288C55BE-0CAB-45F3-BC7E-940CC9CC6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5602" y="4450705"/>
            <a:ext cx="762000" cy="762000"/>
          </a:xfrm>
          <a:prstGeom prst="rect">
            <a:avLst/>
          </a:prstGeom>
        </p:spPr>
      </p:pic>
      <p:pic>
        <p:nvPicPr>
          <p:cNvPr id="27" name="Graphic 26" descr="Team">
            <a:extLst>
              <a:ext uri="{FF2B5EF4-FFF2-40B4-BE49-F238E27FC236}">
                <a16:creationId xmlns:a16="http://schemas.microsoft.com/office/drawing/2014/main" id="{95DC184A-DA27-4C56-8FEF-6822F0707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960" y="4897892"/>
            <a:ext cx="762000" cy="762000"/>
          </a:xfrm>
          <a:prstGeom prst="rect">
            <a:avLst/>
          </a:prstGeom>
        </p:spPr>
      </p:pic>
      <p:pic>
        <p:nvPicPr>
          <p:cNvPr id="28" name="Graphic 27" descr="Team">
            <a:extLst>
              <a:ext uri="{FF2B5EF4-FFF2-40B4-BE49-F238E27FC236}">
                <a16:creationId xmlns:a16="http://schemas.microsoft.com/office/drawing/2014/main" id="{E9DF8894-57B2-402D-8DFC-B0398223F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0922" y="5001211"/>
            <a:ext cx="762000" cy="762000"/>
          </a:xfrm>
          <a:prstGeom prst="rect">
            <a:avLst/>
          </a:prstGeom>
        </p:spPr>
      </p:pic>
      <p:pic>
        <p:nvPicPr>
          <p:cNvPr id="29" name="Graphic 28" descr="Team">
            <a:extLst>
              <a:ext uri="{FF2B5EF4-FFF2-40B4-BE49-F238E27FC236}">
                <a16:creationId xmlns:a16="http://schemas.microsoft.com/office/drawing/2014/main" id="{79E206EB-2FB9-4F51-8766-9320568C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6210" y="4831902"/>
            <a:ext cx="762000" cy="762000"/>
          </a:xfrm>
          <a:prstGeom prst="rect">
            <a:avLst/>
          </a:prstGeom>
        </p:spPr>
      </p:pic>
      <p:pic>
        <p:nvPicPr>
          <p:cNvPr id="30" name="Graphic 29" descr="Team">
            <a:extLst>
              <a:ext uri="{FF2B5EF4-FFF2-40B4-BE49-F238E27FC236}">
                <a16:creationId xmlns:a16="http://schemas.microsoft.com/office/drawing/2014/main" id="{3E3A5039-047B-48EF-8A35-EEA11EED1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2922" y="2750005"/>
            <a:ext cx="762000" cy="762000"/>
          </a:xfrm>
          <a:prstGeom prst="rect">
            <a:avLst/>
          </a:prstGeom>
        </p:spPr>
      </p:pic>
      <p:pic>
        <p:nvPicPr>
          <p:cNvPr id="31" name="Graphic 30" descr="Team">
            <a:extLst>
              <a:ext uri="{FF2B5EF4-FFF2-40B4-BE49-F238E27FC236}">
                <a16:creationId xmlns:a16="http://schemas.microsoft.com/office/drawing/2014/main" id="{0C378D4C-C1BD-489A-AA10-8F7E98AB1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0408" y="4413869"/>
            <a:ext cx="762000" cy="762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41A99DC-3313-42D0-9A60-4CB3A4ADB4EF}"/>
              </a:ext>
            </a:extLst>
          </p:cNvPr>
          <p:cNvSpPr txBox="1"/>
          <p:nvPr/>
        </p:nvSpPr>
        <p:spPr>
          <a:xfrm>
            <a:off x="2077829" y="1747437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1,000,000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12CCAE6-D450-4F0D-AFC1-027578DAFBFF}"/>
              </a:ext>
            </a:extLst>
          </p:cNvPr>
          <p:cNvSpPr txBox="1">
            <a:spLocks/>
          </p:cNvSpPr>
          <p:nvPr/>
        </p:nvSpPr>
        <p:spPr>
          <a:xfrm>
            <a:off x="1065212" y="3810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 Example</a:t>
            </a:r>
          </a:p>
        </p:txBody>
      </p:sp>
    </p:spTree>
    <p:extLst>
      <p:ext uri="{BB962C8B-B14F-4D97-AF65-F5344CB8AC3E}">
        <p14:creationId xmlns:p14="http://schemas.microsoft.com/office/powerpoint/2010/main" val="367824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EE9BB31-CFCD-4F7A-AAA7-F02D591C327C}"/>
              </a:ext>
            </a:extLst>
          </p:cNvPr>
          <p:cNvSpPr/>
          <p:nvPr/>
        </p:nvSpPr>
        <p:spPr>
          <a:xfrm>
            <a:off x="836612" y="2286000"/>
            <a:ext cx="3886200" cy="3848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Team">
            <a:extLst>
              <a:ext uri="{FF2B5EF4-FFF2-40B4-BE49-F238E27FC236}">
                <a16:creationId xmlns:a16="http://schemas.microsoft.com/office/drawing/2014/main" id="{0520363D-6719-4FF9-8FFC-C7956F1C3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4437" y="2936228"/>
            <a:ext cx="762000" cy="762000"/>
          </a:xfrm>
          <a:prstGeom prst="rect">
            <a:avLst/>
          </a:prstGeom>
        </p:spPr>
      </p:pic>
      <p:pic>
        <p:nvPicPr>
          <p:cNvPr id="12" name="Graphic 11" descr="Team">
            <a:extLst>
              <a:ext uri="{FF2B5EF4-FFF2-40B4-BE49-F238E27FC236}">
                <a16:creationId xmlns:a16="http://schemas.microsoft.com/office/drawing/2014/main" id="{4FC7BBE6-5E88-48E4-9289-489479EFB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9644" y="3593646"/>
            <a:ext cx="762000" cy="762000"/>
          </a:xfrm>
          <a:prstGeom prst="rect">
            <a:avLst/>
          </a:prstGeom>
        </p:spPr>
      </p:pic>
      <p:pic>
        <p:nvPicPr>
          <p:cNvPr id="13" name="Graphic 12" descr="Team">
            <a:extLst>
              <a:ext uri="{FF2B5EF4-FFF2-40B4-BE49-F238E27FC236}">
                <a16:creationId xmlns:a16="http://schemas.microsoft.com/office/drawing/2014/main" id="{28F5B6B5-BC54-424C-A000-53C75EE0D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180" y="3486151"/>
            <a:ext cx="762000" cy="762000"/>
          </a:xfrm>
          <a:prstGeom prst="rect">
            <a:avLst/>
          </a:prstGeom>
        </p:spPr>
      </p:pic>
      <p:pic>
        <p:nvPicPr>
          <p:cNvPr id="14" name="Graphic 13" descr="Team">
            <a:extLst>
              <a:ext uri="{FF2B5EF4-FFF2-40B4-BE49-F238E27FC236}">
                <a16:creationId xmlns:a16="http://schemas.microsoft.com/office/drawing/2014/main" id="{C6326F43-3E5F-4540-A2F3-E43D6794A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6324" y="3031672"/>
            <a:ext cx="762000" cy="762000"/>
          </a:xfrm>
          <a:prstGeom prst="rect">
            <a:avLst/>
          </a:prstGeom>
        </p:spPr>
      </p:pic>
      <p:pic>
        <p:nvPicPr>
          <p:cNvPr id="15" name="Graphic 14" descr="Team">
            <a:extLst>
              <a:ext uri="{FF2B5EF4-FFF2-40B4-BE49-F238E27FC236}">
                <a16:creationId xmlns:a16="http://schemas.microsoft.com/office/drawing/2014/main" id="{F9BE4BCE-F993-4F69-8BFC-079572DEA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0212" y="2958193"/>
            <a:ext cx="762000" cy="762000"/>
          </a:xfrm>
          <a:prstGeom prst="rect">
            <a:avLst/>
          </a:prstGeom>
        </p:spPr>
      </p:pic>
      <p:pic>
        <p:nvPicPr>
          <p:cNvPr id="16" name="Graphic 15" descr="Team">
            <a:extLst>
              <a:ext uri="{FF2B5EF4-FFF2-40B4-BE49-F238E27FC236}">
                <a16:creationId xmlns:a16="http://schemas.microsoft.com/office/drawing/2014/main" id="{ADDF3645-84E7-4378-8D26-E15C6E6B8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7300" y="2588468"/>
            <a:ext cx="762000" cy="762000"/>
          </a:xfrm>
          <a:prstGeom prst="rect">
            <a:avLst/>
          </a:prstGeom>
        </p:spPr>
      </p:pic>
      <p:pic>
        <p:nvPicPr>
          <p:cNvPr id="17" name="Graphic 16" descr="Team">
            <a:extLst>
              <a:ext uri="{FF2B5EF4-FFF2-40B4-BE49-F238E27FC236}">
                <a16:creationId xmlns:a16="http://schemas.microsoft.com/office/drawing/2014/main" id="{FDA878FA-F9B6-4053-B31A-522BE6105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8644" y="2466589"/>
            <a:ext cx="762000" cy="762000"/>
          </a:xfrm>
          <a:prstGeom prst="rect">
            <a:avLst/>
          </a:prstGeom>
        </p:spPr>
      </p:pic>
      <p:pic>
        <p:nvPicPr>
          <p:cNvPr id="18" name="Graphic 17" descr="Team">
            <a:extLst>
              <a:ext uri="{FF2B5EF4-FFF2-40B4-BE49-F238E27FC236}">
                <a16:creationId xmlns:a16="http://schemas.microsoft.com/office/drawing/2014/main" id="{C1037B38-5C7E-4DB4-9818-CB693AFDF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2108" y="3566433"/>
            <a:ext cx="762000" cy="762000"/>
          </a:xfrm>
          <a:prstGeom prst="rect">
            <a:avLst/>
          </a:prstGeom>
        </p:spPr>
      </p:pic>
      <p:pic>
        <p:nvPicPr>
          <p:cNvPr id="19" name="Graphic 18" descr="Team">
            <a:extLst>
              <a:ext uri="{FF2B5EF4-FFF2-40B4-BE49-F238E27FC236}">
                <a16:creationId xmlns:a16="http://schemas.microsoft.com/office/drawing/2014/main" id="{1D5BF64E-F0FB-4FEA-99A5-1B4DD4810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065" y="3279322"/>
            <a:ext cx="762000" cy="762000"/>
          </a:xfrm>
          <a:prstGeom prst="rect">
            <a:avLst/>
          </a:prstGeom>
        </p:spPr>
      </p:pic>
      <p:pic>
        <p:nvPicPr>
          <p:cNvPr id="20" name="Graphic 19" descr="Team">
            <a:extLst>
              <a:ext uri="{FF2B5EF4-FFF2-40B4-BE49-F238E27FC236}">
                <a16:creationId xmlns:a16="http://schemas.microsoft.com/office/drawing/2014/main" id="{7A7EF527-7904-44D2-B553-F7281286D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638" y="4019551"/>
            <a:ext cx="762000" cy="762000"/>
          </a:xfrm>
          <a:prstGeom prst="rect">
            <a:avLst/>
          </a:prstGeom>
        </p:spPr>
      </p:pic>
      <p:pic>
        <p:nvPicPr>
          <p:cNvPr id="21" name="Graphic 20" descr="Team">
            <a:extLst>
              <a:ext uri="{FF2B5EF4-FFF2-40B4-BE49-F238E27FC236}">
                <a16:creationId xmlns:a16="http://schemas.microsoft.com/office/drawing/2014/main" id="{8B27D983-8C70-4BD0-8B93-C23B36E95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5512" y="3262313"/>
            <a:ext cx="762000" cy="762000"/>
          </a:xfrm>
          <a:prstGeom prst="rect">
            <a:avLst/>
          </a:prstGeom>
        </p:spPr>
      </p:pic>
      <p:pic>
        <p:nvPicPr>
          <p:cNvPr id="22" name="Graphic 21" descr="Team">
            <a:extLst>
              <a:ext uri="{FF2B5EF4-FFF2-40B4-BE49-F238E27FC236}">
                <a16:creationId xmlns:a16="http://schemas.microsoft.com/office/drawing/2014/main" id="{C0DED0C6-5A1C-491C-8A86-7C0A31FC3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3355" y="3969204"/>
            <a:ext cx="762000" cy="762000"/>
          </a:xfrm>
          <a:prstGeom prst="rect">
            <a:avLst/>
          </a:prstGeom>
        </p:spPr>
      </p:pic>
      <p:pic>
        <p:nvPicPr>
          <p:cNvPr id="23" name="Graphic 22" descr="Team">
            <a:extLst>
              <a:ext uri="{FF2B5EF4-FFF2-40B4-BE49-F238E27FC236}">
                <a16:creationId xmlns:a16="http://schemas.microsoft.com/office/drawing/2014/main" id="{D61FC11B-5FF1-4EEE-949D-06CBBF31C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8832" y="3829050"/>
            <a:ext cx="762000" cy="762000"/>
          </a:xfrm>
          <a:prstGeom prst="rect">
            <a:avLst/>
          </a:prstGeom>
        </p:spPr>
      </p:pic>
      <p:pic>
        <p:nvPicPr>
          <p:cNvPr id="24" name="Graphic 23" descr="Team">
            <a:extLst>
              <a:ext uri="{FF2B5EF4-FFF2-40B4-BE49-F238E27FC236}">
                <a16:creationId xmlns:a16="http://schemas.microsoft.com/office/drawing/2014/main" id="{9F5604A6-8469-4BFF-A098-B72342FA4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8728" y="4267881"/>
            <a:ext cx="762000" cy="762000"/>
          </a:xfrm>
          <a:prstGeom prst="rect">
            <a:avLst/>
          </a:prstGeom>
        </p:spPr>
      </p:pic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2FC01CEA-56C6-47E9-8BDA-5C75A09C3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886" y="4364203"/>
            <a:ext cx="762000" cy="762000"/>
          </a:xfrm>
          <a:prstGeom prst="rect">
            <a:avLst/>
          </a:prstGeom>
        </p:spPr>
      </p:pic>
      <p:pic>
        <p:nvPicPr>
          <p:cNvPr id="26" name="Graphic 25" descr="Team">
            <a:extLst>
              <a:ext uri="{FF2B5EF4-FFF2-40B4-BE49-F238E27FC236}">
                <a16:creationId xmlns:a16="http://schemas.microsoft.com/office/drawing/2014/main" id="{288C55BE-0CAB-45F3-BC7E-940CC9CC6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5602" y="4450705"/>
            <a:ext cx="762000" cy="762000"/>
          </a:xfrm>
          <a:prstGeom prst="rect">
            <a:avLst/>
          </a:prstGeom>
        </p:spPr>
      </p:pic>
      <p:pic>
        <p:nvPicPr>
          <p:cNvPr id="27" name="Graphic 26" descr="Team">
            <a:extLst>
              <a:ext uri="{FF2B5EF4-FFF2-40B4-BE49-F238E27FC236}">
                <a16:creationId xmlns:a16="http://schemas.microsoft.com/office/drawing/2014/main" id="{95DC184A-DA27-4C56-8FEF-6822F0707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960" y="4897892"/>
            <a:ext cx="762000" cy="762000"/>
          </a:xfrm>
          <a:prstGeom prst="rect">
            <a:avLst/>
          </a:prstGeom>
        </p:spPr>
      </p:pic>
      <p:pic>
        <p:nvPicPr>
          <p:cNvPr id="28" name="Graphic 27" descr="Team">
            <a:extLst>
              <a:ext uri="{FF2B5EF4-FFF2-40B4-BE49-F238E27FC236}">
                <a16:creationId xmlns:a16="http://schemas.microsoft.com/office/drawing/2014/main" id="{E9DF8894-57B2-402D-8DFC-B0398223F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0922" y="5001211"/>
            <a:ext cx="762000" cy="762000"/>
          </a:xfrm>
          <a:prstGeom prst="rect">
            <a:avLst/>
          </a:prstGeom>
        </p:spPr>
      </p:pic>
      <p:pic>
        <p:nvPicPr>
          <p:cNvPr id="29" name="Graphic 28" descr="Team">
            <a:extLst>
              <a:ext uri="{FF2B5EF4-FFF2-40B4-BE49-F238E27FC236}">
                <a16:creationId xmlns:a16="http://schemas.microsoft.com/office/drawing/2014/main" id="{79E206EB-2FB9-4F51-8766-9320568C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6210" y="4831902"/>
            <a:ext cx="762000" cy="762000"/>
          </a:xfrm>
          <a:prstGeom prst="rect">
            <a:avLst/>
          </a:prstGeom>
        </p:spPr>
      </p:pic>
      <p:pic>
        <p:nvPicPr>
          <p:cNvPr id="30" name="Graphic 29" descr="Team">
            <a:extLst>
              <a:ext uri="{FF2B5EF4-FFF2-40B4-BE49-F238E27FC236}">
                <a16:creationId xmlns:a16="http://schemas.microsoft.com/office/drawing/2014/main" id="{3E3A5039-047B-48EF-8A35-EEA11EED1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2922" y="2750005"/>
            <a:ext cx="762000" cy="762000"/>
          </a:xfrm>
          <a:prstGeom prst="rect">
            <a:avLst/>
          </a:prstGeom>
        </p:spPr>
      </p:pic>
      <p:pic>
        <p:nvPicPr>
          <p:cNvPr id="31" name="Graphic 30" descr="Team">
            <a:extLst>
              <a:ext uri="{FF2B5EF4-FFF2-40B4-BE49-F238E27FC236}">
                <a16:creationId xmlns:a16="http://schemas.microsoft.com/office/drawing/2014/main" id="{0C378D4C-C1BD-489A-AA10-8F7E98AB1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0408" y="4413869"/>
            <a:ext cx="762000" cy="7620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6445F841-0E37-4DBB-94CF-8C57B9B84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7750" y="4012552"/>
            <a:ext cx="679579" cy="67957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E525532-A778-4ED9-B9DC-13E622480A90}"/>
              </a:ext>
            </a:extLst>
          </p:cNvPr>
          <p:cNvSpPr txBox="1"/>
          <p:nvPr/>
        </p:nvSpPr>
        <p:spPr>
          <a:xfrm>
            <a:off x="2077829" y="1747437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1,000,000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4C5265E3-F892-4F96-8FF8-677A689677C2}"/>
              </a:ext>
            </a:extLst>
          </p:cNvPr>
          <p:cNvSpPr txBox="1">
            <a:spLocks/>
          </p:cNvSpPr>
          <p:nvPr/>
        </p:nvSpPr>
        <p:spPr>
          <a:xfrm>
            <a:off x="1065212" y="3810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 Example</a:t>
            </a:r>
          </a:p>
        </p:txBody>
      </p:sp>
    </p:spTree>
    <p:extLst>
      <p:ext uri="{BB962C8B-B14F-4D97-AF65-F5344CB8AC3E}">
        <p14:creationId xmlns:p14="http://schemas.microsoft.com/office/powerpoint/2010/main" val="198558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0332F-C6CF-41F5-A27C-79099506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</a:t>
            </a:r>
          </a:p>
          <a:p>
            <a:r>
              <a:rPr lang="en-US" dirty="0"/>
              <a:t>Histogram</a:t>
            </a:r>
          </a:p>
          <a:p>
            <a:r>
              <a:rPr lang="en-US" dirty="0" err="1"/>
              <a:t>BoxPlot</a:t>
            </a:r>
            <a:r>
              <a:rPr lang="en-US" dirty="0"/>
              <a:t>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E3D92C-8C91-4FCA-BBF2-B7ACCA20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Data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255586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EE9BB31-CFCD-4F7A-AAA7-F02D591C327C}"/>
              </a:ext>
            </a:extLst>
          </p:cNvPr>
          <p:cNvSpPr/>
          <p:nvPr/>
        </p:nvSpPr>
        <p:spPr>
          <a:xfrm>
            <a:off x="836612" y="2286000"/>
            <a:ext cx="3886200" cy="3848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Team">
            <a:extLst>
              <a:ext uri="{FF2B5EF4-FFF2-40B4-BE49-F238E27FC236}">
                <a16:creationId xmlns:a16="http://schemas.microsoft.com/office/drawing/2014/main" id="{0520363D-6719-4FF9-8FFC-C7956F1C3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4437" y="2936228"/>
            <a:ext cx="762000" cy="762000"/>
          </a:xfrm>
          <a:prstGeom prst="rect">
            <a:avLst/>
          </a:prstGeom>
        </p:spPr>
      </p:pic>
      <p:pic>
        <p:nvPicPr>
          <p:cNvPr id="12" name="Graphic 11" descr="Team">
            <a:extLst>
              <a:ext uri="{FF2B5EF4-FFF2-40B4-BE49-F238E27FC236}">
                <a16:creationId xmlns:a16="http://schemas.microsoft.com/office/drawing/2014/main" id="{4FC7BBE6-5E88-48E4-9289-489479EFB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9644" y="3593646"/>
            <a:ext cx="762000" cy="762000"/>
          </a:xfrm>
          <a:prstGeom prst="rect">
            <a:avLst/>
          </a:prstGeom>
        </p:spPr>
      </p:pic>
      <p:pic>
        <p:nvPicPr>
          <p:cNvPr id="13" name="Graphic 12" descr="Team">
            <a:extLst>
              <a:ext uri="{FF2B5EF4-FFF2-40B4-BE49-F238E27FC236}">
                <a16:creationId xmlns:a16="http://schemas.microsoft.com/office/drawing/2014/main" id="{28F5B6B5-BC54-424C-A000-53C75EE0D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180" y="3486151"/>
            <a:ext cx="762000" cy="762000"/>
          </a:xfrm>
          <a:prstGeom prst="rect">
            <a:avLst/>
          </a:prstGeom>
        </p:spPr>
      </p:pic>
      <p:pic>
        <p:nvPicPr>
          <p:cNvPr id="14" name="Graphic 13" descr="Team">
            <a:extLst>
              <a:ext uri="{FF2B5EF4-FFF2-40B4-BE49-F238E27FC236}">
                <a16:creationId xmlns:a16="http://schemas.microsoft.com/office/drawing/2014/main" id="{C6326F43-3E5F-4540-A2F3-E43D6794A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6324" y="3031672"/>
            <a:ext cx="762000" cy="762000"/>
          </a:xfrm>
          <a:prstGeom prst="rect">
            <a:avLst/>
          </a:prstGeom>
        </p:spPr>
      </p:pic>
      <p:pic>
        <p:nvPicPr>
          <p:cNvPr id="15" name="Graphic 14" descr="Team">
            <a:extLst>
              <a:ext uri="{FF2B5EF4-FFF2-40B4-BE49-F238E27FC236}">
                <a16:creationId xmlns:a16="http://schemas.microsoft.com/office/drawing/2014/main" id="{F9BE4BCE-F993-4F69-8BFC-079572DEA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0212" y="2958193"/>
            <a:ext cx="762000" cy="762000"/>
          </a:xfrm>
          <a:prstGeom prst="rect">
            <a:avLst/>
          </a:prstGeom>
        </p:spPr>
      </p:pic>
      <p:pic>
        <p:nvPicPr>
          <p:cNvPr id="16" name="Graphic 15" descr="Team">
            <a:extLst>
              <a:ext uri="{FF2B5EF4-FFF2-40B4-BE49-F238E27FC236}">
                <a16:creationId xmlns:a16="http://schemas.microsoft.com/office/drawing/2014/main" id="{ADDF3645-84E7-4378-8D26-E15C6E6B8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7300" y="2588468"/>
            <a:ext cx="762000" cy="762000"/>
          </a:xfrm>
          <a:prstGeom prst="rect">
            <a:avLst/>
          </a:prstGeom>
        </p:spPr>
      </p:pic>
      <p:pic>
        <p:nvPicPr>
          <p:cNvPr id="17" name="Graphic 16" descr="Team">
            <a:extLst>
              <a:ext uri="{FF2B5EF4-FFF2-40B4-BE49-F238E27FC236}">
                <a16:creationId xmlns:a16="http://schemas.microsoft.com/office/drawing/2014/main" id="{FDA878FA-F9B6-4053-B31A-522BE6105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8644" y="2466589"/>
            <a:ext cx="762000" cy="762000"/>
          </a:xfrm>
          <a:prstGeom prst="rect">
            <a:avLst/>
          </a:prstGeom>
        </p:spPr>
      </p:pic>
      <p:pic>
        <p:nvPicPr>
          <p:cNvPr id="18" name="Graphic 17" descr="Team">
            <a:extLst>
              <a:ext uri="{FF2B5EF4-FFF2-40B4-BE49-F238E27FC236}">
                <a16:creationId xmlns:a16="http://schemas.microsoft.com/office/drawing/2014/main" id="{C1037B38-5C7E-4DB4-9818-CB693AFDF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2108" y="3566433"/>
            <a:ext cx="762000" cy="762000"/>
          </a:xfrm>
          <a:prstGeom prst="rect">
            <a:avLst/>
          </a:prstGeom>
        </p:spPr>
      </p:pic>
      <p:pic>
        <p:nvPicPr>
          <p:cNvPr id="19" name="Graphic 18" descr="Team">
            <a:extLst>
              <a:ext uri="{FF2B5EF4-FFF2-40B4-BE49-F238E27FC236}">
                <a16:creationId xmlns:a16="http://schemas.microsoft.com/office/drawing/2014/main" id="{1D5BF64E-F0FB-4FEA-99A5-1B4DD4810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065" y="3279322"/>
            <a:ext cx="762000" cy="762000"/>
          </a:xfrm>
          <a:prstGeom prst="rect">
            <a:avLst/>
          </a:prstGeom>
        </p:spPr>
      </p:pic>
      <p:pic>
        <p:nvPicPr>
          <p:cNvPr id="20" name="Graphic 19" descr="Team">
            <a:extLst>
              <a:ext uri="{FF2B5EF4-FFF2-40B4-BE49-F238E27FC236}">
                <a16:creationId xmlns:a16="http://schemas.microsoft.com/office/drawing/2014/main" id="{7A7EF527-7904-44D2-B553-F7281286D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638" y="4019551"/>
            <a:ext cx="762000" cy="762000"/>
          </a:xfrm>
          <a:prstGeom prst="rect">
            <a:avLst/>
          </a:prstGeom>
        </p:spPr>
      </p:pic>
      <p:pic>
        <p:nvPicPr>
          <p:cNvPr id="21" name="Graphic 20" descr="Team">
            <a:extLst>
              <a:ext uri="{FF2B5EF4-FFF2-40B4-BE49-F238E27FC236}">
                <a16:creationId xmlns:a16="http://schemas.microsoft.com/office/drawing/2014/main" id="{8B27D983-8C70-4BD0-8B93-C23B36E95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5512" y="3262313"/>
            <a:ext cx="762000" cy="762000"/>
          </a:xfrm>
          <a:prstGeom prst="rect">
            <a:avLst/>
          </a:prstGeom>
        </p:spPr>
      </p:pic>
      <p:pic>
        <p:nvPicPr>
          <p:cNvPr id="22" name="Graphic 21" descr="Team">
            <a:extLst>
              <a:ext uri="{FF2B5EF4-FFF2-40B4-BE49-F238E27FC236}">
                <a16:creationId xmlns:a16="http://schemas.microsoft.com/office/drawing/2014/main" id="{C0DED0C6-5A1C-491C-8A86-7C0A31FC3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3355" y="3969204"/>
            <a:ext cx="762000" cy="762000"/>
          </a:xfrm>
          <a:prstGeom prst="rect">
            <a:avLst/>
          </a:prstGeom>
        </p:spPr>
      </p:pic>
      <p:pic>
        <p:nvPicPr>
          <p:cNvPr id="23" name="Graphic 22" descr="Team">
            <a:extLst>
              <a:ext uri="{FF2B5EF4-FFF2-40B4-BE49-F238E27FC236}">
                <a16:creationId xmlns:a16="http://schemas.microsoft.com/office/drawing/2014/main" id="{D61FC11B-5FF1-4EEE-949D-06CBBF31C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8832" y="3829050"/>
            <a:ext cx="762000" cy="762000"/>
          </a:xfrm>
          <a:prstGeom prst="rect">
            <a:avLst/>
          </a:prstGeom>
        </p:spPr>
      </p:pic>
      <p:pic>
        <p:nvPicPr>
          <p:cNvPr id="24" name="Graphic 23" descr="Team">
            <a:extLst>
              <a:ext uri="{FF2B5EF4-FFF2-40B4-BE49-F238E27FC236}">
                <a16:creationId xmlns:a16="http://schemas.microsoft.com/office/drawing/2014/main" id="{9F5604A6-8469-4BFF-A098-B72342FA4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8728" y="4267881"/>
            <a:ext cx="762000" cy="762000"/>
          </a:xfrm>
          <a:prstGeom prst="rect">
            <a:avLst/>
          </a:prstGeom>
        </p:spPr>
      </p:pic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2FC01CEA-56C6-47E9-8BDA-5C75A09C3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886" y="4364203"/>
            <a:ext cx="762000" cy="762000"/>
          </a:xfrm>
          <a:prstGeom prst="rect">
            <a:avLst/>
          </a:prstGeom>
        </p:spPr>
      </p:pic>
      <p:pic>
        <p:nvPicPr>
          <p:cNvPr id="26" name="Graphic 25" descr="Team">
            <a:extLst>
              <a:ext uri="{FF2B5EF4-FFF2-40B4-BE49-F238E27FC236}">
                <a16:creationId xmlns:a16="http://schemas.microsoft.com/office/drawing/2014/main" id="{288C55BE-0CAB-45F3-BC7E-940CC9CC6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5602" y="4450705"/>
            <a:ext cx="762000" cy="762000"/>
          </a:xfrm>
          <a:prstGeom prst="rect">
            <a:avLst/>
          </a:prstGeom>
        </p:spPr>
      </p:pic>
      <p:pic>
        <p:nvPicPr>
          <p:cNvPr id="27" name="Graphic 26" descr="Team">
            <a:extLst>
              <a:ext uri="{FF2B5EF4-FFF2-40B4-BE49-F238E27FC236}">
                <a16:creationId xmlns:a16="http://schemas.microsoft.com/office/drawing/2014/main" id="{95DC184A-DA27-4C56-8FEF-6822F0707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960" y="4897892"/>
            <a:ext cx="762000" cy="762000"/>
          </a:xfrm>
          <a:prstGeom prst="rect">
            <a:avLst/>
          </a:prstGeom>
        </p:spPr>
      </p:pic>
      <p:pic>
        <p:nvPicPr>
          <p:cNvPr id="28" name="Graphic 27" descr="Team">
            <a:extLst>
              <a:ext uri="{FF2B5EF4-FFF2-40B4-BE49-F238E27FC236}">
                <a16:creationId xmlns:a16="http://schemas.microsoft.com/office/drawing/2014/main" id="{E9DF8894-57B2-402D-8DFC-B0398223F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0922" y="5001211"/>
            <a:ext cx="762000" cy="762000"/>
          </a:xfrm>
          <a:prstGeom prst="rect">
            <a:avLst/>
          </a:prstGeom>
        </p:spPr>
      </p:pic>
      <p:pic>
        <p:nvPicPr>
          <p:cNvPr id="29" name="Graphic 28" descr="Team">
            <a:extLst>
              <a:ext uri="{FF2B5EF4-FFF2-40B4-BE49-F238E27FC236}">
                <a16:creationId xmlns:a16="http://schemas.microsoft.com/office/drawing/2014/main" id="{79E206EB-2FB9-4F51-8766-9320568C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6210" y="4831902"/>
            <a:ext cx="762000" cy="762000"/>
          </a:xfrm>
          <a:prstGeom prst="rect">
            <a:avLst/>
          </a:prstGeom>
        </p:spPr>
      </p:pic>
      <p:pic>
        <p:nvPicPr>
          <p:cNvPr id="30" name="Graphic 29" descr="Team">
            <a:extLst>
              <a:ext uri="{FF2B5EF4-FFF2-40B4-BE49-F238E27FC236}">
                <a16:creationId xmlns:a16="http://schemas.microsoft.com/office/drawing/2014/main" id="{3E3A5039-047B-48EF-8A35-EEA11EED1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2922" y="2750005"/>
            <a:ext cx="762000" cy="762000"/>
          </a:xfrm>
          <a:prstGeom prst="rect">
            <a:avLst/>
          </a:prstGeom>
        </p:spPr>
      </p:pic>
      <p:pic>
        <p:nvPicPr>
          <p:cNvPr id="31" name="Graphic 30" descr="Team">
            <a:extLst>
              <a:ext uri="{FF2B5EF4-FFF2-40B4-BE49-F238E27FC236}">
                <a16:creationId xmlns:a16="http://schemas.microsoft.com/office/drawing/2014/main" id="{0C378D4C-C1BD-489A-AA10-8F7E98AB1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0408" y="4413869"/>
            <a:ext cx="762000" cy="7620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6445F841-0E37-4DBB-94CF-8C57B9B84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7750" y="4012552"/>
            <a:ext cx="679579" cy="67957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986B8DB-7937-4F1E-9ED1-B752D05651CA}"/>
              </a:ext>
            </a:extLst>
          </p:cNvPr>
          <p:cNvSpPr/>
          <p:nvPr/>
        </p:nvSpPr>
        <p:spPr>
          <a:xfrm>
            <a:off x="5244977" y="3828080"/>
            <a:ext cx="1750895" cy="90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1920D2-81B3-4CA3-93EC-E94D950FDFD3}"/>
              </a:ext>
            </a:extLst>
          </p:cNvPr>
          <p:cNvSpPr/>
          <p:nvPr/>
        </p:nvSpPr>
        <p:spPr>
          <a:xfrm>
            <a:off x="7282359" y="3240326"/>
            <a:ext cx="2041718" cy="1943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Team">
            <a:extLst>
              <a:ext uri="{FF2B5EF4-FFF2-40B4-BE49-F238E27FC236}">
                <a16:creationId xmlns:a16="http://schemas.microsoft.com/office/drawing/2014/main" id="{D2B0B53C-7B2D-4ABB-BDA7-2157F51E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910" y="3450216"/>
            <a:ext cx="762000" cy="762000"/>
          </a:xfrm>
          <a:prstGeom prst="rect">
            <a:avLst/>
          </a:prstGeom>
        </p:spPr>
      </p:pic>
      <p:pic>
        <p:nvPicPr>
          <p:cNvPr id="35" name="Graphic 34" descr="Team">
            <a:extLst>
              <a:ext uri="{FF2B5EF4-FFF2-40B4-BE49-F238E27FC236}">
                <a16:creationId xmlns:a16="http://schemas.microsoft.com/office/drawing/2014/main" id="{67E4AEE4-E964-4217-B5AF-8C5EE92A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2910" y="3858282"/>
            <a:ext cx="762000" cy="762000"/>
          </a:xfrm>
          <a:prstGeom prst="rect">
            <a:avLst/>
          </a:prstGeom>
        </p:spPr>
      </p:pic>
      <p:pic>
        <p:nvPicPr>
          <p:cNvPr id="36" name="Graphic 35" descr="Team">
            <a:extLst>
              <a:ext uri="{FF2B5EF4-FFF2-40B4-BE49-F238E27FC236}">
                <a16:creationId xmlns:a16="http://schemas.microsoft.com/office/drawing/2014/main" id="{749C3543-67B7-4521-8CB4-5D8BB110C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8012" y="3358950"/>
            <a:ext cx="762000" cy="762000"/>
          </a:xfrm>
          <a:prstGeom prst="rect">
            <a:avLst/>
          </a:prstGeom>
        </p:spPr>
      </p:pic>
      <p:pic>
        <p:nvPicPr>
          <p:cNvPr id="37" name="Graphic 36" descr="Team">
            <a:extLst>
              <a:ext uri="{FF2B5EF4-FFF2-40B4-BE49-F238E27FC236}">
                <a16:creationId xmlns:a16="http://schemas.microsoft.com/office/drawing/2014/main" id="{E5273C9B-2C91-4352-B6F0-73BB60E09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4391" y="4219552"/>
            <a:ext cx="762000" cy="762000"/>
          </a:xfrm>
          <a:prstGeom prst="rect">
            <a:avLst/>
          </a:prstGeom>
        </p:spPr>
      </p:pic>
      <p:pic>
        <p:nvPicPr>
          <p:cNvPr id="38" name="Graphic 37" descr="Team">
            <a:extLst>
              <a:ext uri="{FF2B5EF4-FFF2-40B4-BE49-F238E27FC236}">
                <a16:creationId xmlns:a16="http://schemas.microsoft.com/office/drawing/2014/main" id="{3BF7A325-C267-421F-B7BA-CD44CD664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3122" y="4371952"/>
            <a:ext cx="762000" cy="762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0AE2977-BD06-44C7-B9ED-B4880C113578}"/>
              </a:ext>
            </a:extLst>
          </p:cNvPr>
          <p:cNvSpPr txBox="1"/>
          <p:nvPr/>
        </p:nvSpPr>
        <p:spPr>
          <a:xfrm>
            <a:off x="7981253" y="2774596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0E9245-7E93-4428-AEF7-EECE56FD5206}"/>
              </a:ext>
            </a:extLst>
          </p:cNvPr>
          <p:cNvSpPr txBox="1"/>
          <p:nvPr/>
        </p:nvSpPr>
        <p:spPr>
          <a:xfrm>
            <a:off x="2077829" y="1747437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1,000,000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A319D439-5849-4900-802A-5A6B66E25368}"/>
              </a:ext>
            </a:extLst>
          </p:cNvPr>
          <p:cNvSpPr txBox="1">
            <a:spLocks/>
          </p:cNvSpPr>
          <p:nvPr/>
        </p:nvSpPr>
        <p:spPr>
          <a:xfrm>
            <a:off x="1065212" y="3810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 Example</a:t>
            </a:r>
          </a:p>
        </p:txBody>
      </p:sp>
    </p:spTree>
    <p:extLst>
      <p:ext uri="{BB962C8B-B14F-4D97-AF65-F5344CB8AC3E}">
        <p14:creationId xmlns:p14="http://schemas.microsoft.com/office/powerpoint/2010/main" val="308013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EE9BB31-CFCD-4F7A-AAA7-F02D591C327C}"/>
              </a:ext>
            </a:extLst>
          </p:cNvPr>
          <p:cNvSpPr/>
          <p:nvPr/>
        </p:nvSpPr>
        <p:spPr>
          <a:xfrm>
            <a:off x="836612" y="2286000"/>
            <a:ext cx="3886200" cy="3848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Team">
            <a:extLst>
              <a:ext uri="{FF2B5EF4-FFF2-40B4-BE49-F238E27FC236}">
                <a16:creationId xmlns:a16="http://schemas.microsoft.com/office/drawing/2014/main" id="{0520363D-6719-4FF9-8FFC-C7956F1C3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4437" y="2936228"/>
            <a:ext cx="762000" cy="762000"/>
          </a:xfrm>
          <a:prstGeom prst="rect">
            <a:avLst/>
          </a:prstGeom>
        </p:spPr>
      </p:pic>
      <p:pic>
        <p:nvPicPr>
          <p:cNvPr id="12" name="Graphic 11" descr="Team">
            <a:extLst>
              <a:ext uri="{FF2B5EF4-FFF2-40B4-BE49-F238E27FC236}">
                <a16:creationId xmlns:a16="http://schemas.microsoft.com/office/drawing/2014/main" id="{4FC7BBE6-5E88-48E4-9289-489479EFB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9644" y="3593646"/>
            <a:ext cx="762000" cy="762000"/>
          </a:xfrm>
          <a:prstGeom prst="rect">
            <a:avLst/>
          </a:prstGeom>
        </p:spPr>
      </p:pic>
      <p:pic>
        <p:nvPicPr>
          <p:cNvPr id="13" name="Graphic 12" descr="Team">
            <a:extLst>
              <a:ext uri="{FF2B5EF4-FFF2-40B4-BE49-F238E27FC236}">
                <a16:creationId xmlns:a16="http://schemas.microsoft.com/office/drawing/2014/main" id="{28F5B6B5-BC54-424C-A000-53C75EE0D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180" y="3486151"/>
            <a:ext cx="762000" cy="762000"/>
          </a:xfrm>
          <a:prstGeom prst="rect">
            <a:avLst/>
          </a:prstGeom>
        </p:spPr>
      </p:pic>
      <p:pic>
        <p:nvPicPr>
          <p:cNvPr id="14" name="Graphic 13" descr="Team">
            <a:extLst>
              <a:ext uri="{FF2B5EF4-FFF2-40B4-BE49-F238E27FC236}">
                <a16:creationId xmlns:a16="http://schemas.microsoft.com/office/drawing/2014/main" id="{C6326F43-3E5F-4540-A2F3-E43D6794A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6324" y="3031672"/>
            <a:ext cx="762000" cy="762000"/>
          </a:xfrm>
          <a:prstGeom prst="rect">
            <a:avLst/>
          </a:prstGeom>
        </p:spPr>
      </p:pic>
      <p:pic>
        <p:nvPicPr>
          <p:cNvPr id="15" name="Graphic 14" descr="Team">
            <a:extLst>
              <a:ext uri="{FF2B5EF4-FFF2-40B4-BE49-F238E27FC236}">
                <a16:creationId xmlns:a16="http://schemas.microsoft.com/office/drawing/2014/main" id="{F9BE4BCE-F993-4F69-8BFC-079572DEA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0212" y="2958193"/>
            <a:ext cx="762000" cy="762000"/>
          </a:xfrm>
          <a:prstGeom prst="rect">
            <a:avLst/>
          </a:prstGeom>
        </p:spPr>
      </p:pic>
      <p:pic>
        <p:nvPicPr>
          <p:cNvPr id="16" name="Graphic 15" descr="Team">
            <a:extLst>
              <a:ext uri="{FF2B5EF4-FFF2-40B4-BE49-F238E27FC236}">
                <a16:creationId xmlns:a16="http://schemas.microsoft.com/office/drawing/2014/main" id="{ADDF3645-84E7-4378-8D26-E15C6E6B8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7300" y="2588468"/>
            <a:ext cx="762000" cy="762000"/>
          </a:xfrm>
          <a:prstGeom prst="rect">
            <a:avLst/>
          </a:prstGeom>
        </p:spPr>
      </p:pic>
      <p:pic>
        <p:nvPicPr>
          <p:cNvPr id="17" name="Graphic 16" descr="Team">
            <a:extLst>
              <a:ext uri="{FF2B5EF4-FFF2-40B4-BE49-F238E27FC236}">
                <a16:creationId xmlns:a16="http://schemas.microsoft.com/office/drawing/2014/main" id="{FDA878FA-F9B6-4053-B31A-522BE6105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8644" y="2466589"/>
            <a:ext cx="762000" cy="762000"/>
          </a:xfrm>
          <a:prstGeom prst="rect">
            <a:avLst/>
          </a:prstGeom>
        </p:spPr>
      </p:pic>
      <p:pic>
        <p:nvPicPr>
          <p:cNvPr id="18" name="Graphic 17" descr="Team">
            <a:extLst>
              <a:ext uri="{FF2B5EF4-FFF2-40B4-BE49-F238E27FC236}">
                <a16:creationId xmlns:a16="http://schemas.microsoft.com/office/drawing/2014/main" id="{C1037B38-5C7E-4DB4-9818-CB693AFDF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2108" y="3566433"/>
            <a:ext cx="762000" cy="762000"/>
          </a:xfrm>
          <a:prstGeom prst="rect">
            <a:avLst/>
          </a:prstGeom>
        </p:spPr>
      </p:pic>
      <p:pic>
        <p:nvPicPr>
          <p:cNvPr id="19" name="Graphic 18" descr="Team">
            <a:extLst>
              <a:ext uri="{FF2B5EF4-FFF2-40B4-BE49-F238E27FC236}">
                <a16:creationId xmlns:a16="http://schemas.microsoft.com/office/drawing/2014/main" id="{1D5BF64E-F0FB-4FEA-99A5-1B4DD4810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065" y="3279322"/>
            <a:ext cx="762000" cy="762000"/>
          </a:xfrm>
          <a:prstGeom prst="rect">
            <a:avLst/>
          </a:prstGeom>
        </p:spPr>
      </p:pic>
      <p:pic>
        <p:nvPicPr>
          <p:cNvPr id="20" name="Graphic 19" descr="Team">
            <a:extLst>
              <a:ext uri="{FF2B5EF4-FFF2-40B4-BE49-F238E27FC236}">
                <a16:creationId xmlns:a16="http://schemas.microsoft.com/office/drawing/2014/main" id="{7A7EF527-7904-44D2-B553-F7281286D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638" y="4019551"/>
            <a:ext cx="762000" cy="762000"/>
          </a:xfrm>
          <a:prstGeom prst="rect">
            <a:avLst/>
          </a:prstGeom>
        </p:spPr>
      </p:pic>
      <p:pic>
        <p:nvPicPr>
          <p:cNvPr id="21" name="Graphic 20" descr="Team">
            <a:extLst>
              <a:ext uri="{FF2B5EF4-FFF2-40B4-BE49-F238E27FC236}">
                <a16:creationId xmlns:a16="http://schemas.microsoft.com/office/drawing/2014/main" id="{8B27D983-8C70-4BD0-8B93-C23B36E95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5512" y="3262313"/>
            <a:ext cx="762000" cy="762000"/>
          </a:xfrm>
          <a:prstGeom prst="rect">
            <a:avLst/>
          </a:prstGeom>
        </p:spPr>
      </p:pic>
      <p:pic>
        <p:nvPicPr>
          <p:cNvPr id="22" name="Graphic 21" descr="Team">
            <a:extLst>
              <a:ext uri="{FF2B5EF4-FFF2-40B4-BE49-F238E27FC236}">
                <a16:creationId xmlns:a16="http://schemas.microsoft.com/office/drawing/2014/main" id="{C0DED0C6-5A1C-491C-8A86-7C0A31FC3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3355" y="3969204"/>
            <a:ext cx="762000" cy="762000"/>
          </a:xfrm>
          <a:prstGeom prst="rect">
            <a:avLst/>
          </a:prstGeom>
        </p:spPr>
      </p:pic>
      <p:pic>
        <p:nvPicPr>
          <p:cNvPr id="23" name="Graphic 22" descr="Team">
            <a:extLst>
              <a:ext uri="{FF2B5EF4-FFF2-40B4-BE49-F238E27FC236}">
                <a16:creationId xmlns:a16="http://schemas.microsoft.com/office/drawing/2014/main" id="{D61FC11B-5FF1-4EEE-949D-06CBBF31C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8832" y="3829050"/>
            <a:ext cx="762000" cy="762000"/>
          </a:xfrm>
          <a:prstGeom prst="rect">
            <a:avLst/>
          </a:prstGeom>
        </p:spPr>
      </p:pic>
      <p:pic>
        <p:nvPicPr>
          <p:cNvPr id="24" name="Graphic 23" descr="Team">
            <a:extLst>
              <a:ext uri="{FF2B5EF4-FFF2-40B4-BE49-F238E27FC236}">
                <a16:creationId xmlns:a16="http://schemas.microsoft.com/office/drawing/2014/main" id="{9F5604A6-8469-4BFF-A098-B72342FA4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8728" y="4267881"/>
            <a:ext cx="762000" cy="762000"/>
          </a:xfrm>
          <a:prstGeom prst="rect">
            <a:avLst/>
          </a:prstGeom>
        </p:spPr>
      </p:pic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2FC01CEA-56C6-47E9-8BDA-5C75A09C3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886" y="4364203"/>
            <a:ext cx="762000" cy="762000"/>
          </a:xfrm>
          <a:prstGeom prst="rect">
            <a:avLst/>
          </a:prstGeom>
        </p:spPr>
      </p:pic>
      <p:pic>
        <p:nvPicPr>
          <p:cNvPr id="26" name="Graphic 25" descr="Team">
            <a:extLst>
              <a:ext uri="{FF2B5EF4-FFF2-40B4-BE49-F238E27FC236}">
                <a16:creationId xmlns:a16="http://schemas.microsoft.com/office/drawing/2014/main" id="{288C55BE-0CAB-45F3-BC7E-940CC9CC6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5602" y="4450705"/>
            <a:ext cx="762000" cy="762000"/>
          </a:xfrm>
          <a:prstGeom prst="rect">
            <a:avLst/>
          </a:prstGeom>
        </p:spPr>
      </p:pic>
      <p:pic>
        <p:nvPicPr>
          <p:cNvPr id="27" name="Graphic 26" descr="Team">
            <a:extLst>
              <a:ext uri="{FF2B5EF4-FFF2-40B4-BE49-F238E27FC236}">
                <a16:creationId xmlns:a16="http://schemas.microsoft.com/office/drawing/2014/main" id="{95DC184A-DA27-4C56-8FEF-6822F0707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960" y="4897892"/>
            <a:ext cx="762000" cy="762000"/>
          </a:xfrm>
          <a:prstGeom prst="rect">
            <a:avLst/>
          </a:prstGeom>
        </p:spPr>
      </p:pic>
      <p:pic>
        <p:nvPicPr>
          <p:cNvPr id="28" name="Graphic 27" descr="Team">
            <a:extLst>
              <a:ext uri="{FF2B5EF4-FFF2-40B4-BE49-F238E27FC236}">
                <a16:creationId xmlns:a16="http://schemas.microsoft.com/office/drawing/2014/main" id="{E9DF8894-57B2-402D-8DFC-B0398223F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0922" y="5001211"/>
            <a:ext cx="762000" cy="762000"/>
          </a:xfrm>
          <a:prstGeom prst="rect">
            <a:avLst/>
          </a:prstGeom>
        </p:spPr>
      </p:pic>
      <p:pic>
        <p:nvPicPr>
          <p:cNvPr id="29" name="Graphic 28" descr="Team">
            <a:extLst>
              <a:ext uri="{FF2B5EF4-FFF2-40B4-BE49-F238E27FC236}">
                <a16:creationId xmlns:a16="http://schemas.microsoft.com/office/drawing/2014/main" id="{79E206EB-2FB9-4F51-8766-9320568C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6210" y="4831902"/>
            <a:ext cx="762000" cy="762000"/>
          </a:xfrm>
          <a:prstGeom prst="rect">
            <a:avLst/>
          </a:prstGeom>
        </p:spPr>
      </p:pic>
      <p:pic>
        <p:nvPicPr>
          <p:cNvPr id="30" name="Graphic 29" descr="Team">
            <a:extLst>
              <a:ext uri="{FF2B5EF4-FFF2-40B4-BE49-F238E27FC236}">
                <a16:creationId xmlns:a16="http://schemas.microsoft.com/office/drawing/2014/main" id="{3E3A5039-047B-48EF-8A35-EEA11EED1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2922" y="2750005"/>
            <a:ext cx="762000" cy="762000"/>
          </a:xfrm>
          <a:prstGeom prst="rect">
            <a:avLst/>
          </a:prstGeom>
        </p:spPr>
      </p:pic>
      <p:pic>
        <p:nvPicPr>
          <p:cNvPr id="31" name="Graphic 30" descr="Team">
            <a:extLst>
              <a:ext uri="{FF2B5EF4-FFF2-40B4-BE49-F238E27FC236}">
                <a16:creationId xmlns:a16="http://schemas.microsoft.com/office/drawing/2014/main" id="{0C378D4C-C1BD-489A-AA10-8F7E98AB1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0408" y="4413869"/>
            <a:ext cx="762000" cy="7620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6445F841-0E37-4DBB-94CF-8C57B9B84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7750" y="4012552"/>
            <a:ext cx="679579" cy="67957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986B8DB-7937-4F1E-9ED1-B752D05651CA}"/>
              </a:ext>
            </a:extLst>
          </p:cNvPr>
          <p:cNvSpPr/>
          <p:nvPr/>
        </p:nvSpPr>
        <p:spPr>
          <a:xfrm>
            <a:off x="5244977" y="3828080"/>
            <a:ext cx="1750895" cy="90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1920D2-81B3-4CA3-93EC-E94D950FDFD3}"/>
              </a:ext>
            </a:extLst>
          </p:cNvPr>
          <p:cNvSpPr/>
          <p:nvPr/>
        </p:nvSpPr>
        <p:spPr>
          <a:xfrm>
            <a:off x="7282359" y="3240326"/>
            <a:ext cx="2041718" cy="1943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Team">
            <a:extLst>
              <a:ext uri="{FF2B5EF4-FFF2-40B4-BE49-F238E27FC236}">
                <a16:creationId xmlns:a16="http://schemas.microsoft.com/office/drawing/2014/main" id="{D2B0B53C-7B2D-4ABB-BDA7-2157F51E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910" y="3450216"/>
            <a:ext cx="762000" cy="762000"/>
          </a:xfrm>
          <a:prstGeom prst="rect">
            <a:avLst/>
          </a:prstGeom>
        </p:spPr>
      </p:pic>
      <p:pic>
        <p:nvPicPr>
          <p:cNvPr id="35" name="Graphic 34" descr="Team">
            <a:extLst>
              <a:ext uri="{FF2B5EF4-FFF2-40B4-BE49-F238E27FC236}">
                <a16:creationId xmlns:a16="http://schemas.microsoft.com/office/drawing/2014/main" id="{67E4AEE4-E964-4217-B5AF-8C5EE92A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2910" y="3858282"/>
            <a:ext cx="762000" cy="762000"/>
          </a:xfrm>
          <a:prstGeom prst="rect">
            <a:avLst/>
          </a:prstGeom>
        </p:spPr>
      </p:pic>
      <p:pic>
        <p:nvPicPr>
          <p:cNvPr id="36" name="Graphic 35" descr="Team">
            <a:extLst>
              <a:ext uri="{FF2B5EF4-FFF2-40B4-BE49-F238E27FC236}">
                <a16:creationId xmlns:a16="http://schemas.microsoft.com/office/drawing/2014/main" id="{749C3543-67B7-4521-8CB4-5D8BB110C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8012" y="3358950"/>
            <a:ext cx="762000" cy="762000"/>
          </a:xfrm>
          <a:prstGeom prst="rect">
            <a:avLst/>
          </a:prstGeom>
        </p:spPr>
      </p:pic>
      <p:pic>
        <p:nvPicPr>
          <p:cNvPr id="37" name="Graphic 36" descr="Team">
            <a:extLst>
              <a:ext uri="{FF2B5EF4-FFF2-40B4-BE49-F238E27FC236}">
                <a16:creationId xmlns:a16="http://schemas.microsoft.com/office/drawing/2014/main" id="{E5273C9B-2C91-4352-B6F0-73BB60E09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4391" y="4219552"/>
            <a:ext cx="762000" cy="762000"/>
          </a:xfrm>
          <a:prstGeom prst="rect">
            <a:avLst/>
          </a:prstGeom>
        </p:spPr>
      </p:pic>
      <p:pic>
        <p:nvPicPr>
          <p:cNvPr id="38" name="Graphic 37" descr="Team">
            <a:extLst>
              <a:ext uri="{FF2B5EF4-FFF2-40B4-BE49-F238E27FC236}">
                <a16:creationId xmlns:a16="http://schemas.microsoft.com/office/drawing/2014/main" id="{3BF7A325-C267-421F-B7BA-CD44CD664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3122" y="4371952"/>
            <a:ext cx="762000" cy="762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0AE2977-BD06-44C7-B9ED-B4880C113578}"/>
              </a:ext>
            </a:extLst>
          </p:cNvPr>
          <p:cNvSpPr txBox="1"/>
          <p:nvPr/>
        </p:nvSpPr>
        <p:spPr>
          <a:xfrm>
            <a:off x="7981253" y="2774596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0E9245-7E93-4428-AEF7-EECE56FD5206}"/>
              </a:ext>
            </a:extLst>
          </p:cNvPr>
          <p:cNvSpPr txBox="1"/>
          <p:nvPr/>
        </p:nvSpPr>
        <p:spPr>
          <a:xfrm>
            <a:off x="2077829" y="1747437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1,000,000</a:t>
            </a:r>
          </a:p>
        </p:txBody>
      </p:sp>
      <p:pic>
        <p:nvPicPr>
          <p:cNvPr id="39" name="Graphic 38" descr="Man">
            <a:extLst>
              <a:ext uri="{FF2B5EF4-FFF2-40B4-BE49-F238E27FC236}">
                <a16:creationId xmlns:a16="http://schemas.microsoft.com/office/drawing/2014/main" id="{B61E79FA-7652-4EB2-A6AB-44ECDE923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8633" y="4434371"/>
            <a:ext cx="679579" cy="679579"/>
          </a:xfrm>
          <a:prstGeom prst="rect">
            <a:avLst/>
          </a:prstGeom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90C71AC8-BD76-41A9-9080-1674BC50870E}"/>
              </a:ext>
            </a:extLst>
          </p:cNvPr>
          <p:cNvSpPr txBox="1">
            <a:spLocks/>
          </p:cNvSpPr>
          <p:nvPr/>
        </p:nvSpPr>
        <p:spPr>
          <a:xfrm>
            <a:off x="1065212" y="3810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 Example</a:t>
            </a:r>
          </a:p>
        </p:txBody>
      </p:sp>
    </p:spTree>
    <p:extLst>
      <p:ext uri="{BB962C8B-B14F-4D97-AF65-F5344CB8AC3E}">
        <p14:creationId xmlns:p14="http://schemas.microsoft.com/office/powerpoint/2010/main" val="36165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0413E3-77D1-4CBC-8DAE-68AB598E0A11}"/>
              </a:ext>
            </a:extLst>
          </p:cNvPr>
          <p:cNvSpPr/>
          <p:nvPr/>
        </p:nvSpPr>
        <p:spPr>
          <a:xfrm>
            <a:off x="1522413" y="2133600"/>
            <a:ext cx="7162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75C90D4-2557-43DC-910B-4CA75D3FE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016474"/>
              </p:ext>
            </p:extLst>
          </p:nvPr>
        </p:nvGraphicFramePr>
        <p:xfrm>
          <a:off x="1751013" y="2286000"/>
          <a:ext cx="637309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2920680" imgH="419040" progId="Equation.3">
                  <p:embed/>
                </p:oleObj>
              </mc:Choice>
              <mc:Fallback>
                <p:oleObj name="Equation" r:id="rId3" imgW="2920680" imgH="41904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7EDFA56-D630-4CA0-84D3-7FD044FA88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1013" y="2286000"/>
                        <a:ext cx="6373091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676CA48A-DC38-4459-BB75-D9B3B01D9572}"/>
              </a:ext>
            </a:extLst>
          </p:cNvPr>
          <p:cNvSpPr txBox="1">
            <a:spLocks/>
          </p:cNvSpPr>
          <p:nvPr/>
        </p:nvSpPr>
        <p:spPr>
          <a:xfrm>
            <a:off x="1065212" y="3810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Bayes’ Formula</a:t>
            </a:r>
          </a:p>
        </p:txBody>
      </p:sp>
    </p:spTree>
    <p:extLst>
      <p:ext uri="{BB962C8B-B14F-4D97-AF65-F5344CB8AC3E}">
        <p14:creationId xmlns:p14="http://schemas.microsoft.com/office/powerpoint/2010/main" val="24232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0413E3-77D1-4CBC-8DAE-68AB598E0A11}"/>
              </a:ext>
            </a:extLst>
          </p:cNvPr>
          <p:cNvSpPr/>
          <p:nvPr/>
        </p:nvSpPr>
        <p:spPr>
          <a:xfrm>
            <a:off x="1522412" y="2133600"/>
            <a:ext cx="95250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75C90D4-2557-43DC-910B-4CA75D3FE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260566"/>
              </p:ext>
            </p:extLst>
          </p:nvPr>
        </p:nvGraphicFramePr>
        <p:xfrm>
          <a:off x="1477963" y="2362200"/>
          <a:ext cx="9386887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4813200" imgH="1511280" progId="Equation.3">
                  <p:embed/>
                </p:oleObj>
              </mc:Choice>
              <mc:Fallback>
                <p:oleObj name="Equation" r:id="rId3" imgW="4813200" imgH="151128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75C90D4-2557-43DC-910B-4CA75D3FED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963" y="2362200"/>
                        <a:ext cx="9386887" cy="294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DA4C5C3C-3174-40EF-A63D-C72B90E76EF5}"/>
              </a:ext>
            </a:extLst>
          </p:cNvPr>
          <p:cNvSpPr txBox="1">
            <a:spLocks/>
          </p:cNvSpPr>
          <p:nvPr/>
        </p:nvSpPr>
        <p:spPr>
          <a:xfrm>
            <a:off x="1065212" y="3810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Bayes’ Formula (Example)</a:t>
            </a:r>
          </a:p>
        </p:txBody>
      </p:sp>
    </p:spTree>
    <p:extLst>
      <p:ext uri="{BB962C8B-B14F-4D97-AF65-F5344CB8AC3E}">
        <p14:creationId xmlns:p14="http://schemas.microsoft.com/office/powerpoint/2010/main" val="370729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FD82-DEA8-421C-86A4-8B1B235D0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to explore pairs of variables</a:t>
            </a:r>
          </a:p>
          <a:p>
            <a:r>
              <a:rPr lang="en-US" dirty="0"/>
              <a:t>Show relationship</a:t>
            </a:r>
          </a:p>
          <a:p>
            <a:r>
              <a:rPr lang="en-US" dirty="0"/>
              <a:t>Show Trends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89A3A1-A608-45F8-9886-CAC052F1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33978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5C15C08-A512-4A0C-A19D-D3667521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993A0-86C6-4C7E-98B0-F12D9643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1676400"/>
            <a:ext cx="634767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CEDE56-F654-47E7-BCF0-F1F98394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524000"/>
            <a:ext cx="6248400" cy="48528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2831FA2-EA17-4BE7-80BB-8904728F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Trend</a:t>
            </a:r>
          </a:p>
        </p:txBody>
      </p:sp>
    </p:spTree>
    <p:extLst>
      <p:ext uri="{BB962C8B-B14F-4D97-AF65-F5344CB8AC3E}">
        <p14:creationId xmlns:p14="http://schemas.microsoft.com/office/powerpoint/2010/main" val="368177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7FB9-FAB4-49CA-977C-8A0C220E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to explore single variables </a:t>
            </a:r>
          </a:p>
          <a:p>
            <a:r>
              <a:rPr lang="en-US" dirty="0"/>
              <a:t>Frequency analysis</a:t>
            </a:r>
          </a:p>
          <a:p>
            <a:r>
              <a:rPr lang="en-US" dirty="0"/>
              <a:t>Determine the type/shape distribution  (unimodal, bimodal, multimodal)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71E141-BC2A-4E0A-838E-7751D2FA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10406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A86510-F3E7-4405-A089-3B19579B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133600"/>
            <a:ext cx="3800475" cy="4233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C980E8-9AB9-4419-8A5E-3F095CD3B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2" y="2139193"/>
            <a:ext cx="4885454" cy="44148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986D4B7-AA8A-4A32-AE4A-2BEDF5FB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Shape of distribution </a:t>
            </a:r>
          </a:p>
        </p:txBody>
      </p:sp>
    </p:spTree>
    <p:extLst>
      <p:ext uri="{BB962C8B-B14F-4D97-AF65-F5344CB8AC3E}">
        <p14:creationId xmlns:p14="http://schemas.microsoft.com/office/powerpoint/2010/main" val="124909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A950A0-6ED5-4217-AA96-AA9D0011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"/>
            <a:ext cx="9144001" cy="762000"/>
          </a:xfrm>
        </p:spPr>
        <p:txBody>
          <a:bodyPr/>
          <a:lstStyle/>
          <a:p>
            <a:r>
              <a:rPr lang="en-US" b="1" dirty="0"/>
              <a:t>Frequency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AA271-96E1-4873-B437-43694DB3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2362200"/>
            <a:ext cx="7936136" cy="387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3637</TotalTime>
  <Words>246</Words>
  <Application>Microsoft Office PowerPoint</Application>
  <PresentationFormat>Custom</PresentationFormat>
  <Paragraphs>80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Corbel</vt:lpstr>
      <vt:lpstr>Digital Blue Tunnel 16x9</vt:lpstr>
      <vt:lpstr>Microsoft Equation 3.0</vt:lpstr>
      <vt:lpstr>Data Visualization </vt:lpstr>
      <vt:lpstr>Data Visualization </vt:lpstr>
      <vt:lpstr>Data Visualization </vt:lpstr>
      <vt:lpstr>Scatter plot</vt:lpstr>
      <vt:lpstr>Correlation</vt:lpstr>
      <vt:lpstr>Trend</vt:lpstr>
      <vt:lpstr>Histogram</vt:lpstr>
      <vt:lpstr>Shape of distribution </vt:lpstr>
      <vt:lpstr>Frequency Analysis</vt:lpstr>
      <vt:lpstr>Box Plot</vt:lpstr>
      <vt:lpstr>Box Plot</vt:lpstr>
      <vt:lpstr>Probability</vt:lpstr>
      <vt:lpstr>Population vs Sample</vt:lpstr>
      <vt:lpstr>Population vs Sample</vt:lpstr>
      <vt:lpstr>Sampling (Bias)</vt:lpstr>
      <vt:lpstr>Sampling (Bias)</vt:lpstr>
      <vt:lpstr>Sampling (un-Bias)</vt:lpstr>
      <vt:lpstr>Probability </vt:lpstr>
      <vt:lpstr>Probability </vt:lpstr>
      <vt:lpstr>Probability </vt:lpstr>
      <vt:lpstr>Probability </vt:lpstr>
      <vt:lpstr>Probability </vt:lpstr>
      <vt:lpstr>Probability </vt:lpstr>
      <vt:lpstr>Probability </vt:lpstr>
      <vt:lpstr>Probability </vt:lpstr>
      <vt:lpstr>Probability </vt:lpstr>
      <vt:lpstr>Do I have disease with 99.99%?!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Meimand, Amir</dc:creator>
  <cp:lastModifiedBy>Meimand, Amir</cp:lastModifiedBy>
  <cp:revision>43</cp:revision>
  <dcterms:created xsi:type="dcterms:W3CDTF">2018-01-02T04:05:57Z</dcterms:created>
  <dcterms:modified xsi:type="dcterms:W3CDTF">2018-01-08T02:41:10Z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