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mhr" initials="am" lastIdx="4" clrIdx="0">
    <p:extLst>
      <p:ext uri="{19B8F6BF-5375-455C-9EA6-DF929625EA0E}">
        <p15:presenceInfo xmlns:p15="http://schemas.microsoft.com/office/powerpoint/2012/main" userId="1f6a15a0d45b08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D5F"/>
    <a:srgbClr val="601A49"/>
    <a:srgbClr val="3A5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4BD6-5652-4608-9880-17B0BAE7F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8C02D-6ECA-499A-867F-9D592CE1D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8B1F-0EB2-4EBF-BC93-CCEEC027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67C2-D3FF-48B2-BBDC-730192573DF9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F40E-A602-4BC3-9CBC-BD3DEDF2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AB357-FDF7-4654-8D04-47067103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3C40-9823-45C3-BC81-7EA18959C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7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517A-3C42-4DA8-A54F-C983B1BF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57EAE-D05F-4006-8E6B-EF77B4E8A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91F8B-F106-4C97-A7F0-D8E7B3CF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67C2-D3FF-48B2-BBDC-730192573DF9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ADF18-DAB8-4FBB-B464-DC9B45E47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12134-AC13-4EEA-858E-A525DCBB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3C40-9823-45C3-BC81-7EA18959C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AF390-C84F-4D9F-95F7-A7FD3362A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C7472-1F2D-46E1-A4EC-50768CEE4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74848-7B62-43E1-9428-5F25DB50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67C2-D3FF-48B2-BBDC-730192573DF9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74BFB-D218-48F1-8AC8-7CBE3B03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998AA-0974-473D-9854-F2C66A94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3C40-9823-45C3-BC81-7EA18959C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4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21FE-76EB-4297-AE41-EE3E28D1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CA4F1-A652-466F-B564-D82D98ACE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EF852-0615-4F34-AD63-15E1BB8B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67C2-D3FF-48B2-BBDC-730192573DF9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64C08-A9F1-4C72-82C8-F155F291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528C-C041-4844-8842-64695218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3C40-9823-45C3-BC81-7EA18959C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BA2B-F07F-435A-A5F4-28961016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83B76-7629-4202-901D-C4AADA840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530C7-A16C-4372-ACF6-65888EAB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67C2-D3FF-48B2-BBDC-730192573DF9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3CC68-72F0-4DA5-804A-064AF2E6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B0897-C959-4504-AE3D-2022013F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3C40-9823-45C3-BC81-7EA18959C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96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F4D1-1994-4E78-B5E4-168D83BF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39CDA-B01E-41AA-BDFF-EF308BBAE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238F9-1251-4FBE-AF11-2A6CCB010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D7ED2-26D4-4664-9915-ECEF0A89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67C2-D3FF-48B2-BBDC-730192573DF9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F696C-8157-41D9-B2BF-EC35FF92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7CC3F-47C4-4F94-B9C9-5A5A3E44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3C40-9823-45C3-BC81-7EA18959C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9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61FB-8432-48D8-99EA-B84F370E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E3FA0-C2A6-4728-8F9B-7531CAE6A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30C75-C2BF-4F49-80BF-F18206ABF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2B890-60FF-4719-9000-2839D35FA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D29C7-677B-475D-9ED6-82BF4F252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865B-D3F8-4118-80F4-029FED53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67C2-D3FF-48B2-BBDC-730192573DF9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9E166-8F0E-41A6-9CBA-247F955B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4310B-C606-453F-9BFE-8D8CA6FD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3C40-9823-45C3-BC81-7EA18959C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8BA0-9D3B-4385-BF8E-434011AD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FFB10-942A-492B-8378-493CC9E3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67C2-D3FF-48B2-BBDC-730192573DF9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6726B-ABAE-4BD1-9F59-9EC28FBF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9828D-26CB-4996-8328-6C560B8E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3C40-9823-45C3-BC81-7EA18959C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14764-DD78-49C4-B93E-C619583F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67C2-D3FF-48B2-BBDC-730192573DF9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D18F6-39EC-4D35-9C62-CC83F406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F664F-4761-4F5D-9357-1A27C82F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3C40-9823-45C3-BC81-7EA18959C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0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703F-102D-4D3B-B05B-A6BC2014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07F9-C36C-4400-8063-E70CDD98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71E4D-F92B-43E0-BA98-9217B93AE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A06E6-6D90-4091-853F-9E7B38D3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67C2-D3FF-48B2-BBDC-730192573DF9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57090-CDBA-45F0-8434-56EFB281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1D6A2-0D52-4B03-9D17-6C800183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3C40-9823-45C3-BC81-7EA18959C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258F-0E19-47DE-96EC-AB8E3556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4A3E1-40ED-4E30-8597-254855985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75188-F5AB-4FA7-8A2A-08E4746B4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1584F-3A4B-40A0-A9F5-78BE8F36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667C2-D3FF-48B2-BBDC-730192573DF9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B4111-4891-47A4-BE20-0C95D9A6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E3CAF-FDD9-460C-B666-F5A09F2F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F3C40-9823-45C3-BC81-7EA18959C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3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54000">
              <a:srgbClr val="601A49"/>
            </a:gs>
            <a:gs pos="24794">
              <a:srgbClr val="055D5F"/>
            </a:gs>
            <a:gs pos="75000">
              <a:srgbClr val="7030A0"/>
            </a:gs>
            <a:gs pos="100000">
              <a:schemeClr val="accent1">
                <a:lumMod val="75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B83CB-1F83-4618-A6F0-BA7A29AFD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61092-7F7E-4879-82A8-F0BB83110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A94F8-111C-4FF9-A51E-4161C342F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67C2-D3FF-48B2-BBDC-730192573DF9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12AD3-1836-43BD-AE29-1E0802737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3B86B-E713-4A66-8593-FA46DD9D6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F3C40-9823-45C3-BC81-7EA18959C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3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BC2E5E9-2F32-4920-8BC3-9AB2327540E5}"/>
              </a:ext>
            </a:extLst>
          </p:cNvPr>
          <p:cNvSpPr txBox="1"/>
          <p:nvPr/>
        </p:nvSpPr>
        <p:spPr>
          <a:xfrm rot="10800000" flipH="1" flipV="1">
            <a:off x="7132320" y="4032774"/>
            <a:ext cx="3953021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54000">
                      <a:srgbClr val="601A49"/>
                    </a:gs>
                    <a:gs pos="24794">
                      <a:srgbClr val="055D5F"/>
                    </a:gs>
                    <a:gs pos="75000">
                      <a:srgbClr val="7030A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0" scaled="1"/>
                </a:gradFill>
                <a:latin typeface="Brush Script MT" panose="03060802040406070304" pitchFamily="66" charset="0"/>
              </a:rPr>
              <a:t>Presented by Amir </a:t>
            </a:r>
            <a:r>
              <a:rPr lang="en-US" sz="5400" dirty="0" err="1"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54000">
                      <a:srgbClr val="601A49"/>
                    </a:gs>
                    <a:gs pos="24794">
                      <a:srgbClr val="055D5F"/>
                    </a:gs>
                    <a:gs pos="75000">
                      <a:srgbClr val="7030A0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0" scaled="1"/>
                </a:gradFill>
                <a:latin typeface="Brush Script MT" panose="03060802040406070304" pitchFamily="66" charset="0"/>
              </a:rPr>
              <a:t>Maharjan</a:t>
            </a:r>
            <a:endParaRPr lang="en-US" sz="2800" dirty="0">
              <a:gradFill>
                <a:gsLst>
                  <a:gs pos="0">
                    <a:schemeClr val="accent5">
                      <a:lumMod val="75000"/>
                    </a:schemeClr>
                  </a:gs>
                  <a:gs pos="54000">
                    <a:srgbClr val="601A49"/>
                  </a:gs>
                  <a:gs pos="24794">
                    <a:srgbClr val="055D5F"/>
                  </a:gs>
                  <a:gs pos="75000">
                    <a:srgbClr val="7030A0"/>
                  </a:gs>
                  <a:gs pos="100000">
                    <a:schemeClr val="accent1">
                      <a:lumMod val="75000"/>
                    </a:schemeClr>
                  </a:gs>
                </a:gsLst>
                <a:lin ang="0" scaled="1"/>
              </a:gradFill>
              <a:latin typeface="Brush Script MT" panose="03060802040406070304" pitchFamily="66" charset="0"/>
            </a:endParaRPr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9FA0C91C-4B47-4CBC-A857-7F509E0A3B4A}"/>
              </a:ext>
            </a:extLst>
          </p:cNvPr>
          <p:cNvSpPr/>
          <p:nvPr/>
        </p:nvSpPr>
        <p:spPr>
          <a:xfrm>
            <a:off x="4766603" y="902087"/>
            <a:ext cx="2886222" cy="2358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4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8CAA37-98F6-4633-85F8-2F5BFCF869CF}"/>
              </a:ext>
            </a:extLst>
          </p:cNvPr>
          <p:cNvSpPr txBox="1"/>
          <p:nvPr/>
        </p:nvSpPr>
        <p:spPr>
          <a:xfrm>
            <a:off x="1308295" y="815926"/>
            <a:ext cx="95519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Table of content</a:t>
            </a:r>
          </a:p>
          <a:p>
            <a:pPr marL="457200" indent="-457200">
              <a:buFont typeface="+mj-lt"/>
              <a:buAutoNum type="alphaLcPeriod"/>
            </a:pP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Definition</a:t>
            </a:r>
          </a:p>
          <a:p>
            <a:pPr marL="457200" indent="-457200">
              <a:buFont typeface="+mj-lt"/>
              <a:buAutoNum type="alphaLcPeriod"/>
            </a:pP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Advantages</a:t>
            </a:r>
          </a:p>
          <a:p>
            <a:pPr marL="457200" indent="-457200">
              <a:buFont typeface="+mj-lt"/>
              <a:buAutoNum type="alphaLcPeriod"/>
            </a:pP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lphaLcPeriod"/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Disadvantages</a:t>
            </a:r>
          </a:p>
          <a:p>
            <a:pPr marL="457200" indent="-457200">
              <a:buFont typeface="+mj-lt"/>
              <a:buAutoNum type="alphaLcPeriod"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61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F858E6-720C-4330-930D-93722FD3107E}"/>
              </a:ext>
            </a:extLst>
          </p:cNvPr>
          <p:cNvSpPr txBox="1"/>
          <p:nvPr/>
        </p:nvSpPr>
        <p:spPr>
          <a:xfrm>
            <a:off x="1153551" y="745588"/>
            <a:ext cx="99317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Artificial Intelligence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Artificial intelligence is intelligence demonstrated by machines, as opposed to the natural intelligence displayed by humans or animals. It is popularly known  as AI(artificial intelligence) around the globe.</a:t>
            </a:r>
          </a:p>
        </p:txBody>
      </p:sp>
    </p:spTree>
    <p:extLst>
      <p:ext uri="{BB962C8B-B14F-4D97-AF65-F5344CB8AC3E}">
        <p14:creationId xmlns:p14="http://schemas.microsoft.com/office/powerpoint/2010/main" val="270919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8901B4-0F05-4273-9749-87196F0F99B2}"/>
              </a:ext>
            </a:extLst>
          </p:cNvPr>
          <p:cNvSpPr txBox="1"/>
          <p:nvPr/>
        </p:nvSpPr>
        <p:spPr>
          <a:xfrm>
            <a:off x="780186" y="882569"/>
            <a:ext cx="10185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Examples</a:t>
            </a:r>
          </a:p>
          <a:p>
            <a:pPr algn="ctr"/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48991F-83E5-48C1-AB18-049B9DFB1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2746" y="1701166"/>
            <a:ext cx="4503063" cy="2533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6CDD40-2C80-4219-963D-2ED9A612B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124" y="2912012"/>
            <a:ext cx="4595129" cy="30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3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DE14E3-5FD4-44E2-A54B-A476AF4AAAB6}"/>
              </a:ext>
            </a:extLst>
          </p:cNvPr>
          <p:cNvSpPr txBox="1"/>
          <p:nvPr/>
        </p:nvSpPr>
        <p:spPr>
          <a:xfrm>
            <a:off x="1664677" y="1125415"/>
            <a:ext cx="886264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Advantages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just"/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Precision and Accuracy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 without stopping, Risk reducing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 do laborious tasks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Used for mining tasks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Space exploration</a:t>
            </a:r>
          </a:p>
        </p:txBody>
      </p:sp>
    </p:spTree>
    <p:extLst>
      <p:ext uri="{BB962C8B-B14F-4D97-AF65-F5344CB8AC3E}">
        <p14:creationId xmlns:p14="http://schemas.microsoft.com/office/powerpoint/2010/main" val="71936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BDBE2D-87D1-4DCD-99EE-F2956814717C}"/>
              </a:ext>
            </a:extLst>
          </p:cNvPr>
          <p:cNvSpPr txBox="1"/>
          <p:nvPr/>
        </p:nvSpPr>
        <p:spPr>
          <a:xfrm>
            <a:off x="1758462" y="1192237"/>
            <a:ext cx="8961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Disadvantages</a:t>
            </a:r>
          </a:p>
          <a:p>
            <a:pPr algn="just"/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514350" indent="-514350" algn="just">
              <a:buFont typeface="+mj-lt"/>
              <a:buAutoNum type="alphaLcPeriod"/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Costly for maintenance and repairing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 be easily misused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Unemployment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able to act any different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Lack a creative mind</a:t>
            </a:r>
          </a:p>
        </p:txBody>
      </p:sp>
    </p:spTree>
    <p:extLst>
      <p:ext uri="{BB962C8B-B14F-4D97-AF65-F5344CB8AC3E}">
        <p14:creationId xmlns:p14="http://schemas.microsoft.com/office/powerpoint/2010/main" val="278026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llout: Quad Arrow 2">
            <a:extLst>
              <a:ext uri="{FF2B5EF4-FFF2-40B4-BE49-F238E27FC236}">
                <a16:creationId xmlns:a16="http://schemas.microsoft.com/office/drawing/2014/main" id="{3D484CD0-25FD-4040-8068-6BDA2CA00067}"/>
              </a:ext>
            </a:extLst>
          </p:cNvPr>
          <p:cNvSpPr/>
          <p:nvPr/>
        </p:nvSpPr>
        <p:spPr>
          <a:xfrm>
            <a:off x="3784209" y="1048043"/>
            <a:ext cx="4909625" cy="4473526"/>
          </a:xfrm>
          <a:prstGeom prst="quadArrowCallou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4000">
                <a:srgbClr val="601A49"/>
              </a:gs>
              <a:gs pos="24794">
                <a:srgbClr val="055D5F"/>
              </a:gs>
              <a:gs pos="75000">
                <a:srgbClr val="7030A0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effectLst>
            <a:outerShdw blurRad="1270000" dir="7680000" algn="ctr" rotWithShape="0">
              <a:srgbClr val="000000">
                <a:alpha val="6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accent4">
                    <a:lumMod val="75000"/>
                  </a:schemeClr>
                </a:solidFill>
                <a:effectLst>
                  <a:outerShdw blurRad="1270000" dist="50800" dir="5400000" sx="105000" sy="105000" algn="ctr" rotWithShape="0">
                    <a:schemeClr val="tx2">
                      <a:lumMod val="60000"/>
                      <a:lumOff val="40000"/>
                      <a:alpha val="0"/>
                    </a:schemeClr>
                  </a:outerShdw>
                </a:effectLst>
              </a:rPr>
              <a:t>Thank you</a:t>
            </a:r>
            <a:endParaRPr lang="en-US" sz="3200" dirty="0">
              <a:solidFill>
                <a:schemeClr val="accent4">
                  <a:lumMod val="75000"/>
                </a:schemeClr>
              </a:solidFill>
              <a:effectLst>
                <a:outerShdw blurRad="1270000" dist="50800" dir="5400000" sx="105000" sy="105000" algn="ctr" rotWithShape="0">
                  <a:schemeClr val="tx2">
                    <a:lumMod val="60000"/>
                    <a:lumOff val="40000"/>
                    <a:alpha val="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327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mhr</dc:creator>
  <cp:lastModifiedBy>amir mhr</cp:lastModifiedBy>
  <cp:revision>2</cp:revision>
  <dcterms:created xsi:type="dcterms:W3CDTF">2021-09-25T10:23:16Z</dcterms:created>
  <dcterms:modified xsi:type="dcterms:W3CDTF">2021-09-25T11:39:16Z</dcterms:modified>
</cp:coreProperties>
</file>