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DF26308-68F0-4722-923F-D2AEFC57B6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037AE2-CFBE-49F3-BE70-608063765C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5EAD630-2381-4046-A494-B9BE40A8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namaitri.edu.np/" TargetMode="External"/><Relationship Id="rId2" Type="http://schemas.openxmlformats.org/officeDocument/2006/relationships/hyperlink" Target="http://www.sscollegekirtipur.edu.n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2234-B654-2FA6-E9C9-DC7E5BC6B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My first website</a:t>
            </a:r>
            <a:br>
              <a:rPr lang="en-US" dirty="0"/>
            </a:br>
            <a:r>
              <a:rPr lang="en-US" sz="3600" dirty="0"/>
              <a:t>Web tech I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4478E-FA5F-B86F-7D74-736C46C3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879" y="4685334"/>
            <a:ext cx="7891272" cy="1069848"/>
          </a:xfrm>
        </p:spPr>
        <p:txBody>
          <a:bodyPr/>
          <a:lstStyle/>
          <a:p>
            <a:r>
              <a:rPr lang="en-US" dirty="0"/>
              <a:t>Submitted by :-</a:t>
            </a:r>
          </a:p>
          <a:p>
            <a:r>
              <a:rPr lang="en-US" dirty="0"/>
              <a:t>Amir Maharjan</a:t>
            </a:r>
          </a:p>
        </p:txBody>
      </p:sp>
    </p:spTree>
    <p:extLst>
      <p:ext uri="{BB962C8B-B14F-4D97-AF65-F5344CB8AC3E}">
        <p14:creationId xmlns:p14="http://schemas.microsoft.com/office/powerpoint/2010/main" val="8621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FFF2-9841-3052-D083-806916B3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62885"/>
            <a:ext cx="10058400" cy="5309315"/>
          </a:xfrm>
        </p:spPr>
        <p:txBody>
          <a:bodyPr>
            <a:normAutofit/>
          </a:bodyPr>
          <a:lstStyle/>
          <a:p>
            <a:r>
              <a:rPr lang="en-US" sz="2800" dirty="0"/>
              <a:t>The division six is created using &lt;div&gt; tags, all having the same class.</a:t>
            </a:r>
          </a:p>
          <a:p>
            <a:r>
              <a:rPr lang="en-US" sz="2800" dirty="0"/>
              <a:t>Inside the &lt;div&gt; tag,  &lt;a&gt; , &lt;</a:t>
            </a:r>
            <a:r>
              <a:rPr lang="en-US" sz="2800" dirty="0" err="1"/>
              <a:t>img</a:t>
            </a:r>
            <a:r>
              <a:rPr lang="en-US" sz="2800" dirty="0"/>
              <a:t>&gt; and &lt;p&gt; are used to display the notices.</a:t>
            </a:r>
          </a:p>
          <a:p>
            <a:r>
              <a:rPr lang="en-US" sz="2800" dirty="0"/>
              <a:t>CSS is used to bring out the border lines.</a:t>
            </a:r>
          </a:p>
        </p:txBody>
      </p:sp>
    </p:spTree>
    <p:extLst>
      <p:ext uri="{BB962C8B-B14F-4D97-AF65-F5344CB8AC3E}">
        <p14:creationId xmlns:p14="http://schemas.microsoft.com/office/powerpoint/2010/main" val="419043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A0DB-5E5B-896F-6E74-347EE280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seven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8372-6736-C5D4-596B-8F273031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D2C-B64F-2836-80F1-598262BB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6D1A-25E9-9C22-7A8D-E1E12A10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1D96-4AB9-2008-ED6D-07E61771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EIGHT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BC287-577A-5E99-04CC-7D7644277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81" y="2120900"/>
            <a:ext cx="8245587" cy="4051300"/>
          </a:xfrm>
        </p:spPr>
      </p:pic>
    </p:spTree>
    <p:extLst>
      <p:ext uri="{BB962C8B-B14F-4D97-AF65-F5344CB8AC3E}">
        <p14:creationId xmlns:p14="http://schemas.microsoft.com/office/powerpoint/2010/main" val="20056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BE0B-F6D0-6709-F878-52398D20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62885"/>
            <a:ext cx="10058400" cy="5309315"/>
          </a:xfrm>
        </p:spPr>
        <p:txBody>
          <a:bodyPr>
            <a:normAutofit/>
          </a:bodyPr>
          <a:lstStyle/>
          <a:p>
            <a:r>
              <a:rPr lang="en-US" sz="2800" dirty="0"/>
              <a:t>In division eight, columns are created in the same way as in division four.</a:t>
            </a:r>
          </a:p>
          <a:p>
            <a:r>
              <a:rPr lang="en-US" sz="2800" dirty="0"/>
              <a:t>&lt;h1&gt; tag is used for heading.</a:t>
            </a:r>
          </a:p>
          <a:p>
            <a:r>
              <a:rPr lang="en-US" sz="2800" dirty="0"/>
              <a:t>&lt;p&gt; is used for sub-heading.</a:t>
            </a:r>
          </a:p>
          <a:p>
            <a:r>
              <a:rPr lang="en-US" sz="2800" dirty="0"/>
              <a:t>Multiple &lt;div&gt; tags. In each, a &lt;p&gt; and &lt;button&gt; tag is inserted</a:t>
            </a:r>
          </a:p>
        </p:txBody>
      </p:sp>
    </p:spTree>
    <p:extLst>
      <p:ext uri="{BB962C8B-B14F-4D97-AF65-F5344CB8AC3E}">
        <p14:creationId xmlns:p14="http://schemas.microsoft.com/office/powerpoint/2010/main" val="102415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A594-BF95-BA11-FAD7-6EC91BC5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Nine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9E2B7-5DF3-68F2-A745-0EE8D9B4F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093976"/>
            <a:ext cx="10058400" cy="3414649"/>
          </a:xfrm>
        </p:spPr>
      </p:pic>
    </p:spTree>
    <p:extLst>
      <p:ext uri="{BB962C8B-B14F-4D97-AF65-F5344CB8AC3E}">
        <p14:creationId xmlns:p14="http://schemas.microsoft.com/office/powerpoint/2010/main" val="310073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D450-D47C-C4A2-0DF2-7DC4587D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75763"/>
            <a:ext cx="10058400" cy="5296437"/>
          </a:xfrm>
        </p:spPr>
        <p:txBody>
          <a:bodyPr>
            <a:normAutofit/>
          </a:bodyPr>
          <a:lstStyle/>
          <a:p>
            <a:r>
              <a:rPr lang="en-US" sz="2800" dirty="0"/>
              <a:t>&lt;h1&gt; is used for heading.</a:t>
            </a:r>
          </a:p>
          <a:p>
            <a:r>
              <a:rPr lang="en-US" sz="2800" dirty="0"/>
              <a:t>An &lt;</a:t>
            </a:r>
            <a:r>
              <a:rPr lang="en-US" sz="2800" dirty="0" err="1"/>
              <a:t>ol</a:t>
            </a:r>
            <a:r>
              <a:rPr lang="en-US" sz="2800" dirty="0"/>
              <a:t>&gt; tag is used to listing.</a:t>
            </a:r>
          </a:p>
          <a:p>
            <a:r>
              <a:rPr lang="en-US" sz="2800" dirty="0"/>
              <a:t>An &lt;a&gt; is used to make the links clickable and send the user to the designated location.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871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B1B1-EC7E-7B1C-0945-B6BE9D28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ten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2E70F-782C-E426-D2D7-29C9F241A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093976"/>
            <a:ext cx="10058400" cy="3722590"/>
          </a:xfrm>
        </p:spPr>
      </p:pic>
    </p:spTree>
    <p:extLst>
      <p:ext uri="{BB962C8B-B14F-4D97-AF65-F5344CB8AC3E}">
        <p14:creationId xmlns:p14="http://schemas.microsoft.com/office/powerpoint/2010/main" val="273388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E867-AFF6-DC14-5B76-31938474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98490"/>
            <a:ext cx="10058400" cy="5373710"/>
          </a:xfrm>
        </p:spPr>
        <p:txBody>
          <a:bodyPr>
            <a:normAutofit/>
          </a:bodyPr>
          <a:lstStyle/>
          <a:p>
            <a:r>
              <a:rPr lang="en-US" sz="2800" dirty="0"/>
              <a:t>Two columns are created using the same method.</a:t>
            </a:r>
          </a:p>
          <a:p>
            <a:r>
              <a:rPr lang="en-US" sz="2800" dirty="0"/>
              <a:t>For heading &lt;h1&gt; is used.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&gt; tag is used to insert a single line.</a:t>
            </a:r>
          </a:p>
          <a:p>
            <a:r>
              <a:rPr lang="en-US" sz="2800" dirty="0"/>
              <a:t>&lt;text&gt; and &lt;</a:t>
            </a:r>
            <a:r>
              <a:rPr lang="en-US" sz="2800" dirty="0" err="1"/>
              <a:t>img</a:t>
            </a:r>
            <a:r>
              <a:rPr lang="en-US" sz="2800" dirty="0"/>
              <a:t>&gt; is used to write contact details and insert a icon in column 1.</a:t>
            </a:r>
          </a:p>
          <a:p>
            <a:r>
              <a:rPr lang="en-US" sz="2800" dirty="0"/>
              <a:t>In column 2, a &lt;form&gt; is created with the help of &lt;table&gt; tag.</a:t>
            </a:r>
          </a:p>
        </p:txBody>
      </p:sp>
    </p:spTree>
    <p:extLst>
      <p:ext uri="{BB962C8B-B14F-4D97-AF65-F5344CB8AC3E}">
        <p14:creationId xmlns:p14="http://schemas.microsoft.com/office/powerpoint/2010/main" val="63438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474B-C5CC-61CE-ADF5-8C150651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Eleven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42991-B587-03E5-E019-7A72C84A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3" y="1918952"/>
            <a:ext cx="9169757" cy="4253248"/>
          </a:xfrm>
        </p:spPr>
      </p:pic>
    </p:spTree>
    <p:extLst>
      <p:ext uri="{BB962C8B-B14F-4D97-AF65-F5344CB8AC3E}">
        <p14:creationId xmlns:p14="http://schemas.microsoft.com/office/powerpoint/2010/main" val="378959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64A2-CB38-B06B-EEEE-A3E9985F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one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26491-70D4-0D5C-15E8-67601A5C1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912" y="2221677"/>
            <a:ext cx="10611163" cy="7018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E72EB-FEC4-55B0-0D70-55DE24B3D799}"/>
              </a:ext>
            </a:extLst>
          </p:cNvPr>
          <p:cNvSpPr txBox="1"/>
          <p:nvPr/>
        </p:nvSpPr>
        <p:spPr>
          <a:xfrm>
            <a:off x="1069848" y="3429000"/>
            <a:ext cx="10405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Division One is the top-most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Motto of Shahid Smarak college.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Consists of Contact number, Email and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111838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D38B-F0BE-025F-56F7-9A40F4E6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01521"/>
            <a:ext cx="10058400" cy="5270679"/>
          </a:xfrm>
        </p:spPr>
        <p:txBody>
          <a:bodyPr>
            <a:normAutofit/>
          </a:bodyPr>
          <a:lstStyle/>
          <a:p>
            <a:r>
              <a:rPr lang="en-US" sz="2800" dirty="0"/>
              <a:t>Division Eleven is created in the same way division six was created.</a:t>
            </a:r>
          </a:p>
          <a:p>
            <a:r>
              <a:rPr lang="en-US" sz="2800" dirty="0"/>
              <a:t>&lt;div&gt;,&lt;</a:t>
            </a:r>
            <a:r>
              <a:rPr lang="en-US" sz="2800" dirty="0" err="1"/>
              <a:t>img</a:t>
            </a:r>
            <a:r>
              <a:rPr lang="en-US" sz="2800" dirty="0"/>
              <a:t>&gt;,&lt;p&gt;, etc. tags are used.</a:t>
            </a:r>
          </a:p>
          <a:p>
            <a:r>
              <a:rPr lang="en-US" sz="2800" dirty="0"/>
              <a:t>Division six and Division eleven are almost similar except with some minor changes.</a:t>
            </a:r>
          </a:p>
        </p:txBody>
      </p:sp>
    </p:spTree>
    <p:extLst>
      <p:ext uri="{BB962C8B-B14F-4D97-AF65-F5344CB8AC3E}">
        <p14:creationId xmlns:p14="http://schemas.microsoft.com/office/powerpoint/2010/main" val="236589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CDF-8FBF-849F-95D6-2EE30D17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footer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CE384-ACE9-7430-B62C-1780D6A4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093976"/>
            <a:ext cx="10058400" cy="3881821"/>
          </a:xfrm>
        </p:spPr>
      </p:pic>
    </p:spTree>
    <p:extLst>
      <p:ext uri="{BB962C8B-B14F-4D97-AF65-F5344CB8AC3E}">
        <p14:creationId xmlns:p14="http://schemas.microsoft.com/office/powerpoint/2010/main" val="415914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FE45-0528-47BF-1574-30DEE8B7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95459"/>
            <a:ext cx="10058400" cy="5476741"/>
          </a:xfrm>
        </p:spPr>
        <p:txBody>
          <a:bodyPr>
            <a:normAutofit/>
          </a:bodyPr>
          <a:lstStyle/>
          <a:p>
            <a:r>
              <a:rPr lang="en-US" sz="2800" dirty="0"/>
              <a:t>The height and width of the division is set using CSS.</a:t>
            </a:r>
          </a:p>
          <a:p>
            <a:r>
              <a:rPr lang="en-US" sz="2800" dirty="0"/>
              <a:t>Division Footer is divided into 3 columns using the same method as before.</a:t>
            </a:r>
          </a:p>
          <a:p>
            <a:r>
              <a:rPr lang="en-US" sz="2800" dirty="0"/>
              <a:t>In the 1</a:t>
            </a:r>
            <a:r>
              <a:rPr lang="en-US" sz="2800" baseline="30000" dirty="0"/>
              <a:t>st</a:t>
            </a:r>
            <a:r>
              <a:rPr lang="en-US" sz="2800" dirty="0"/>
              <a:t> column, &lt;a&gt; and &lt;</a:t>
            </a:r>
            <a:r>
              <a:rPr lang="en-US" sz="2800" dirty="0" err="1"/>
              <a:t>img</a:t>
            </a:r>
            <a:r>
              <a:rPr lang="en-US" sz="2800" dirty="0"/>
              <a:t>&gt; tags are used to insert an image and when clicked, sends user to google maps that shows the location of the college.</a:t>
            </a:r>
          </a:p>
          <a:p>
            <a:r>
              <a:rPr lang="en-US" sz="2800" dirty="0"/>
              <a:t>In the 2</a:t>
            </a:r>
            <a:r>
              <a:rPr lang="en-US" sz="2800" baseline="30000" dirty="0"/>
              <a:t>nd</a:t>
            </a:r>
            <a:r>
              <a:rPr lang="en-US" sz="2800" dirty="0"/>
              <a:t> column, &lt;table&gt; tag is used to insert 5 rows and 2 columns.</a:t>
            </a:r>
          </a:p>
          <a:p>
            <a:r>
              <a:rPr lang="en-US" sz="2800" dirty="0"/>
              <a:t>In the 3</a:t>
            </a:r>
            <a:r>
              <a:rPr lang="en-US" sz="2800" baseline="30000" dirty="0"/>
              <a:t>rd</a:t>
            </a:r>
            <a:r>
              <a:rPr lang="en-US" sz="2800" dirty="0"/>
              <a:t> column, &lt;h1&gt; and &lt;p&gt; tags are used.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97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5B48-0FA8-608E-6072-CD007DC2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FE3C-8F8E-F27B-5CBD-FDF5C76F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Division one, two, three and footer are used in every other division.</a:t>
            </a:r>
          </a:p>
          <a:p>
            <a:r>
              <a:rPr lang="en-US" sz="2800" dirty="0"/>
              <a:t>After putting together everything, this is how it looks.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u="sng" dirty="0"/>
              <a:t>NOTE: host it using </a:t>
            </a:r>
            <a:r>
              <a:rPr lang="en-US" sz="2800" i="1" u="sng" dirty="0" err="1"/>
              <a:t>xampp</a:t>
            </a:r>
            <a:r>
              <a:rPr lang="en-US" sz="2800" i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21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2655-5B31-40B0-AAF4-60A821F3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849A-129D-0D3B-96AC-5FC8E453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Shahid Smarak College Official website. (</a:t>
            </a:r>
            <a:r>
              <a:rPr lang="en-US" sz="3200" dirty="0">
                <a:hlinkClick r:id="rId2"/>
              </a:rPr>
              <a:t>www.sscollegekirtipur.edu.np</a:t>
            </a:r>
            <a:r>
              <a:rPr lang="en-US" sz="3200" dirty="0"/>
              <a:t>).</a:t>
            </a:r>
          </a:p>
          <a:p>
            <a:r>
              <a:rPr lang="en-US" sz="3200" dirty="0" err="1"/>
              <a:t>Janamaitri</a:t>
            </a:r>
            <a:r>
              <a:rPr lang="en-US" sz="3200" dirty="0"/>
              <a:t> Multiple Campus Official website. (</a:t>
            </a:r>
            <a:r>
              <a:rPr lang="en-US" sz="3200" dirty="0">
                <a:hlinkClick r:id="rId3"/>
              </a:rPr>
              <a:t>www.janamaitri.edu.np</a:t>
            </a:r>
            <a:r>
              <a:rPr lang="en-US" sz="3200" dirty="0"/>
              <a:t>).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931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665-445B-C3C1-F476-EAB0E718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031" y="262432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US" sz="16300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04064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8E58-9CEF-E165-A874-318D3118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Two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38572-9523-9275-3733-E966FADA5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42287"/>
            <a:ext cx="10058400" cy="11584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BD41F-4B11-C38A-754B-AE77BAD4D907}"/>
              </a:ext>
            </a:extLst>
          </p:cNvPr>
          <p:cNvSpPr txBox="1"/>
          <p:nvPr/>
        </p:nvSpPr>
        <p:spPr>
          <a:xfrm>
            <a:off x="1063752" y="3294682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Established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Affiliation</a:t>
            </a:r>
          </a:p>
        </p:txBody>
      </p:sp>
    </p:spTree>
    <p:extLst>
      <p:ext uri="{BB962C8B-B14F-4D97-AF65-F5344CB8AC3E}">
        <p14:creationId xmlns:p14="http://schemas.microsoft.com/office/powerpoint/2010/main" val="39267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03B3-32FE-97C2-057E-4D1D8A0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Three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0DAC7-FA1F-4B93-CE9B-038AC724A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03" y="1918294"/>
            <a:ext cx="10058400" cy="8249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0C843-6791-1A29-491C-D1AC2D0E0225}"/>
              </a:ext>
            </a:extLst>
          </p:cNvPr>
          <p:cNvSpPr txBox="1"/>
          <p:nvPr/>
        </p:nvSpPr>
        <p:spPr>
          <a:xfrm>
            <a:off x="1108611" y="2860282"/>
            <a:ext cx="969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Navigation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most important feature in a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Objective -&gt; simplicity</a:t>
            </a:r>
          </a:p>
        </p:txBody>
      </p:sp>
    </p:spTree>
    <p:extLst>
      <p:ext uri="{BB962C8B-B14F-4D97-AF65-F5344CB8AC3E}">
        <p14:creationId xmlns:p14="http://schemas.microsoft.com/office/powerpoint/2010/main" val="173724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7083-5C2F-986A-07D3-168E0A48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Four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AA11C-CE4D-879D-77E6-5AC7E290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999" y="2120900"/>
            <a:ext cx="8890351" cy="4051300"/>
          </a:xfrm>
        </p:spPr>
      </p:pic>
    </p:spTree>
    <p:extLst>
      <p:ext uri="{BB962C8B-B14F-4D97-AF65-F5344CB8AC3E}">
        <p14:creationId xmlns:p14="http://schemas.microsoft.com/office/powerpoint/2010/main" val="313069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9024-6017-C6DF-9178-323FA3E0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17" y="70473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Using &lt;div&gt;, created row.</a:t>
            </a:r>
          </a:p>
          <a:p>
            <a:r>
              <a:rPr lang="en-US" sz="2800" dirty="0"/>
              <a:t>Created 2 columns in that row.</a:t>
            </a:r>
          </a:p>
          <a:p>
            <a:r>
              <a:rPr lang="en-US" sz="2800" dirty="0"/>
              <a:t>In the 1</a:t>
            </a:r>
            <a:r>
              <a:rPr lang="en-US" sz="2800" baseline="30000" dirty="0"/>
              <a:t>st</a:t>
            </a:r>
            <a:r>
              <a:rPr lang="en-US" sz="2800" dirty="0"/>
              <a:t> columns, a brief summary of Shahid Smarak College along with its missions and objectives are mentioned.</a:t>
            </a:r>
          </a:p>
          <a:p>
            <a:r>
              <a:rPr lang="en-US" sz="2800" dirty="0"/>
              <a:t>In the 2</a:t>
            </a:r>
            <a:r>
              <a:rPr lang="en-US" sz="2800" baseline="30000" dirty="0"/>
              <a:t>nd</a:t>
            </a:r>
            <a:r>
              <a:rPr lang="en-US" sz="2800" dirty="0"/>
              <a:t> column, it’s a space for advertisement and a shortcut for notices.</a:t>
            </a:r>
          </a:p>
        </p:txBody>
      </p:sp>
    </p:spTree>
    <p:extLst>
      <p:ext uri="{BB962C8B-B14F-4D97-AF65-F5344CB8AC3E}">
        <p14:creationId xmlns:p14="http://schemas.microsoft.com/office/powerpoint/2010/main" val="11070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BE64-3ABC-3722-A9AC-08F75F7F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Five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EC8F4-7D0A-D432-A18B-A8D2645BA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923" y="1721655"/>
            <a:ext cx="9307300" cy="4051300"/>
          </a:xfrm>
        </p:spPr>
      </p:pic>
    </p:spTree>
    <p:extLst>
      <p:ext uri="{BB962C8B-B14F-4D97-AF65-F5344CB8AC3E}">
        <p14:creationId xmlns:p14="http://schemas.microsoft.com/office/powerpoint/2010/main" val="25564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7D7E-DEA1-C00A-5849-3FAE3D12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37127"/>
            <a:ext cx="10058400" cy="5335073"/>
          </a:xfrm>
        </p:spPr>
        <p:txBody>
          <a:bodyPr>
            <a:normAutofit/>
          </a:bodyPr>
          <a:lstStyle/>
          <a:p>
            <a:r>
              <a:rPr lang="en-US" sz="3200" dirty="0"/>
              <a:t>Inside Division five, created a table.</a:t>
            </a:r>
          </a:p>
          <a:p>
            <a:r>
              <a:rPr lang="en-US" sz="3200" dirty="0"/>
              <a:t>In the 1</a:t>
            </a:r>
            <a:r>
              <a:rPr lang="en-US" sz="3200" baseline="30000" dirty="0"/>
              <a:t>st</a:t>
            </a:r>
            <a:r>
              <a:rPr lang="en-US" sz="3200" dirty="0"/>
              <a:t> row, created 3 columns.</a:t>
            </a:r>
          </a:p>
          <a:p>
            <a:r>
              <a:rPr lang="en-US" sz="3200" dirty="0"/>
              <a:t>In the 2</a:t>
            </a:r>
            <a:r>
              <a:rPr lang="en-US" sz="3200" baseline="30000" dirty="0"/>
              <a:t>nd</a:t>
            </a:r>
            <a:r>
              <a:rPr lang="en-US" sz="3200" dirty="0"/>
              <a:t> row, created another 2 columns.</a:t>
            </a:r>
          </a:p>
          <a:p>
            <a:r>
              <a:rPr lang="en-US" sz="3200" dirty="0"/>
              <a:t>Inside each column, placed an &lt;</a:t>
            </a:r>
            <a:r>
              <a:rPr lang="en-US" sz="3200" dirty="0" err="1"/>
              <a:t>img</a:t>
            </a:r>
            <a:r>
              <a:rPr lang="en-US" sz="3200" dirty="0"/>
              <a:t>&gt; and &lt;button&gt; tag.</a:t>
            </a:r>
          </a:p>
        </p:txBody>
      </p:sp>
    </p:spTree>
    <p:extLst>
      <p:ext uri="{BB962C8B-B14F-4D97-AF65-F5344CB8AC3E}">
        <p14:creationId xmlns:p14="http://schemas.microsoft.com/office/powerpoint/2010/main" val="111028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ABB7-0B50-8861-E9BD-9F043FE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Six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2468A-5C8A-2691-8E5B-D528A5DF8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656" y="2120900"/>
            <a:ext cx="6551037" cy="4051300"/>
          </a:xfrm>
        </p:spPr>
      </p:pic>
    </p:spTree>
    <p:extLst>
      <p:ext uri="{BB962C8B-B14F-4D97-AF65-F5344CB8AC3E}">
        <p14:creationId xmlns:p14="http://schemas.microsoft.com/office/powerpoint/2010/main" val="36226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223</TotalTime>
  <Words>604</Words>
  <Application>Microsoft Office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Rockwell</vt:lpstr>
      <vt:lpstr>Rockwell Condensed</vt:lpstr>
      <vt:lpstr>Wingdings</vt:lpstr>
      <vt:lpstr>Wood Type</vt:lpstr>
      <vt:lpstr>My first website Web tech I project</vt:lpstr>
      <vt:lpstr>Division one :</vt:lpstr>
      <vt:lpstr>Division Two :</vt:lpstr>
      <vt:lpstr>Division Three :</vt:lpstr>
      <vt:lpstr>Division Four :</vt:lpstr>
      <vt:lpstr>PowerPoint Presentation</vt:lpstr>
      <vt:lpstr>Division Five :</vt:lpstr>
      <vt:lpstr>PowerPoint Presentation</vt:lpstr>
      <vt:lpstr>Division Six :</vt:lpstr>
      <vt:lpstr>PowerPoint Presentation</vt:lpstr>
      <vt:lpstr>Division seven :</vt:lpstr>
      <vt:lpstr>PowerPoint Presentation</vt:lpstr>
      <vt:lpstr>Division EIGHT :</vt:lpstr>
      <vt:lpstr>PowerPoint Presentation</vt:lpstr>
      <vt:lpstr>Division Nine :</vt:lpstr>
      <vt:lpstr>PowerPoint Presentation</vt:lpstr>
      <vt:lpstr>Division ten :</vt:lpstr>
      <vt:lpstr>PowerPoint Presentation</vt:lpstr>
      <vt:lpstr>Division Eleven :</vt:lpstr>
      <vt:lpstr>PowerPoint Presentation</vt:lpstr>
      <vt:lpstr>Division footer :</vt:lpstr>
      <vt:lpstr>PowerPoint Presentation</vt:lpstr>
      <vt:lpstr>Finally :</vt:lpstr>
      <vt:lpstr>Reference :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website Web tech I project</dc:title>
  <dc:creator>amir mhr</dc:creator>
  <cp:lastModifiedBy>amir mhr</cp:lastModifiedBy>
  <cp:revision>2</cp:revision>
  <dcterms:created xsi:type="dcterms:W3CDTF">2023-01-12T05:51:17Z</dcterms:created>
  <dcterms:modified xsi:type="dcterms:W3CDTF">2023-01-12T09:36:08Z</dcterms:modified>
</cp:coreProperties>
</file>