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5" r:id="rId6"/>
    <p:sldId id="266" r:id="rId7"/>
    <p:sldId id="26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Swing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By</a:t>
            </a:r>
            <a:endParaRPr lang="en-US"/>
          </a:p>
          <a:p>
            <a:r>
              <a:rPr lang="en-US"/>
              <a:t>Amir Maharjan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Disadvantages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look and feel issues</a:t>
            </a:r>
            <a:endParaRPr lang="en-US"/>
          </a:p>
          <a:p>
            <a:r>
              <a:rPr lang="en-US"/>
              <a:t>Performances</a:t>
            </a:r>
            <a:endParaRPr lang="en-US"/>
          </a:p>
          <a:p>
            <a:r>
              <a:rPr lang="en-US"/>
              <a:t>Heavyweight components</a:t>
            </a:r>
            <a:endParaRPr lang="en-US"/>
          </a:p>
          <a:p>
            <a:r>
              <a:rPr lang="en-US"/>
              <a:t>limited component library</a:t>
            </a:r>
            <a:endParaRPr lang="en-US"/>
          </a:p>
          <a:p>
            <a:r>
              <a:rPr lang="en-US"/>
              <a:t>Maintenance and support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Implementation</a:t>
            </a:r>
            <a:endParaRPr lang="en-US" b="1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8460" y="1417955"/>
            <a:ext cx="6221095" cy="49644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Summary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summary, Java swing also called swing is a powerful GUI toolkit for java applications. </a:t>
            </a:r>
            <a:endParaRPr lang="en-US"/>
          </a:p>
          <a:p>
            <a:r>
              <a:rPr lang="en-US"/>
              <a:t>It has many components.</a:t>
            </a:r>
            <a:endParaRPr lang="en-US"/>
          </a:p>
          <a:p>
            <a:r>
              <a:rPr lang="en-US"/>
              <a:t>Swing applications are platform independent</a:t>
            </a:r>
            <a:endParaRPr lang="en-US"/>
          </a:p>
          <a:p>
            <a:r>
              <a:rPr lang="en-US"/>
              <a:t>It follows MVC architecture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 Swing is a graphical user interface (GUI) toolkit for Java developers. It provides a set of components to create desktop applications with rich user interfaces. 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Swing is a Java Foundation Classes [JFC] library and an extension of the Abstract Window Toolkit [AWT]. 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 Swing offers much-improved functionality over AWT, new components, expanded components features, and excellent event handling with drag-and-drop support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Basic Components (JButton, JLabel)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Selection Components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(JCheckBox, JRadioButton)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Menu Components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(JMenuBar, JMenu, JMenuItem)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Containers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(JPanel, JScrollPane, JSplitPane)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Dialogs and Windows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(JFrame, JDialog)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Specialized Components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(JTable, JSlider)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5155"/>
            <a:ext cx="10972800" cy="5521325"/>
          </a:xfrm>
        </p:spPr>
        <p:txBody>
          <a:bodyPr/>
          <a:p>
            <a:pPr marL="0" indent="0">
              <a:buNone/>
            </a:pPr>
            <a:r>
              <a:rPr lang="en-US" b="1"/>
              <a:t>JButton</a:t>
            </a:r>
            <a:endParaRPr lang="en-US"/>
          </a:p>
          <a:p>
            <a:r>
              <a:rPr lang="en-US"/>
              <a:t>Adds a button in our java project</a:t>
            </a:r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/>
              <a:t>JLabel</a:t>
            </a:r>
            <a:endParaRPr lang="en-US" b="1"/>
          </a:p>
          <a:p>
            <a:r>
              <a:rPr lang="en-US"/>
              <a:t>Adds a label in our java project</a:t>
            </a:r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115" y="1978025"/>
            <a:ext cx="7438390" cy="506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115" y="4184650"/>
            <a:ext cx="6990080" cy="654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6435"/>
            <a:ext cx="10972800" cy="5440045"/>
          </a:xfrm>
        </p:spPr>
        <p:txBody>
          <a:bodyPr/>
          <a:p>
            <a:pPr marL="0" indent="0"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JCheckBox</a:t>
            </a:r>
            <a:endParaRPr lang="en-US"/>
          </a:p>
          <a:p>
            <a:r>
              <a:rPr lang="en-US">
                <a:sym typeface="+mn-ea"/>
              </a:rPr>
              <a:t>Adds a checkbox in our java project</a:t>
            </a:r>
            <a:endParaRPr lang="en-US">
              <a:sym typeface="+mn-ea"/>
            </a:endParaRP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>
                <a:sym typeface="+mn-ea"/>
              </a:rPr>
              <a:t>JRadioButton</a:t>
            </a:r>
            <a:endParaRPr lang="en-US" b="1"/>
          </a:p>
          <a:p>
            <a:r>
              <a:rPr lang="en-US">
                <a:sym typeface="+mn-ea"/>
              </a:rPr>
              <a:t>Adds a radio button in our java project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0" y="2217420"/>
            <a:ext cx="5080635" cy="568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0" y="4356735"/>
            <a:ext cx="5080000" cy="591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53110"/>
            <a:ext cx="10972800" cy="5373370"/>
          </a:xfrm>
        </p:spPr>
        <p:txBody>
          <a:bodyPr/>
          <a:p>
            <a:pPr marL="0" indent="0"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JPanel</a:t>
            </a:r>
            <a:endParaRPr lang="en-US"/>
          </a:p>
          <a:p>
            <a:r>
              <a:rPr lang="en-US">
                <a:sym typeface="+mn-ea"/>
              </a:rPr>
              <a:t>It provides space in which an application can attach any other component</a:t>
            </a:r>
            <a:endParaRPr lang="en-US">
              <a:sym typeface="+mn-ea"/>
            </a:endParaRP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ym typeface="+mn-ea"/>
              </a:rPr>
              <a:t>JFrame</a:t>
            </a:r>
            <a:endParaRPr lang="en-US"/>
          </a:p>
          <a:p>
            <a:r>
              <a:rPr lang="en-US">
                <a:sym typeface="+mn-ea"/>
              </a:rPr>
              <a:t>It is the main windows whre components like labels, buttons, etc. are added.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9095" y="2673985"/>
            <a:ext cx="3772535" cy="583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095" y="5269230"/>
            <a:ext cx="3837940" cy="634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cs typeface="+mj-lt"/>
              </a:rPr>
              <a:t>Uses</a:t>
            </a:r>
            <a:endParaRPr lang="en-US" b="1"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create interactive graphical user interfaces. Example: labels, buttons, etc.</a:t>
            </a:r>
            <a:endParaRPr lang="en-US"/>
          </a:p>
          <a:p>
            <a:r>
              <a:rPr lang="en-US"/>
              <a:t>provide a platform-independent way to create GUI applications.</a:t>
            </a:r>
            <a:endParaRPr lang="en-US"/>
          </a:p>
          <a:p>
            <a:r>
              <a:rPr lang="en-US"/>
              <a:t>use it to meet specific design requirements.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Features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Accessibility</a:t>
            </a:r>
            <a:endParaRPr lang="en-US"/>
          </a:p>
          <a:p>
            <a:r>
              <a:rPr lang="en-US"/>
              <a:t>Drag-and-Drop support</a:t>
            </a:r>
            <a:endParaRPr lang="en-US"/>
          </a:p>
          <a:p>
            <a:r>
              <a:rPr lang="en-US"/>
              <a:t>Event Handling(ActionListener, mouselistener, keylistener)</a:t>
            </a:r>
            <a:endParaRPr lang="en-US"/>
          </a:p>
          <a:p>
            <a:r>
              <a:rPr lang="en-US"/>
              <a:t>Rich set of components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Advantages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Cross-Platform</a:t>
            </a:r>
            <a:endParaRPr lang="en-US"/>
          </a:p>
          <a:p>
            <a:r>
              <a:rPr lang="en-US"/>
              <a:t>Rich component set</a:t>
            </a:r>
            <a:endParaRPr lang="en-US"/>
          </a:p>
          <a:p>
            <a:r>
              <a:rPr lang="en-US"/>
              <a:t>Event Handling</a:t>
            </a:r>
            <a:endParaRPr lang="en-US"/>
          </a:p>
          <a:p>
            <a:r>
              <a:rPr lang="en-US"/>
              <a:t>Community and support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1745</Words>
  <Application>WPS Presentation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Default Design</vt:lpstr>
      <vt:lpstr>Swing</vt:lpstr>
      <vt:lpstr>Definition</vt:lpstr>
      <vt:lpstr>Types</vt:lpstr>
      <vt:lpstr>PowerPoint 演示文稿</vt:lpstr>
      <vt:lpstr>PowerPoint 演示文稿</vt:lpstr>
      <vt:lpstr>PowerPoint 演示文稿</vt:lpstr>
      <vt:lpstr>Uses</vt:lpstr>
      <vt:lpstr>Features</vt:lpstr>
      <vt:lpstr>Advantages</vt:lpstr>
      <vt:lpstr>Disadvantages</vt:lpstr>
      <vt:lpstr>Implementation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Swing</dc:title>
  <dc:creator>LENOVO</dc:creator>
  <cp:lastModifiedBy>LENOVO</cp:lastModifiedBy>
  <cp:revision>3</cp:revision>
  <dcterms:created xsi:type="dcterms:W3CDTF">2024-06-22T16:19:00Z</dcterms:created>
  <dcterms:modified xsi:type="dcterms:W3CDTF">2024-06-25T15:26:15Z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C25951EF2EDA4188BA742FDB786E0907_11</vt:lpwstr>
  </property>
  <property fmtid="{D5CDD505-2E9C-101B-9397-08002B2CF9AE}" pid="3" name="KSOProductBuildVer">
    <vt:lpwstr>1033-12.2.0.13472</vt:lpwstr>
  </property>
</Properties>
</file>