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7" r:id="rId9"/>
    <p:sldId id="268" r:id="rId10"/>
    <p:sldId id="269" r:id="rId11"/>
    <p:sldId id="260" r:id="rId12"/>
    <p:sldId id="270" r:id="rId13"/>
    <p:sldId id="261" r:id="rId14"/>
    <p:sldId id="271" r:id="rId15"/>
    <p:sldId id="272" r:id="rId16"/>
    <p:sldId id="273" r:id="rId17"/>
    <p:sldId id="262" r:id="rId18"/>
    <p:sldId id="27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2006-6017-E1D5-258A-AC1919421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5D429-3FA1-E123-95A4-D8BEEC3BB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0894-5CAF-15FE-09F9-D8727EED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430E0-9F1F-EA18-A404-33DA8AE2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26301-B3B1-90B6-A77A-CBFBD738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6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4ED1-EDEE-6350-FAD3-48F7FFF9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A0BA6-8E66-57C4-96DE-51D98B7AC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61D9-A46A-296D-735E-3B85D4B1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CFB3-8720-4A13-E6F0-7717B6AE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23C9-8B98-988F-A1C2-0BA49898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3007C-D0C2-D50C-8363-E3B62E4D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D98F3-E6A7-69E0-DD7E-248CCCFE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E7D7-314F-4B87-5158-97C8DD2A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7EA4-1CB1-D778-8957-310CEB9F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09CE-0E09-634D-2E6B-44342FAB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6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E2C1-C5D3-F646-2FFA-5638F0EF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97AE-7336-261C-5B42-FBD8D3D9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BF2DF-3B9A-619A-E3E1-D0FCC1C0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35B6-E4EB-92F1-C5C0-3EFB3228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B44C-F3FA-D45C-BB90-26FD5362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4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2FFB-3803-FA43-FEC1-DC3EECED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4944B-5D75-ABED-8585-C87C1569E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AE80-D94C-A9E1-F719-7E89D15F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DA6F0-86FB-3C7C-329F-A03AC416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2041-2B25-7064-8402-36EB0C68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40BE-7C06-18ED-17FB-49963707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85FF-F920-7CEE-EBC4-DC3773ECE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2FBB1-C71E-63F6-7D86-228C0342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4934-4B2F-4CED-72D7-FC0D7E83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2DCE6-FCCE-BB29-60D4-0F5E49E5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C1C1E-BDA3-2B3C-8E89-F11408AA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B613-8D8F-EFF3-6D05-E85BBE09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DFAD9-55F5-7510-B3AD-93E72274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D6547-58E9-B1D3-D887-CAB5BADF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B5DF3-D078-D9A1-76BB-A29D03D3B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106C2-0628-A6A6-9307-C03451B1E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2A646-AFD4-9AB6-D680-74E0EAE0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6CA03-2F56-1701-5432-52516F24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BE41E-773C-D732-CA0F-80590602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B527-45CA-3C4F-EB0D-34C27FA9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31841-0AB6-371C-3D71-5F9AC4E3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A9517-0CF0-941F-532C-BC305AE6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3922D-2F5B-85C6-38F8-D45C5D2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78C17-FC8C-997C-9E28-07A258E0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12F67-604A-A7F4-CBBE-DD811D7F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70155-E382-4378-F211-AB130A63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DC3D-F350-DE7A-1055-153F6E1E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40FF-A356-AB81-7E5F-6A0B80BD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EB25E-9F70-1B7F-97D1-D141CBAE5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0370D-245B-5B05-54F1-FEE93FF5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CF4EB-7752-CC88-DA59-192D8938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313F2-4E21-A82E-7D6D-B8D6FC82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7FB1-4104-8A41-8037-B8EA38DF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97A73-7C8C-2803-BF37-2A44DF6DA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8AD0D-BB40-3932-7E19-13CE5AAD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69DEE-A4E5-D24F-9A55-792D3CF1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FBE4-7134-C846-26DD-9E19F686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7EE10-12E0-825A-B302-0F2E31B1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680B2-C399-4EE8-8049-7D8CCC7C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3555C-8CC3-514D-C4AF-8E28A97D8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904A-2692-DD3D-616A-B36FA1CBF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FD94D-4D5C-435C-B982-F7958D66ED1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2CF2-78A5-6F4A-2C98-9800D22B8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7299-B07D-088B-81E2-80E1BF62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BFFB-5E3F-4309-AD3C-9BE799940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org/plugins/news-kit-elementor-addons/" TargetMode="External"/><Relationship Id="rId2" Type="http://schemas.openxmlformats.org/officeDocument/2006/relationships/hyperlink" Target="https://www.tthimalay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azetheme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E790-C129-FEEC-B692-640E8D6F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Blazethemes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Pvt. Ltd.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EF2A8-6010-75A9-AA2E-1AB7993D4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3132"/>
            <a:ext cx="9144000" cy="1354667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Amir Maharjan</a:t>
            </a:r>
          </a:p>
        </p:txBody>
      </p:sp>
    </p:spTree>
    <p:extLst>
      <p:ext uri="{BB962C8B-B14F-4D97-AF65-F5344CB8AC3E}">
        <p14:creationId xmlns:p14="http://schemas.microsoft.com/office/powerpoint/2010/main" val="135489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55A-2166-C322-082B-C4F447AA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Description of Intern Department/Unit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7472E8-258E-4DD1-8B6B-DC95ECDA5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743731"/>
              </p:ext>
            </p:extLst>
          </p:nvPr>
        </p:nvGraphicFramePr>
        <p:xfrm>
          <a:off x="838200" y="1896533"/>
          <a:ext cx="10363200" cy="324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867">
                  <a:extLst>
                    <a:ext uri="{9D8B030D-6E8A-4147-A177-3AD203B41FA5}">
                      <a16:colId xmlns:a16="http://schemas.microsoft.com/office/drawing/2014/main" val="2822164629"/>
                    </a:ext>
                  </a:extLst>
                </a:gridCol>
                <a:gridCol w="7535333">
                  <a:extLst>
                    <a:ext uri="{9D8B030D-6E8A-4147-A177-3AD203B41FA5}">
                      <a16:colId xmlns:a16="http://schemas.microsoft.com/office/drawing/2014/main" val="1122016395"/>
                    </a:ext>
                  </a:extLst>
                </a:gridCol>
              </a:tblGrid>
              <a:tr h="46324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 5th,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655153"/>
                  </a:ext>
                </a:extLst>
              </a:tr>
              <a:tr h="46324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 5th, 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49807"/>
                  </a:ext>
                </a:extLst>
              </a:tr>
              <a:tr h="46324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Dinesh Maharjan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166778"/>
                  </a:ext>
                </a:extLst>
              </a:tr>
              <a:tr h="46324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485792"/>
                  </a:ext>
                </a:extLst>
              </a:tr>
              <a:tr h="46324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 Weeks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852874"/>
                  </a:ext>
                </a:extLst>
              </a:tr>
              <a:tr h="46324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hours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886870"/>
                  </a:ext>
                </a:extLst>
              </a:tr>
              <a:tr h="463247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days a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15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63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B70F-EA05-2B4A-22DB-0C683743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3: Background study and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C6A90-1A53-E002-5CFA-41D2C7F1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world, WordPress has become the go-to platform for building websites, powering over 40% of the internet.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worked with these technologies to enhance client websites, such as tthimalaya.com, and developed custom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widgets for the News Kit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Addons plugin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faced challenges like balancing custom widget functionality with website performance and ensuring cross-device compatibility.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internship provided valuable insight into how these technologies are applied in real-world projects to meet client demands for flexibility, performance, and visibility.</a:t>
            </a:r>
          </a:p>
        </p:txBody>
      </p:sp>
    </p:spTree>
    <p:extLst>
      <p:ext uri="{BB962C8B-B14F-4D97-AF65-F5344CB8AC3E}">
        <p14:creationId xmlns:p14="http://schemas.microsoft.com/office/powerpoint/2010/main" val="386637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B226-DCBD-F404-8A9E-115505E3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3F6F-C1E6-DFD1-799D-DE50AFAD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2022) talks about what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is, is it really a must-have tool or is it just smoke and mirrors? It explains about how to install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competition, support, ecosystem, etc.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(Moghul, 2013) this paper explains what WordPress is, its architecture, technologies used and showcases the web portal they created using WordPress.</a:t>
            </a:r>
          </a:p>
        </p:txBody>
      </p:sp>
    </p:spTree>
    <p:extLst>
      <p:ext uri="{BB962C8B-B14F-4D97-AF65-F5344CB8AC3E}">
        <p14:creationId xmlns:p14="http://schemas.microsoft.com/office/powerpoint/2010/main" val="127666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E0F4-AA1A-FC09-A949-4C1573D4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4: Internship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8F12-0551-C09A-A370-430A0BE3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Roles and Responsibilities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Theme Development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 Development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and Testing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42632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A1CE-A21F-1D79-ED91-5155AAB0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Weekly Log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E0E59C6-773B-4F2A-947B-834E5D79B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661273"/>
              </p:ext>
            </p:extLst>
          </p:nvPr>
        </p:nvGraphicFramePr>
        <p:xfrm>
          <a:off x="838200" y="1185334"/>
          <a:ext cx="10515600" cy="5359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18733">
                  <a:extLst>
                    <a:ext uri="{9D8B030D-6E8A-4147-A177-3AD203B41FA5}">
                      <a16:colId xmlns:a16="http://schemas.microsoft.com/office/drawing/2014/main" val="440677424"/>
                    </a:ext>
                  </a:extLst>
                </a:gridCol>
                <a:gridCol w="8796867">
                  <a:extLst>
                    <a:ext uri="{9D8B030D-6E8A-4147-A177-3AD203B41FA5}">
                      <a16:colId xmlns:a16="http://schemas.microsoft.com/office/drawing/2014/main" val="1495429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 / Activities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67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 the basics of JavaScript &amp; PHP.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02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login, registration form, CURD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2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 project: Gallery Management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47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 project: Tic Tac Toe Game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7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 WordPress, Template Hierarchy, Theme Handbook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34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 Anatomy, Create homepage, archive, single for client 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95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Plugin Handbook, use ACF plugin, WordPress Customizer, add options in customizer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12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Assurance, test client site, study WordPress block themes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85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Elementor page builder, its editor, editor controls, hooks, styles, create mailbox, phone call widget.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9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competition and their features, study market trends, popular themes and plugins, create few custom widgets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91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3 news-carousel, 4 news-filter widgets, RND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90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 licensing, JS frameworks and libraries, RND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140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04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8067-024B-CB27-6185-341EF740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Description of the projects involved during internship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A426-3658-8A78-272E-15D9457B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1: Website Development – tthimalaya.com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2: Custom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Widgets - New Kit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Addons</a:t>
            </a:r>
          </a:p>
        </p:txBody>
      </p:sp>
    </p:spTree>
    <p:extLst>
      <p:ext uri="{BB962C8B-B14F-4D97-AF65-F5344CB8AC3E}">
        <p14:creationId xmlns:p14="http://schemas.microsoft.com/office/powerpoint/2010/main" val="397940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8E5F-1545-E4CE-4728-9C1A9A53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Tasks / Activities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E47AE-E1D0-8580-FA66-A8FBB9DF4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Slick Slider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custom options in customizer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Post meta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Timeline Widget </a:t>
            </a:r>
          </a:p>
        </p:txBody>
      </p:sp>
    </p:spTree>
    <p:extLst>
      <p:ext uri="{BB962C8B-B14F-4D97-AF65-F5344CB8AC3E}">
        <p14:creationId xmlns:p14="http://schemas.microsoft.com/office/powerpoint/2010/main" val="177383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9815-CE11-CE15-1BCA-35733006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5: Conclusion and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1ED8-E062-7226-7B37-C884D0EF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Blazethemes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Pvt. Ltd. provided an invaluable opportunity to gain real-world experience in WordPress development,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customization, and modern web design practices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was able to work in development in of a client site (tthimalaya.com) and create custom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widgets for company propriety plugin News Kit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Addons</a:t>
            </a:r>
          </a:p>
        </p:txBody>
      </p:sp>
    </p:spTree>
    <p:extLst>
      <p:ext uri="{BB962C8B-B14F-4D97-AF65-F5344CB8AC3E}">
        <p14:creationId xmlns:p14="http://schemas.microsoft.com/office/powerpoint/2010/main" val="2226024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B6B3-5C24-2587-FE86-34686F6B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C53C-6932-BA14-B86E-3BDACE7E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practical experience in WordPress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problem-solving, time management, and collaboration skills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insight into plugin development and real-world project workflows </a:t>
            </a:r>
          </a:p>
        </p:txBody>
      </p:sp>
    </p:spTree>
    <p:extLst>
      <p:ext uri="{BB962C8B-B14F-4D97-AF65-F5344CB8AC3E}">
        <p14:creationId xmlns:p14="http://schemas.microsoft.com/office/powerpoint/2010/main" val="363064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6394-A468-DD74-F787-2E51846B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419"/>
            <a:ext cx="10515600" cy="5439544"/>
          </a:xfrm>
        </p:spPr>
        <p:txBody>
          <a:bodyPr anchor="ctr"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4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693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5BFA-C728-2708-3B66-EF5984BB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3A7B-8E1C-1003-E6D5-6C58CE807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Organization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 and literature review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Activities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Learning Outcomes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4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2A1D-C9F2-602D-18CD-9C67E248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4F5F-BFDB-580C-7DB1-3E291409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tthimalaya.com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official website of Touch The Himalaya Treks and Expedition.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New Kit Elementor Addons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plugin is a comprehensive toolkit designed to enhance the Elementor Page Builder</a:t>
            </a:r>
          </a:p>
        </p:txBody>
      </p:sp>
    </p:spTree>
    <p:extLst>
      <p:ext uri="{BB962C8B-B14F-4D97-AF65-F5344CB8AC3E}">
        <p14:creationId xmlns:p14="http://schemas.microsoft.com/office/powerpoint/2010/main" val="340997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1F3D-9E43-7223-DC01-7904F064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8F5-FE45-4DEB-E64E-2FA9125D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Theme Development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Responsiveness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57314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A8A8-618C-B90C-D717-24439AC0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B3E3-9794-98E7-2FF8-B3DD3139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unique theme that aligns with the client's branding and functionality needs.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custom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widgets to enhance the plugin's features and facilitate content management.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the website for fast load times, mobile responsiveness, and compatibility with updates. </a:t>
            </a:r>
          </a:p>
        </p:txBody>
      </p:sp>
    </p:spTree>
    <p:extLst>
      <p:ext uri="{BB962C8B-B14F-4D97-AF65-F5344CB8AC3E}">
        <p14:creationId xmlns:p14="http://schemas.microsoft.com/office/powerpoint/2010/main" val="194918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8D9E-B696-93E8-BB28-43D34EC4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Scope and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4F69-3841-44DB-666C-8E7D4703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custom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widgets to enhance the plugin’s features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implementing a fully custom WordPress theme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advanced features or additional client requests had to be deprioritized for future updates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third-party plugins or external tools may have compatibility issues with the custom theme</a:t>
            </a:r>
          </a:p>
        </p:txBody>
      </p:sp>
    </p:spTree>
    <p:extLst>
      <p:ext uri="{BB962C8B-B14F-4D97-AF65-F5344CB8AC3E}">
        <p14:creationId xmlns:p14="http://schemas.microsoft.com/office/powerpoint/2010/main" val="202509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4037-39FB-774D-012F-F41998D6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2: Introduction to Organization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CBA7D8-AD20-B421-C6AC-3462D406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Blazethemes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Pvt. Ltd.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leading web development company specializing in creating high quality WordPress themes and plugins.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Tanglaphat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(recently moved).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team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9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5BCD-28B5-EA31-4BBE-5468C774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Organization Hierarchy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D8BE15-B408-4BA5-91A5-5A0DADE5E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1901031"/>
            <a:ext cx="4962525" cy="4200525"/>
          </a:xfrm>
        </p:spPr>
      </p:pic>
    </p:spTree>
    <p:extLst>
      <p:ext uri="{BB962C8B-B14F-4D97-AF65-F5344CB8AC3E}">
        <p14:creationId xmlns:p14="http://schemas.microsoft.com/office/powerpoint/2010/main" val="381780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2DCF-CB1F-ED3B-C853-D1CE7A33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 Working Domain of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F6DB-4D3C-6CF4-AF53-D5D0E077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Theme Development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 Plugin Development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91403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779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Full Stack Development At Blazethemes Pvt. Ltd.</vt:lpstr>
      <vt:lpstr>Table of content </vt:lpstr>
      <vt:lpstr>Chapter 1: Introduction</vt:lpstr>
      <vt:lpstr>1.2 Problem Statement</vt:lpstr>
      <vt:lpstr>1.3 Objectives</vt:lpstr>
      <vt:lpstr>1.4 Scope and Limitation</vt:lpstr>
      <vt:lpstr>Chapter 2: Introduction to Organization</vt:lpstr>
      <vt:lpstr>2.1 Organization Hierarchy</vt:lpstr>
      <vt:lpstr>2.3 Working Domain of Organization</vt:lpstr>
      <vt:lpstr>2.4 Description of Intern Department/Unit</vt:lpstr>
      <vt:lpstr>Chapter 3: Background study and literature review</vt:lpstr>
      <vt:lpstr>3.2 Literature Review </vt:lpstr>
      <vt:lpstr>Chapter 4: Internship Activities</vt:lpstr>
      <vt:lpstr>4.2 Weekly Log </vt:lpstr>
      <vt:lpstr>4.3 Description of the projects involved during internship </vt:lpstr>
      <vt:lpstr>4.4 Tasks / Activities Performed</vt:lpstr>
      <vt:lpstr>Chapter 5: Conclusion and Learning Outcomes</vt:lpstr>
      <vt:lpstr>5.2 Learning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At Blazethemes Pvt. Ltd.</dc:title>
  <dc:creator>Hari Lal Chalise</dc:creator>
  <cp:lastModifiedBy>HLE</cp:lastModifiedBy>
  <cp:revision>11</cp:revision>
  <dcterms:created xsi:type="dcterms:W3CDTF">2025-04-11T01:48:39Z</dcterms:created>
  <dcterms:modified xsi:type="dcterms:W3CDTF">2025-04-19T08:06:29Z</dcterms:modified>
</cp:coreProperties>
</file>