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0058400" cy="7772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608" y="-139"/>
      </p:cViewPr>
      <p:guideLst>
        <p:guide orient="horz" pos="2225"/>
        <p:guide pos="27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14/02/2025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50" dirty="0"/>
              <a:pPr marL="38100">
                <a:lnSpc>
                  <a:spcPts val="1410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14/02/2025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50" dirty="0"/>
              <a:pPr marL="38100">
                <a:lnSpc>
                  <a:spcPts val="1410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14/02/2025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50" dirty="0"/>
              <a:pPr marL="38100">
                <a:lnSpc>
                  <a:spcPts val="1410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14/02/2025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50" dirty="0"/>
              <a:pPr marL="38100">
                <a:lnSpc>
                  <a:spcPts val="1410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14/02/2025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50" dirty="0"/>
              <a:pPr marL="38100">
                <a:lnSpc>
                  <a:spcPts val="1410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14/02/2025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1409" y="7279624"/>
            <a:ext cx="21365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50" dirty="0"/>
              <a:pPr marL="38100">
                <a:lnSpc>
                  <a:spcPts val="1410"/>
                </a:lnSpc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udocu.com/row/document/tribhuvan-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83936" y="2243201"/>
            <a:ext cx="348839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3200">
                <a:latin typeface="Times New Roman"/>
                <a:cs typeface="Times New Roman"/>
              </a:rPr>
              <a:t>Internship</a:t>
            </a:r>
            <a:r>
              <a:rPr sz="3200" spc="-35">
                <a:latin typeface="Times New Roman"/>
                <a:cs typeface="Times New Roman"/>
              </a:rPr>
              <a:t> </a:t>
            </a:r>
            <a:r>
              <a:rPr sz="3200" spc="-10" smtClean="0">
                <a:latin typeface="Times New Roman"/>
                <a:cs typeface="Times New Roman"/>
              </a:rPr>
              <a:t>Proposal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938" y="3978350"/>
            <a:ext cx="7665421" cy="16308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30"/>
              </a:spcBef>
            </a:pPr>
            <a:endParaRPr sz="1400">
              <a:latin typeface="Times New Roman"/>
              <a:cs typeface="Times New Roman"/>
            </a:endParaRPr>
          </a:p>
          <a:p>
            <a:pPr marL="5715" algn="ctr">
              <a:lnSpc>
                <a:spcPct val="150000"/>
              </a:lnSpc>
            </a:pPr>
            <a:r>
              <a:rPr b="1" dirty="0">
                <a:latin typeface="Times New Roman"/>
                <a:cs typeface="Times New Roman"/>
              </a:rPr>
              <a:t>Submitted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by: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spc="-50" dirty="0">
                <a:latin typeface="Times New Roman"/>
                <a:cs typeface="Times New Roman"/>
              </a:rPr>
              <a:t>-</a:t>
            </a:r>
            <a:endParaRPr>
              <a:latin typeface="Times New Roman"/>
              <a:cs typeface="Times New Roman"/>
            </a:endParaRPr>
          </a:p>
          <a:p>
            <a:pPr marL="8890" algn="ctr">
              <a:lnSpc>
                <a:spcPct val="150000"/>
              </a:lnSpc>
              <a:spcBef>
                <a:spcPts val="925"/>
              </a:spcBef>
            </a:pPr>
            <a:r>
              <a:rPr dirty="0">
                <a:latin typeface="Times New Roman"/>
                <a:cs typeface="Times New Roman"/>
              </a:rPr>
              <a:t>Amir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Maharjan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(26202002)</a:t>
            </a:r>
            <a:endParaRPr>
              <a:latin typeface="Times New Roman"/>
              <a:cs typeface="Times New Roman"/>
            </a:endParaRPr>
          </a:p>
          <a:p>
            <a:pPr marL="6350" algn="ctr">
              <a:lnSpc>
                <a:spcPct val="150000"/>
              </a:lnSpc>
              <a:spcBef>
                <a:spcPts val="730"/>
              </a:spcBef>
            </a:pPr>
            <a:r>
              <a:rPr dirty="0">
                <a:latin typeface="Times New Roman"/>
                <a:cs typeface="Times New Roman"/>
              </a:rPr>
              <a:t>TU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Registration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no: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F2329"/>
                </a:solidFill>
                <a:latin typeface="Times New Roman"/>
                <a:cs typeface="Times New Roman"/>
              </a:rPr>
              <a:t>6-2-262-3-</a:t>
            </a:r>
            <a:r>
              <a:rPr spc="-20" dirty="0">
                <a:solidFill>
                  <a:srgbClr val="1F2329"/>
                </a:solidFill>
                <a:latin typeface="Times New Roman"/>
                <a:cs typeface="Times New Roman"/>
              </a:rPr>
              <a:t>2020</a:t>
            </a: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276999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spc="-50" dirty="0"/>
              <a:t>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67299" y="804130"/>
            <a:ext cx="7724588" cy="4787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Chapter </a:t>
            </a:r>
            <a:r>
              <a:rPr sz="2400" b="1">
                <a:latin typeface="Times New Roman"/>
                <a:cs typeface="Times New Roman"/>
              </a:rPr>
              <a:t>1 </a:t>
            </a:r>
            <a:r>
              <a:rPr lang="en-US" sz="2400" b="1" dirty="0" smtClean="0">
                <a:latin typeface="Times New Roman"/>
                <a:cs typeface="Times New Roman"/>
              </a:rPr>
              <a:t>–</a:t>
            </a:r>
            <a:r>
              <a:rPr sz="2400" b="1" smtClean="0">
                <a:latin typeface="Times New Roman"/>
                <a:cs typeface="Times New Roman"/>
              </a:rPr>
              <a:t> Introduction</a:t>
            </a:r>
            <a:endParaRPr lang="en-US" sz="2400" b="1" dirty="0">
              <a:latin typeface="Times New Roman"/>
              <a:cs typeface="Times New Roman"/>
            </a:endParaRPr>
          </a:p>
          <a:p>
            <a:pPr algn="ctr">
              <a:lnSpc>
                <a:spcPct val="150000"/>
              </a:lnSpc>
              <a:spcBef>
                <a:spcPts val="95"/>
              </a:spcBef>
            </a:pPr>
            <a:r>
              <a:rPr lang="en-US" sz="1600" b="1" dirty="0" smtClean="0">
                <a:latin typeface="Times New Roman"/>
                <a:cs typeface="Times New Roman"/>
              </a:rPr>
              <a:t>1.1 About</a:t>
            </a:r>
            <a:r>
              <a:rPr lang="en-US" sz="1600" b="1" spc="-15" dirty="0" smtClean="0">
                <a:latin typeface="Times New Roman"/>
                <a:cs typeface="Times New Roman"/>
              </a:rPr>
              <a:t> </a:t>
            </a:r>
            <a:r>
              <a:rPr lang="en-US" sz="1600" b="1" spc="-10" dirty="0" smtClean="0">
                <a:latin typeface="Times New Roman"/>
                <a:cs typeface="Times New Roman"/>
              </a:rPr>
              <a:t>Internship</a:t>
            </a:r>
            <a:endParaRPr sz="1400">
              <a:latin typeface="Times New Roman"/>
              <a:cs typeface="Times New Roman"/>
            </a:endParaRPr>
          </a:p>
          <a:p>
            <a:pPr marL="240665" marR="5080" indent="-227965" algn="just">
              <a:lnSpc>
                <a:spcPct val="150000"/>
              </a:lnSpc>
              <a:spcBef>
                <a:spcPts val="710"/>
              </a:spcBef>
              <a:buFont typeface="Symbol"/>
              <a:buChar char=""/>
              <a:tabLst>
                <a:tab pos="240665" algn="l"/>
              </a:tabLst>
            </a:pPr>
            <a:r>
              <a:rPr sz="1400" dirty="0">
                <a:latin typeface="Times New Roman"/>
                <a:cs typeface="Times New Roman"/>
              </a:rPr>
              <a:t>This internship proposal outlines my planned work and objectives as a web development intern at GoCodec Pvt. Ltd</a:t>
            </a:r>
            <a:r>
              <a:rPr sz="1400">
                <a:latin typeface="Times New Roman"/>
                <a:cs typeface="Times New Roman"/>
              </a:rPr>
              <a:t>. </a:t>
            </a:r>
            <a:endParaRPr lang="en-US" sz="1400" dirty="0">
              <a:latin typeface="Times New Roman"/>
              <a:cs typeface="Times New Roman"/>
            </a:endParaRPr>
          </a:p>
          <a:p>
            <a:pPr marL="240665" marR="5080" indent="-227965" algn="just">
              <a:lnSpc>
                <a:spcPct val="150000"/>
              </a:lnSpc>
              <a:spcBef>
                <a:spcPts val="710"/>
              </a:spcBef>
              <a:buFont typeface="Symbol"/>
              <a:buChar char=""/>
              <a:tabLst>
                <a:tab pos="240665" algn="l"/>
              </a:tabLst>
            </a:pPr>
            <a:r>
              <a:rPr sz="1400">
                <a:latin typeface="Times New Roman"/>
                <a:cs typeface="Times New Roman"/>
              </a:rPr>
              <a:t>I </a:t>
            </a:r>
            <a:r>
              <a:rPr sz="1400" dirty="0">
                <a:latin typeface="Times New Roman"/>
                <a:cs typeface="Times New Roman"/>
              </a:rPr>
              <a:t>will be joining the Backend Development team to contribute to the company’s ongoing projects</a:t>
            </a:r>
            <a:r>
              <a:rPr sz="1400">
                <a:latin typeface="Times New Roman"/>
                <a:cs typeface="Times New Roman"/>
              </a:rPr>
              <a:t>. </a:t>
            </a:r>
            <a:endParaRPr lang="en-US" sz="1400" dirty="0">
              <a:latin typeface="Times New Roman"/>
              <a:cs typeface="Times New Roman"/>
            </a:endParaRPr>
          </a:p>
          <a:p>
            <a:pPr marL="240665" marR="5080" indent="-227965" algn="just">
              <a:lnSpc>
                <a:spcPct val="150000"/>
              </a:lnSpc>
              <a:spcBef>
                <a:spcPts val="710"/>
              </a:spcBef>
              <a:buFont typeface="Symbol"/>
              <a:buChar char=""/>
              <a:tabLst>
                <a:tab pos="240665" algn="l"/>
              </a:tabLst>
            </a:pPr>
            <a:r>
              <a:rPr sz="1400">
                <a:latin typeface="Times New Roman"/>
                <a:cs typeface="Times New Roman"/>
              </a:rPr>
              <a:t>I </a:t>
            </a:r>
            <a:r>
              <a:rPr sz="1400" dirty="0">
                <a:latin typeface="Times New Roman"/>
                <a:cs typeface="Times New Roman"/>
              </a:rPr>
              <a:t>am eager to apply my knowledge in a real-world project and gain hands-on experience working in a professional development environment.</a:t>
            </a:r>
            <a:endParaRPr sz="1400">
              <a:latin typeface="Times New Roman"/>
              <a:cs typeface="Times New Roman"/>
            </a:endParaRPr>
          </a:p>
          <a:p>
            <a:pPr marL="240665" indent="-227965" algn="just">
              <a:lnSpc>
                <a:spcPct val="150000"/>
              </a:lnSpc>
              <a:spcBef>
                <a:spcPts val="625"/>
              </a:spcBef>
              <a:buFont typeface="Symbol"/>
              <a:buChar char=""/>
              <a:tabLst>
                <a:tab pos="240665" algn="l"/>
              </a:tabLst>
            </a:pPr>
            <a:r>
              <a:rPr sz="1400" dirty="0">
                <a:latin typeface="Times New Roman"/>
                <a:cs typeface="Times New Roman"/>
              </a:rPr>
              <a:t>GoCodec Pvt. Ltd. is a renowned web development agency that specialized in creating custom</a:t>
            </a:r>
            <a:endParaRPr sz="1400">
              <a:latin typeface="Times New Roman"/>
              <a:cs typeface="Times New Roman"/>
            </a:endParaRPr>
          </a:p>
          <a:p>
            <a:pPr marL="240665" marR="6350" indent="-227965" algn="just">
              <a:lnSpc>
                <a:spcPct val="150000"/>
              </a:lnSpc>
              <a:spcBef>
                <a:spcPts val="5"/>
              </a:spcBef>
              <a:buFont typeface="Symbol"/>
              <a:buChar char=""/>
              <a:tabLst>
                <a:tab pos="240665" algn="l"/>
              </a:tabLst>
            </a:pPr>
            <a:r>
              <a:rPr sz="1400" dirty="0">
                <a:latin typeface="Times New Roman"/>
                <a:cs typeface="Times New Roman"/>
              </a:rPr>
              <a:t>websites with and Without WordPress and mobile applications for clients</a:t>
            </a:r>
            <a:r>
              <a:rPr sz="1400">
                <a:latin typeface="Times New Roman"/>
                <a:cs typeface="Times New Roman"/>
              </a:rPr>
              <a:t>. </a:t>
            </a:r>
            <a:endParaRPr lang="en-US" sz="1400" dirty="0">
              <a:latin typeface="Times New Roman"/>
              <a:cs typeface="Times New Roman"/>
            </a:endParaRPr>
          </a:p>
          <a:p>
            <a:pPr marL="240665" marR="6350" indent="-227965" algn="just">
              <a:lnSpc>
                <a:spcPct val="150000"/>
              </a:lnSpc>
              <a:spcBef>
                <a:spcPts val="5"/>
              </a:spcBef>
              <a:buFont typeface="Symbol"/>
              <a:buChar char=""/>
              <a:tabLst>
                <a:tab pos="240665" algn="l"/>
              </a:tabLst>
            </a:pPr>
            <a:r>
              <a:rPr sz="1400">
                <a:latin typeface="Times New Roman"/>
                <a:cs typeface="Times New Roman"/>
              </a:rPr>
              <a:t>I </a:t>
            </a:r>
            <a:r>
              <a:rPr sz="1400" dirty="0">
                <a:latin typeface="Times New Roman"/>
                <a:cs typeface="Times New Roman"/>
              </a:rPr>
              <a:t>will work closely with the Backend Development Team to contribute to ongoing projects</a:t>
            </a:r>
            <a:r>
              <a:rPr sz="1400">
                <a:latin typeface="Times New Roman"/>
                <a:cs typeface="Times New Roman"/>
              </a:rPr>
              <a:t>. </a:t>
            </a:r>
            <a:endParaRPr lang="en-US" sz="1400" dirty="0">
              <a:latin typeface="Times New Roman"/>
              <a:cs typeface="Times New Roman"/>
            </a:endParaRPr>
          </a:p>
          <a:p>
            <a:pPr marL="240665" marR="6350" indent="-227965" algn="just">
              <a:lnSpc>
                <a:spcPct val="150000"/>
              </a:lnSpc>
              <a:spcBef>
                <a:spcPts val="5"/>
              </a:spcBef>
              <a:buFont typeface="Symbol"/>
              <a:buChar char=""/>
              <a:tabLst>
                <a:tab pos="240665" algn="l"/>
              </a:tabLst>
            </a:pPr>
            <a:r>
              <a:rPr sz="1400">
                <a:latin typeface="Times New Roman"/>
                <a:cs typeface="Times New Roman"/>
              </a:rPr>
              <a:t>My </a:t>
            </a:r>
            <a:r>
              <a:rPr sz="1400" dirty="0">
                <a:latin typeface="Times New Roman"/>
                <a:cs typeface="Times New Roman"/>
              </a:rPr>
              <a:t>goal is to build a deeper understanding of the web development process, WordPress, and gain valuable experience working with industry-standard tools and technologies.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3401"/>
            <a:ext cx="9052560" cy="3124200"/>
          </a:xfrm>
        </p:spPr>
        <p:txBody>
          <a:bodyPr/>
          <a:lstStyle/>
          <a:p>
            <a:pPr marL="278765" lvl="1" indent="-266065" algn="ctr">
              <a:lnSpc>
                <a:spcPct val="100000"/>
              </a:lnSpc>
              <a:tabLst>
                <a:tab pos="278765" algn="l"/>
              </a:tabLst>
            </a:pPr>
            <a:r>
              <a:rPr lang="en-US" sz="2400" b="1" dirty="0" smtClean="0">
                <a:latin typeface="Times New Roman"/>
                <a:cs typeface="Times New Roman"/>
              </a:rPr>
              <a:t>1.2 About Organization</a:t>
            </a:r>
          </a:p>
          <a:p>
            <a:pPr marL="12700" marR="3694429">
              <a:lnSpc>
                <a:spcPct val="150000"/>
              </a:lnSpc>
              <a:spcBef>
                <a:spcPts val="720"/>
              </a:spcBef>
            </a:pPr>
            <a:r>
              <a:rPr lang="en-US" sz="1400" dirty="0" smtClean="0">
                <a:latin typeface="Times New Roman"/>
                <a:cs typeface="Times New Roman"/>
              </a:rPr>
              <a:t>Company</a:t>
            </a:r>
            <a:r>
              <a:rPr lang="en-US" sz="1400" spc="-3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Name:</a:t>
            </a:r>
            <a:r>
              <a:rPr lang="en-US" sz="1400" spc="-35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GoCodec</a:t>
            </a:r>
            <a:r>
              <a:rPr lang="en-US" sz="1400" spc="-4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Pvt.</a:t>
            </a:r>
            <a:r>
              <a:rPr lang="en-US" sz="1400" spc="-35" dirty="0" smtClean="0">
                <a:latin typeface="Times New Roman"/>
                <a:cs typeface="Times New Roman"/>
              </a:rPr>
              <a:t> </a:t>
            </a:r>
            <a:r>
              <a:rPr lang="en-US" sz="1400" spc="-20" dirty="0" smtClean="0">
                <a:latin typeface="Times New Roman"/>
                <a:cs typeface="Times New Roman"/>
              </a:rPr>
              <a:t>Ltd. </a:t>
            </a:r>
            <a:endParaRPr lang="en-US" sz="1400" spc="-20" dirty="0" smtClean="0">
              <a:latin typeface="Times New Roman"/>
              <a:cs typeface="Times New Roman"/>
            </a:endParaRPr>
          </a:p>
          <a:p>
            <a:pPr marL="12700" marR="3694429">
              <a:lnSpc>
                <a:spcPct val="150000"/>
              </a:lnSpc>
              <a:spcBef>
                <a:spcPts val="720"/>
              </a:spcBef>
            </a:pPr>
            <a:r>
              <a:rPr lang="en-US" sz="1400" dirty="0" smtClean="0">
                <a:latin typeface="Times New Roman"/>
                <a:cs typeface="Times New Roman"/>
              </a:rPr>
              <a:t>Location</a:t>
            </a:r>
            <a:r>
              <a:rPr lang="en-US" sz="1400" dirty="0" smtClean="0">
                <a:latin typeface="Times New Roman"/>
                <a:cs typeface="Times New Roman"/>
              </a:rPr>
              <a:t>:</a:t>
            </a:r>
            <a:r>
              <a:rPr lang="en-US" sz="1400" spc="-3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Kirtipur</a:t>
            </a:r>
            <a:r>
              <a:rPr lang="en-US" sz="1400" spc="-3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–</a:t>
            </a:r>
            <a:r>
              <a:rPr lang="en-US" sz="1400" spc="-2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01,</a:t>
            </a:r>
            <a:r>
              <a:rPr lang="en-US" sz="1400" spc="-30" dirty="0" smtClean="0">
                <a:latin typeface="Times New Roman"/>
                <a:cs typeface="Times New Roman"/>
              </a:rPr>
              <a:t> </a:t>
            </a:r>
            <a:r>
              <a:rPr lang="en-US" sz="1400" spc="-10" dirty="0" err="1" smtClean="0">
                <a:latin typeface="Times New Roman"/>
                <a:cs typeface="Times New Roman"/>
              </a:rPr>
              <a:t>Tyanglaphat</a:t>
            </a:r>
            <a:endParaRPr lang="en-US" sz="1400" dirty="0" smtClean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15"/>
              </a:spcBef>
            </a:pPr>
            <a:endParaRPr lang="en-US" sz="1400" dirty="0" smtClean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</a:pPr>
            <a:r>
              <a:rPr lang="en-US" sz="1400" dirty="0" err="1" smtClean="0">
                <a:latin typeface="Times New Roman"/>
                <a:cs typeface="Times New Roman"/>
              </a:rPr>
              <a:t>GoCodec</a:t>
            </a:r>
            <a:r>
              <a:rPr lang="en-US" sz="1400" spc="35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Pvt.</a:t>
            </a:r>
            <a:r>
              <a:rPr lang="en-US" sz="1400" spc="36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Ltd.</a:t>
            </a:r>
            <a:r>
              <a:rPr lang="en-US" sz="1400" spc="35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is</a:t>
            </a:r>
            <a:r>
              <a:rPr lang="en-US" sz="1400" spc="37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a</a:t>
            </a:r>
            <a:r>
              <a:rPr lang="en-US" sz="1400" spc="35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growing</a:t>
            </a:r>
            <a:r>
              <a:rPr lang="en-US" sz="1400" spc="37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IT</a:t>
            </a:r>
            <a:r>
              <a:rPr lang="en-US" sz="1400" spc="35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company</a:t>
            </a:r>
            <a:r>
              <a:rPr lang="en-US" sz="1400" spc="36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specializing</a:t>
            </a:r>
            <a:r>
              <a:rPr lang="en-US" sz="1400" spc="35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in</a:t>
            </a:r>
            <a:r>
              <a:rPr lang="en-US" sz="1400" spc="39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web</a:t>
            </a:r>
            <a:r>
              <a:rPr lang="en-US" sz="1400" spc="35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development</a:t>
            </a:r>
            <a:r>
              <a:rPr lang="en-US" sz="1400" spc="36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and</a:t>
            </a:r>
            <a:r>
              <a:rPr lang="en-US" sz="1400" spc="370" dirty="0" smtClean="0">
                <a:latin typeface="Times New Roman"/>
                <a:cs typeface="Times New Roman"/>
              </a:rPr>
              <a:t> </a:t>
            </a:r>
            <a:r>
              <a:rPr lang="en-US" sz="1400" spc="-25" dirty="0" smtClean="0">
                <a:latin typeface="Times New Roman"/>
                <a:cs typeface="Times New Roman"/>
              </a:rPr>
              <a:t>web </a:t>
            </a:r>
            <a:r>
              <a:rPr lang="en-US" sz="1400" spc="-10" dirty="0" smtClean="0">
                <a:latin typeface="Times New Roman"/>
                <a:cs typeface="Times New Roman"/>
              </a:rPr>
              <a:t>applications.</a:t>
            </a:r>
            <a:r>
              <a:rPr lang="en-US" sz="1400" spc="-3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The</a:t>
            </a:r>
            <a:r>
              <a:rPr lang="en-US" sz="1400" spc="-3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company</a:t>
            </a:r>
            <a:r>
              <a:rPr lang="en-US" sz="1400" spc="-4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is</a:t>
            </a:r>
            <a:r>
              <a:rPr lang="en-US" sz="1400" spc="-3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known</a:t>
            </a:r>
            <a:r>
              <a:rPr lang="en-US" sz="1400" spc="-3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for</a:t>
            </a:r>
            <a:r>
              <a:rPr lang="en-US" sz="1400" spc="-3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its</a:t>
            </a:r>
            <a:r>
              <a:rPr lang="en-US" sz="1400" spc="-30" dirty="0" smtClean="0">
                <a:latin typeface="Times New Roman"/>
                <a:cs typeface="Times New Roman"/>
              </a:rPr>
              <a:t> </a:t>
            </a:r>
            <a:r>
              <a:rPr lang="en-US" sz="1400" spc="-10" dirty="0" smtClean="0">
                <a:latin typeface="Times New Roman"/>
                <a:cs typeface="Times New Roman"/>
              </a:rPr>
              <a:t>innovative</a:t>
            </a:r>
            <a:r>
              <a:rPr lang="en-US" sz="1400" spc="-4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approach</a:t>
            </a:r>
            <a:r>
              <a:rPr lang="en-US" sz="1400" spc="-3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to</a:t>
            </a:r>
            <a:r>
              <a:rPr lang="en-US" sz="1400" spc="-1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web</a:t>
            </a:r>
            <a:r>
              <a:rPr lang="en-US" sz="1400" spc="-40" dirty="0" smtClean="0">
                <a:latin typeface="Times New Roman"/>
                <a:cs typeface="Times New Roman"/>
              </a:rPr>
              <a:t> </a:t>
            </a:r>
            <a:r>
              <a:rPr lang="en-US" sz="1400" spc="-10" dirty="0" smtClean="0">
                <a:latin typeface="Times New Roman"/>
                <a:cs typeface="Times New Roman"/>
              </a:rPr>
              <a:t>development</a:t>
            </a:r>
            <a:r>
              <a:rPr lang="en-US" sz="1400" spc="-2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and</a:t>
            </a:r>
            <a:r>
              <a:rPr lang="en-US" sz="1400" spc="-3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its</a:t>
            </a:r>
            <a:r>
              <a:rPr lang="en-US" sz="1400" spc="-30" dirty="0" smtClean="0">
                <a:latin typeface="Times New Roman"/>
                <a:cs typeface="Times New Roman"/>
              </a:rPr>
              <a:t> </a:t>
            </a:r>
            <a:r>
              <a:rPr lang="en-US" sz="1400" spc="-10" dirty="0" smtClean="0">
                <a:latin typeface="Times New Roman"/>
                <a:cs typeface="Times New Roman"/>
              </a:rPr>
              <a:t>focus </a:t>
            </a:r>
            <a:r>
              <a:rPr lang="en-US" sz="1400" dirty="0" smtClean="0">
                <a:latin typeface="Times New Roman"/>
                <a:cs typeface="Times New Roman"/>
              </a:rPr>
              <a:t>on</a:t>
            </a:r>
            <a:r>
              <a:rPr lang="en-US" sz="1400" spc="3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delivering</a:t>
            </a:r>
            <a:r>
              <a:rPr lang="en-US" sz="1400" spc="30" dirty="0" smtClean="0">
                <a:latin typeface="Times New Roman"/>
                <a:cs typeface="Times New Roman"/>
              </a:rPr>
              <a:t> </a:t>
            </a:r>
            <a:r>
              <a:rPr lang="en-US" sz="1400" spc="-10" dirty="0" smtClean="0">
                <a:latin typeface="Times New Roman"/>
                <a:cs typeface="Times New Roman"/>
              </a:rPr>
              <a:t>high-</a:t>
            </a:r>
            <a:r>
              <a:rPr lang="en-US" sz="1400" dirty="0" smtClean="0">
                <a:latin typeface="Times New Roman"/>
                <a:cs typeface="Times New Roman"/>
              </a:rPr>
              <a:t>quality</a:t>
            </a:r>
            <a:r>
              <a:rPr lang="en-US" sz="1400" spc="3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products.</a:t>
            </a:r>
            <a:r>
              <a:rPr lang="en-US" sz="1400" spc="3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It</a:t>
            </a:r>
            <a:r>
              <a:rPr lang="en-US" sz="1400" spc="3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provides</a:t>
            </a:r>
            <a:r>
              <a:rPr lang="en-US" sz="1400" spc="3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a</a:t>
            </a:r>
            <a:r>
              <a:rPr lang="en-US" sz="1400" spc="4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collaborative</a:t>
            </a:r>
            <a:r>
              <a:rPr lang="en-US" sz="1400" spc="2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work</a:t>
            </a:r>
            <a:r>
              <a:rPr lang="en-US" sz="1400" spc="3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environment</a:t>
            </a:r>
            <a:r>
              <a:rPr lang="en-US" sz="1400" spc="3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where</a:t>
            </a:r>
            <a:r>
              <a:rPr lang="en-US" sz="1400" spc="25" dirty="0" smtClean="0">
                <a:latin typeface="Times New Roman"/>
                <a:cs typeface="Times New Roman"/>
              </a:rPr>
              <a:t> </a:t>
            </a:r>
            <a:r>
              <a:rPr lang="en-US" sz="1400" spc="-10" dirty="0" smtClean="0">
                <a:latin typeface="Times New Roman"/>
                <a:cs typeface="Times New Roman"/>
              </a:rPr>
              <a:t>interns </a:t>
            </a:r>
            <a:r>
              <a:rPr lang="en-US" sz="1400" dirty="0" smtClean="0">
                <a:latin typeface="Times New Roman"/>
                <a:cs typeface="Times New Roman"/>
              </a:rPr>
              <a:t>get</a:t>
            </a:r>
            <a:r>
              <a:rPr lang="en-US" sz="1400" spc="-25" dirty="0" smtClean="0">
                <a:latin typeface="Times New Roman"/>
                <a:cs typeface="Times New Roman"/>
              </a:rPr>
              <a:t> </a:t>
            </a:r>
            <a:r>
              <a:rPr lang="en-US" sz="1400" spc="-10" dirty="0" smtClean="0">
                <a:latin typeface="Times New Roman"/>
                <a:cs typeface="Times New Roman"/>
              </a:rPr>
              <a:t>hands-</a:t>
            </a:r>
            <a:r>
              <a:rPr lang="en-US" sz="1400" dirty="0" smtClean="0">
                <a:latin typeface="Times New Roman"/>
                <a:cs typeface="Times New Roman"/>
              </a:rPr>
              <a:t>on</a:t>
            </a:r>
            <a:r>
              <a:rPr lang="en-US" sz="1400" spc="-2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experience</a:t>
            </a:r>
            <a:r>
              <a:rPr lang="en-US" sz="1400" spc="-1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with</a:t>
            </a:r>
            <a:r>
              <a:rPr lang="en-US" sz="1400" spc="-2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modern</a:t>
            </a:r>
            <a:r>
              <a:rPr lang="en-US" sz="1400" spc="-2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technologies</a:t>
            </a:r>
            <a:r>
              <a:rPr lang="en-US" sz="1400" spc="-2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and</a:t>
            </a:r>
            <a:r>
              <a:rPr lang="en-US" sz="1400" spc="-2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industry</a:t>
            </a:r>
            <a:r>
              <a:rPr lang="en-US" sz="1400" spc="-2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best</a:t>
            </a:r>
            <a:r>
              <a:rPr lang="en-US" sz="1400" spc="-25" dirty="0" smtClean="0">
                <a:latin typeface="Times New Roman"/>
                <a:cs typeface="Times New Roman"/>
              </a:rPr>
              <a:t> </a:t>
            </a:r>
            <a:r>
              <a:rPr lang="en-US" sz="1400" spc="-10" dirty="0" smtClean="0">
                <a:latin typeface="Times New Roman"/>
                <a:cs typeface="Times New Roman"/>
              </a:rPr>
              <a:t>practices.</a:t>
            </a:r>
            <a:endParaRPr lang="en-US" sz="14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spc="-50" dirty="0"/>
              <a:t>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67300" y="686366"/>
            <a:ext cx="7725410" cy="1884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Chapter 2 – Problem Statement</a:t>
            </a:r>
            <a:endParaRPr sz="2400" b="1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240"/>
              </a:spcBef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news-timeline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widget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widget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plugin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Gocodec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Pvt.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Ltd.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currently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working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on.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widget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shows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posts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according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time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posts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were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posted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on.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widget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added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anywhere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DOM.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When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scrolls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news-timeline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widget,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polyline </a:t>
            </a:r>
            <a:r>
              <a:rPr sz="1400" dirty="0">
                <a:latin typeface="Times New Roman"/>
                <a:cs typeface="Times New Roman"/>
              </a:rPr>
              <a:t>show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indicate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how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much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the content has been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scrolled.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Therefore,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organization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decided </a:t>
            </a:r>
            <a:r>
              <a:rPr sz="1400" spc="-25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assign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task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spc="-50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67299" y="686366"/>
            <a:ext cx="6965278" cy="24639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87550" algn="just">
              <a:lnSpc>
                <a:spcPct val="15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Chapter 3 – Objectives</a:t>
            </a:r>
            <a:endParaRPr sz="2400" b="1">
              <a:latin typeface="Times New Roman"/>
              <a:cs typeface="Times New Roman"/>
            </a:endParaRPr>
          </a:p>
          <a:p>
            <a:pPr marL="240665" indent="-227965">
              <a:lnSpc>
                <a:spcPct val="150000"/>
              </a:lnSpc>
              <a:spcBef>
                <a:spcPts val="965"/>
              </a:spcBef>
              <a:buFont typeface="Symbol"/>
              <a:buChar char=""/>
              <a:tabLst>
                <a:tab pos="240665" algn="l"/>
              </a:tabLst>
            </a:pPr>
            <a:r>
              <a:rPr sz="1400" dirty="0">
                <a:latin typeface="Times New Roman"/>
                <a:cs typeface="Times New Roman"/>
              </a:rPr>
              <a:t>To work on actual product.</a:t>
            </a: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50000"/>
              </a:lnSpc>
              <a:spcBef>
                <a:spcPts val="720"/>
              </a:spcBef>
              <a:buFont typeface="Symbol"/>
              <a:buChar char=""/>
              <a:tabLst>
                <a:tab pos="240665" algn="l"/>
              </a:tabLst>
            </a:pPr>
            <a:r>
              <a:rPr sz="1400" dirty="0">
                <a:latin typeface="Times New Roman"/>
                <a:cs typeface="Times New Roman"/>
              </a:rPr>
              <a:t>To gain soft skills like teamwork, communication, etc.</a:t>
            </a: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50000"/>
              </a:lnSpc>
              <a:spcBef>
                <a:spcPts val="705"/>
              </a:spcBef>
              <a:buFont typeface="Symbol"/>
              <a:buChar char=""/>
              <a:tabLst>
                <a:tab pos="240665" algn="l"/>
              </a:tabLst>
            </a:pPr>
            <a:r>
              <a:rPr sz="1400" dirty="0">
                <a:latin typeface="Times New Roman"/>
                <a:cs typeface="Times New Roman"/>
              </a:rPr>
              <a:t>To create a website for client.</a:t>
            </a:r>
            <a:endParaRPr sz="1400">
              <a:latin typeface="Times New Roman"/>
              <a:cs typeface="Times New Roman"/>
            </a:endParaRPr>
          </a:p>
          <a:p>
            <a:pPr marL="240665" marR="5080" indent="-227965">
              <a:lnSpc>
                <a:spcPct val="15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</a:tabLst>
            </a:pPr>
            <a:r>
              <a:rPr sz="1400" dirty="0">
                <a:latin typeface="Times New Roman"/>
                <a:cs typeface="Times New Roman"/>
              </a:rPr>
              <a:t>To gain a better understanding of the industry and the role of a web developer in the workplace.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spc="-50" dirty="0"/>
              <a:t>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67300" y="686366"/>
            <a:ext cx="7727054" cy="39104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5005">
              <a:lnSpc>
                <a:spcPct val="15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Chapter 4 – Description of Internship Work / Project</a:t>
            </a:r>
            <a:endParaRPr sz="2400" b="1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240"/>
              </a:spcBef>
            </a:pPr>
            <a:r>
              <a:rPr sz="1400" dirty="0">
                <a:latin typeface="Times New Roman"/>
                <a:cs typeface="Times New Roman"/>
              </a:rPr>
              <a:t>My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daily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tasks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will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studying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getting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better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web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development</a:t>
            </a:r>
            <a:r>
              <a:rPr sz="1400" spc="-10" dirty="0">
                <a:latin typeface="Times New Roman"/>
                <a:cs typeface="Times New Roman"/>
              </a:rPr>
              <a:t> technologies, </a:t>
            </a:r>
            <a:r>
              <a:rPr sz="1400" dirty="0">
                <a:latin typeface="Times New Roman"/>
                <a:cs typeface="Times New Roman"/>
              </a:rPr>
              <a:t>WordPress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theme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plugin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development,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studying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about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other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similar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products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projects, </a:t>
            </a:r>
            <a:r>
              <a:rPr sz="1400" dirty="0">
                <a:latin typeface="Times New Roman"/>
                <a:cs typeface="Times New Roman"/>
              </a:rPr>
              <a:t>providing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possible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ideas that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help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make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company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products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better.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Below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some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tasks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will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completed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me:</a:t>
            </a:r>
            <a:endParaRPr sz="1400">
              <a:latin typeface="Times New Roman"/>
              <a:cs typeface="Times New Roman"/>
            </a:endParaRPr>
          </a:p>
          <a:p>
            <a:pPr marL="240665" indent="-227965" algn="just">
              <a:lnSpc>
                <a:spcPct val="150000"/>
              </a:lnSpc>
              <a:spcBef>
                <a:spcPts val="730"/>
              </a:spcBef>
              <a:buFont typeface="Symbol"/>
              <a:buChar char=""/>
              <a:tabLst>
                <a:tab pos="240665" algn="l"/>
              </a:tabLst>
            </a:pPr>
            <a:r>
              <a:rPr sz="1400" dirty="0">
                <a:latin typeface="Times New Roman"/>
                <a:cs typeface="Times New Roman"/>
              </a:rPr>
              <a:t>Add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features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client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website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according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SRS.</a:t>
            </a:r>
            <a:endParaRPr sz="1400">
              <a:latin typeface="Times New Roman"/>
              <a:cs typeface="Times New Roman"/>
            </a:endParaRPr>
          </a:p>
          <a:p>
            <a:pPr marL="240665" indent="-227965" algn="just">
              <a:lnSpc>
                <a:spcPct val="150000"/>
              </a:lnSpc>
              <a:spcBef>
                <a:spcPts val="720"/>
              </a:spcBef>
              <a:buFont typeface="Symbol"/>
              <a:buChar char=""/>
              <a:tabLst>
                <a:tab pos="240665" algn="l"/>
              </a:tabLst>
            </a:pPr>
            <a:r>
              <a:rPr sz="1400" dirty="0">
                <a:latin typeface="Times New Roman"/>
                <a:cs typeface="Times New Roman"/>
              </a:rPr>
              <a:t>Test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features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working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5" dirty="0">
                <a:latin typeface="Times New Roman"/>
                <a:cs typeface="Times New Roman"/>
              </a:rPr>
              <a:t> not</a:t>
            </a:r>
            <a:endParaRPr sz="1400">
              <a:latin typeface="Times New Roman"/>
              <a:cs typeface="Times New Roman"/>
            </a:endParaRPr>
          </a:p>
          <a:p>
            <a:pPr marL="240665" indent="-227965" algn="just">
              <a:lnSpc>
                <a:spcPct val="150000"/>
              </a:lnSpc>
              <a:spcBef>
                <a:spcPts val="710"/>
              </a:spcBef>
              <a:buFont typeface="Symbol"/>
              <a:buChar char=""/>
              <a:tabLst>
                <a:tab pos="240665" algn="l"/>
              </a:tabLst>
            </a:pPr>
            <a:r>
              <a:rPr sz="1400" dirty="0">
                <a:latin typeface="Times New Roman"/>
                <a:cs typeface="Times New Roman"/>
              </a:rPr>
              <a:t>Error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finding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debugging.</a:t>
            </a:r>
            <a:endParaRPr sz="1400">
              <a:latin typeface="Times New Roman"/>
              <a:cs typeface="Times New Roman"/>
            </a:endParaRPr>
          </a:p>
          <a:p>
            <a:pPr marL="240665" indent="-227965" algn="just">
              <a:lnSpc>
                <a:spcPct val="150000"/>
              </a:lnSpc>
              <a:spcBef>
                <a:spcPts val="725"/>
              </a:spcBef>
              <a:buFont typeface="Symbol"/>
              <a:buChar char=""/>
              <a:tabLst>
                <a:tab pos="240665" algn="l"/>
              </a:tabLst>
            </a:pPr>
            <a:r>
              <a:rPr sz="1400" dirty="0">
                <a:latin typeface="Times New Roman"/>
                <a:cs typeface="Times New Roman"/>
              </a:rPr>
              <a:t>Design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database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schema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structure</a:t>
            </a: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50000"/>
              </a:lnSpc>
              <a:spcBef>
                <a:spcPts val="720"/>
              </a:spcBef>
              <a:buFont typeface="Symbol"/>
              <a:buChar char=""/>
              <a:tabLst>
                <a:tab pos="240665" algn="l"/>
              </a:tabLst>
            </a:pPr>
            <a:r>
              <a:rPr sz="1400" dirty="0">
                <a:latin typeface="Times New Roman"/>
                <a:cs typeface="Times New Roman"/>
              </a:rPr>
              <a:t>Before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task,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create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flowchart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how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you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gonna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achieve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what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you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desire.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spc="-50" dirty="0"/>
              <a:t>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67299" y="686366"/>
            <a:ext cx="7724588" cy="320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Chapter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5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–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>
                <a:latin typeface="Times New Roman"/>
                <a:cs typeface="Times New Roman"/>
              </a:rPr>
              <a:t>Internship</a:t>
            </a:r>
            <a:r>
              <a:rPr sz="2400" b="1" spc="-25">
                <a:latin typeface="Times New Roman"/>
                <a:cs typeface="Times New Roman"/>
              </a:rPr>
              <a:t> </a:t>
            </a:r>
            <a:r>
              <a:rPr sz="2400" b="1" spc="-20" smtClean="0">
                <a:latin typeface="Times New Roman"/>
                <a:cs typeface="Times New Roman"/>
              </a:rPr>
              <a:t>Plan</a:t>
            </a:r>
            <a:endParaRPr lang="en-US" sz="2400" b="1" spc="-20" dirty="0" smtClean="0">
              <a:latin typeface="Times New Roman"/>
              <a:cs typeface="Times New Roman"/>
            </a:endParaRPr>
          </a:p>
          <a:p>
            <a:pPr marL="240665" indent="-227965" algn="just">
              <a:lnSpc>
                <a:spcPct val="150000"/>
              </a:lnSpc>
              <a:spcBef>
                <a:spcPts val="95"/>
              </a:spcBef>
              <a:buFont typeface="Symbol"/>
              <a:buChar char=""/>
              <a:tabLst>
                <a:tab pos="240665" algn="l"/>
              </a:tabLst>
            </a:pPr>
            <a:r>
              <a:rPr sz="140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first month will be completely dedicated to learning the basics of HTML, CSS, JavaScript, PHP, WordPress and CURD operations</a:t>
            </a:r>
            <a:r>
              <a:rPr sz="1400">
                <a:latin typeface="Times New Roman"/>
                <a:cs typeface="Times New Roman"/>
              </a:rPr>
              <a:t>. </a:t>
            </a:r>
            <a:endParaRPr lang="en-US" sz="1400" dirty="0">
              <a:latin typeface="Times New Roman"/>
              <a:cs typeface="Times New Roman"/>
            </a:endParaRPr>
          </a:p>
          <a:p>
            <a:pPr marL="240665" indent="-227965" algn="just">
              <a:lnSpc>
                <a:spcPct val="150000"/>
              </a:lnSpc>
              <a:spcBef>
                <a:spcPts val="95"/>
              </a:spcBef>
              <a:buFont typeface="Symbol"/>
              <a:buChar char=""/>
              <a:tabLst>
                <a:tab pos="240665" algn="l"/>
              </a:tabLst>
            </a:pPr>
            <a:r>
              <a:rPr sz="140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second month will be purely dedicated to creating a website for a client according to the provided </a:t>
            </a:r>
            <a:r>
              <a:rPr sz="1400">
                <a:latin typeface="Times New Roman"/>
                <a:cs typeface="Times New Roman"/>
              </a:rPr>
              <a:t>SRS</a:t>
            </a:r>
            <a:r>
              <a:rPr sz="1400">
                <a:latin typeface="Times New Roman"/>
                <a:cs typeface="Times New Roman"/>
              </a:rPr>
              <a:t>.</a:t>
            </a:r>
            <a:endParaRPr lang="en-US" sz="1400" dirty="0">
              <a:latin typeface="Times New Roman"/>
              <a:cs typeface="Times New Roman"/>
            </a:endParaRPr>
          </a:p>
          <a:p>
            <a:pPr marL="240665" indent="-227965" algn="just">
              <a:lnSpc>
                <a:spcPct val="150000"/>
              </a:lnSpc>
              <a:spcBef>
                <a:spcPts val="95"/>
              </a:spcBef>
              <a:buFont typeface="Symbol"/>
              <a:buChar char=""/>
              <a:tabLst>
                <a:tab pos="240665" algn="l"/>
              </a:tabLst>
            </a:pPr>
            <a:r>
              <a:rPr sz="140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third month will be dedicated to a WordPress plugin that the company is creating</a:t>
            </a:r>
            <a:r>
              <a:rPr sz="1400">
                <a:latin typeface="Times New Roman"/>
                <a:cs typeface="Times New Roman"/>
              </a:rPr>
              <a:t>. </a:t>
            </a:r>
            <a:endParaRPr lang="en-US" sz="1400" dirty="0">
              <a:latin typeface="Times New Roman"/>
              <a:cs typeface="Times New Roman"/>
            </a:endParaRPr>
          </a:p>
          <a:p>
            <a:pPr marL="240665" indent="-227965" algn="just">
              <a:lnSpc>
                <a:spcPct val="150000"/>
              </a:lnSpc>
              <a:spcBef>
                <a:spcPts val="95"/>
              </a:spcBef>
              <a:buFont typeface="Symbol"/>
              <a:buChar char=""/>
              <a:tabLst>
                <a:tab pos="240665" algn="l"/>
              </a:tabLst>
            </a:pPr>
            <a:r>
              <a:rPr sz="1400">
                <a:latin typeface="Times New Roman"/>
                <a:cs typeface="Times New Roman"/>
              </a:rPr>
              <a:t>Since </a:t>
            </a:r>
            <a:r>
              <a:rPr sz="1400" dirty="0">
                <a:latin typeface="Times New Roman"/>
                <a:cs typeface="Times New Roman"/>
              </a:rPr>
              <a:t>I know nothing about PHP, JavaScript and WordPress, working on a client’s website will make me accustomed with the basics, after getting accustomed with the basics can move forward to actually working on a real product and gaining experience as a web-developer.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spc="-50" dirty="0"/>
              <a:t>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67299" y="686366"/>
            <a:ext cx="6991574" cy="30923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8805" algn="ctr">
              <a:lnSpc>
                <a:spcPct val="15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Chapter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6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–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Expected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Outcome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Internship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Activities</a:t>
            </a:r>
            <a:endParaRPr sz="1600">
              <a:latin typeface="Times New Roman"/>
              <a:cs typeface="Times New Roman"/>
            </a:endParaRPr>
          </a:p>
          <a:p>
            <a:pPr marL="240665" marR="5080" indent="-227965">
              <a:lnSpc>
                <a:spcPct val="150000"/>
              </a:lnSpc>
              <a:spcBef>
                <a:spcPts val="340"/>
              </a:spcBef>
              <a:buFont typeface="Symbol"/>
              <a:buChar char=""/>
              <a:tabLst>
                <a:tab pos="240665" algn="l"/>
              </a:tabLst>
            </a:pPr>
            <a:r>
              <a:rPr sz="1400" dirty="0">
                <a:latin typeface="Times New Roman"/>
                <a:cs typeface="Times New Roman"/>
              </a:rPr>
              <a:t>Gaining a better understanding of the industry and the role of a web developer in the workplace.</a:t>
            </a: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50000"/>
              </a:lnSpc>
              <a:spcBef>
                <a:spcPts val="720"/>
              </a:spcBef>
              <a:buFont typeface="Symbol"/>
              <a:buChar char=""/>
              <a:tabLst>
                <a:tab pos="240665" algn="l"/>
              </a:tabLst>
            </a:pPr>
            <a:r>
              <a:rPr sz="1400" dirty="0">
                <a:latin typeface="Times New Roman"/>
                <a:cs typeface="Times New Roman"/>
              </a:rPr>
              <a:t>Learning and involvement in Quality assurance.</a:t>
            </a: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50000"/>
              </a:lnSpc>
              <a:spcBef>
                <a:spcPts val="720"/>
              </a:spcBef>
              <a:buFont typeface="Symbol"/>
              <a:buChar char=""/>
              <a:tabLst>
                <a:tab pos="240665" algn="l"/>
              </a:tabLst>
            </a:pPr>
            <a:r>
              <a:rPr sz="1400" dirty="0">
                <a:latin typeface="Times New Roman"/>
                <a:cs typeface="Times New Roman"/>
              </a:rPr>
              <a:t>Completing of client’s website</a:t>
            </a: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50000"/>
              </a:lnSpc>
              <a:spcBef>
                <a:spcPts val="710"/>
              </a:spcBef>
              <a:buFont typeface="Symbol"/>
              <a:buChar char=""/>
              <a:tabLst>
                <a:tab pos="240665" algn="l"/>
              </a:tabLst>
            </a:pPr>
            <a:r>
              <a:rPr sz="1400" dirty="0">
                <a:latin typeface="Times New Roman"/>
                <a:cs typeface="Times New Roman"/>
              </a:rPr>
              <a:t>Improved problem-solving abilities</a:t>
            </a: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50000"/>
              </a:lnSpc>
              <a:spcBef>
                <a:spcPts val="720"/>
              </a:spcBef>
              <a:buFont typeface="Symbol"/>
              <a:buChar char=""/>
              <a:tabLst>
                <a:tab pos="240665" algn="l"/>
              </a:tabLst>
            </a:pPr>
            <a:r>
              <a:rPr sz="1400" dirty="0">
                <a:latin typeface="Times New Roman"/>
                <a:cs typeface="Times New Roman"/>
              </a:rPr>
              <a:t>Experience with real-world development tools like GitHub, Jira, etc.</a:t>
            </a: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50000"/>
              </a:lnSpc>
              <a:spcBef>
                <a:spcPts val="720"/>
              </a:spcBef>
              <a:buFont typeface="Symbol"/>
              <a:buChar char=""/>
              <a:tabLst>
                <a:tab pos="240665" algn="l"/>
              </a:tabLst>
            </a:pPr>
            <a:r>
              <a:rPr sz="1400" dirty="0">
                <a:latin typeface="Times New Roman"/>
                <a:cs typeface="Times New Roman"/>
              </a:rPr>
              <a:t>Soft skills like communication, teamwork, etc.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r>
              <a:rPr spc="-50" dirty="0"/>
              <a:t>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167299" y="686366"/>
            <a:ext cx="7645699" cy="15967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References</a:t>
            </a:r>
            <a:endParaRPr sz="16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43300"/>
              </a:lnSpc>
              <a:spcBef>
                <a:spcPts val="1445"/>
              </a:spcBef>
            </a:pPr>
            <a:r>
              <a:rPr sz="1200" dirty="0">
                <a:latin typeface="Times New Roman"/>
                <a:cs typeface="Times New Roman"/>
              </a:rPr>
              <a:t>(n.d.).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Retrieved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Royal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Elementor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Addons:</a:t>
            </a:r>
            <a:r>
              <a:rPr sz="1200" spc="-10" dirty="0">
                <a:latin typeface="Times New Roman"/>
                <a:cs typeface="Times New Roman"/>
              </a:rPr>
              <a:t> https://royal-elementor-addons.com/elementor- timeline-widget/?ref=rea-site-homepage-widget-</a:t>
            </a:r>
            <a:r>
              <a:rPr sz="1200" spc="-20" dirty="0">
                <a:latin typeface="Times New Roman"/>
                <a:cs typeface="Times New Roman"/>
              </a:rPr>
              <a:t>grid</a:t>
            </a:r>
            <a:endParaRPr sz="1200">
              <a:latin typeface="Times New Roman"/>
              <a:cs typeface="Times New Roman"/>
            </a:endParaRPr>
          </a:p>
          <a:p>
            <a:pPr marL="469265" marR="697865" indent="-457200">
              <a:lnSpc>
                <a:spcPct val="143300"/>
              </a:lnSpc>
              <a:spcBef>
                <a:spcPts val="815"/>
              </a:spcBef>
            </a:pPr>
            <a:r>
              <a:rPr sz="1200" dirty="0">
                <a:latin typeface="Times New Roman"/>
                <a:cs typeface="Times New Roman"/>
              </a:rPr>
              <a:t>(2022).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Retrieved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Studoc: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https:/</a:t>
            </a:r>
            <a:r>
              <a:rPr sz="1200" spc="-10" dirty="0">
                <a:latin typeface="Times New Roman"/>
                <a:cs typeface="Times New Roman"/>
                <a:hlinkClick r:id="rId2"/>
              </a:rPr>
              <a:t>/www.studocu.com/row/document/tribhuvan-</a:t>
            </a:r>
            <a:r>
              <a:rPr sz="1200" spc="-10" dirty="0">
                <a:latin typeface="Times New Roman"/>
                <a:cs typeface="Times New Roman"/>
              </a:rPr>
              <a:t> vishwavidalaya/bachelors-of-computer-application/intern-proposal/79877818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679</Words>
  <Application>Microsoft Office PowerPoint</Application>
  <PresentationFormat>Custom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 account</dc:creator>
  <cp:lastModifiedBy>pracess</cp:lastModifiedBy>
  <cp:revision>7</cp:revision>
  <dcterms:created xsi:type="dcterms:W3CDTF">2025-02-14T02:12:39Z</dcterms:created>
  <dcterms:modified xsi:type="dcterms:W3CDTF">2025-02-14T02:58:37Z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2025-02-13T00:00:00Z</vt:filetime>
  </property>
  <property fmtid="{D5CDD505-2E9C-101B-9397-08002B2CF9AE}" pid="3" name="Creator">
    <vt:lpwstr>Microsoft® Word LTSC</vt:lpwstr>
  </property>
  <property fmtid="{D5CDD505-2E9C-101B-9397-08002B2CF9AE}" pid="4" name="LastSaved">
    <vt:filetime>2025-02-14T00:00:00Z</vt:filetime>
  </property>
  <property fmtid="{D5CDD505-2E9C-101B-9397-08002B2CF9AE}" pid="5" name="Producer">
    <vt:lpwstr>Microsoft® Word LTSC</vt:lpwstr>
  </property>
</Properties>
</file>