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58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Sheet1!$A$1:$A$6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3.5</c:v>
                </c:pt>
              </c:numCache>
            </c:numRef>
          </c:xVal>
          <c:yVal>
            <c:numRef>
              <c:f>Sheet1!$B$1:$B$6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0.5</c:v>
                </c:pt>
                <c:pt idx="3">
                  <c:v>1.8</c:v>
                </c:pt>
                <c:pt idx="4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80-4DBB-9560-44943B5E2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725336"/>
        <c:axId val="358723368"/>
      </c:scatterChart>
      <c:valAx>
        <c:axId val="358725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rtl="1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a-IR"/>
          </a:p>
        </c:txPr>
        <c:crossAx val="358723368"/>
        <c:crosses val="autoZero"/>
        <c:crossBetween val="midCat"/>
        <c:majorUnit val="1"/>
      </c:valAx>
      <c:valAx>
        <c:axId val="358723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a-IR"/>
          </a:p>
        </c:txPr>
        <c:crossAx val="35872533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15/02/1441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6662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15/02/1441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594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15/02/1441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005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15/02/1441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2973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15/02/1441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194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15/02/1441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1780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15/02/1441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8721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15/02/1441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7975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15/02/1441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8774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15/02/1441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7944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15/02/1441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2417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B7F4-12CD-4985-BF37-E3F80B0C96EA}" type="datetimeFigureOut">
              <a:rPr lang="fa-IR" smtClean="0"/>
              <a:t>15/02/1441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704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1009469"/>
            <a:ext cx="8786164" cy="4963480"/>
            <a:chOff x="1689904" y="1009469"/>
            <a:chExt cx="8786164" cy="4963480"/>
          </a:xfrm>
        </p:grpSpPr>
        <p:grpSp>
          <p:nvGrpSpPr>
            <p:cNvPr id="20" name="Group 19"/>
            <p:cNvGrpSpPr/>
            <p:nvPr/>
          </p:nvGrpSpPr>
          <p:grpSpPr>
            <a:xfrm>
              <a:off x="2071310" y="1009469"/>
              <a:ext cx="8255840" cy="4963480"/>
              <a:chOff x="2071310" y="1009469"/>
              <a:chExt cx="8255840" cy="496348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071310" y="1009469"/>
                <a:ext cx="8255840" cy="4963480"/>
                <a:chOff x="2050210" y="961844"/>
                <a:chExt cx="8255840" cy="496348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" name="Chart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146502152"/>
                        </p:ext>
                      </p:extLst>
                    </p:nvPr>
                  </p:nvGraphicFramePr>
                  <p:xfrm>
                    <a:off x="2050210" y="961844"/>
                    <a:ext cx="8255840" cy="4686481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2"/>
                    </a:graphicData>
                  </a:graphic>
                </p:graphicFrame>
              </mc:Choice>
              <mc:Fallback xmlns="">
                <p:graphicFrame>
                  <p:nvGraphicFramePr>
                    <p:cNvPr id="4" name="Chart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146502152"/>
                        </p:ext>
                      </p:extLst>
                    </p:nvPr>
                  </p:nvGraphicFramePr>
                  <p:xfrm>
                    <a:off x="2050210" y="961844"/>
                    <a:ext cx="8255840" cy="4686481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3"/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8134350" y="2428875"/>
                      <a:ext cx="4451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a-I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e>
                              <m:sup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34350" y="2428875"/>
                      <a:ext cx="445122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0959" t="-2174" r="-4110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6829425" y="3781425"/>
                      <a:ext cx="4451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a-I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e>
                              <m:sup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29425" y="3781425"/>
                      <a:ext cx="445122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959" t="-2174" r="-4110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4838700" y="4785925"/>
                      <a:ext cx="4451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a-I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e>
                              <m:sup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8700" y="4785925"/>
                      <a:ext cx="445122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589" t="-2222" r="-5479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3057525" y="5067300"/>
                      <a:ext cx="4401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a-I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e>
                              <m:sup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7525" y="5067300"/>
                      <a:ext cx="440184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9722" t="-2174" r="-5556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012578" y="5648325"/>
                      <a:ext cx="44326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a-I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𝐶𝑢</m:t>
                                </m:r>
                              </m:e>
                              <m:sup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2578" y="5648325"/>
                      <a:ext cx="443263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1111" t="-2174" r="-4167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5956498" y="5648324"/>
                      <a:ext cx="4482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a-I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𝐶𝑢</m:t>
                                </m:r>
                              </m:e>
                              <m:sup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6498" y="5648324"/>
                      <a:ext cx="448200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0959" t="-2174" r="-4110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7905355" y="5648324"/>
                      <a:ext cx="4482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a-I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𝐶𝑢</m:t>
                                </m:r>
                              </m:e>
                              <m:sup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05355" y="5648324"/>
                      <a:ext cx="448200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9459" t="-2174" r="-4054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Rectangle 18"/>
              <p:cNvSpPr/>
              <p:nvPr/>
            </p:nvSpPr>
            <p:spPr>
              <a:xfrm>
                <a:off x="2503315" y="1180618"/>
                <a:ext cx="1150619" cy="7667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  <a:cs typeface="+mj-cs"/>
                  </a:rPr>
                  <a:t>Re      Slop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cs typeface="+mj-cs"/>
                  </a:rPr>
                  <a:t>Cu      cup</a:t>
                </a:r>
                <a:endParaRPr lang="fa-IR" dirty="0">
                  <a:solidFill>
                    <a:schemeClr val="tx1"/>
                  </a:solidFill>
                  <a:cs typeface="+mj-cs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821409" y="5391924"/>
              <a:ext cx="165465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>
                  <a:cs typeface="+mj-cs"/>
                </a:rPr>
                <a:t>Carbon emissions</a:t>
              </a:r>
              <a:endParaRPr lang="fa-IR" sz="1400" dirty="0">
                <a:cs typeface="+mj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89904" y="1009469"/>
              <a:ext cx="61839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cs typeface="+mj-cs"/>
                </a:rPr>
                <a:t>Tax</a:t>
              </a:r>
              <a:endParaRPr lang="fa-IR" dirty="0"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3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Minaei</dc:creator>
  <cp:lastModifiedBy>Amir Minaei</cp:lastModifiedBy>
  <cp:revision>7</cp:revision>
  <dcterms:created xsi:type="dcterms:W3CDTF">2019-10-14T14:11:40Z</dcterms:created>
  <dcterms:modified xsi:type="dcterms:W3CDTF">2019-10-14T18:12:53Z</dcterms:modified>
</cp:coreProperties>
</file>