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Minaei" initials="AM" lastIdx="1" clrIdx="0">
    <p:extLst>
      <p:ext uri="{19B8F6BF-5375-455C-9EA6-DF929625EA0E}">
        <p15:presenceInfo xmlns:p15="http://schemas.microsoft.com/office/powerpoint/2012/main" userId="2826f15e25d62a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Sheet1!$A$1:$A$6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3.5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0.5</c:v>
                </c:pt>
                <c:pt idx="3">
                  <c:v>1.8</c:v>
                </c:pt>
                <c:pt idx="4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80-4DBB-9560-44943B5E2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725336"/>
        <c:axId val="358723368"/>
      </c:scatterChart>
      <c:valAx>
        <c:axId val="35872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rtl="1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BH"/>
          </a:p>
        </c:txPr>
        <c:crossAx val="358723368"/>
        <c:crosses val="autoZero"/>
        <c:crossBetween val="midCat"/>
        <c:majorUnit val="1"/>
      </c:valAx>
      <c:valAx>
        <c:axId val="358723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BH"/>
          </a:p>
        </c:txPr>
        <c:crossAx val="3587253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B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6662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594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05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2973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194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1780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8721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797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8774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7944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417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B7F4-12CD-4985-BF37-E3F80B0C96EA}" type="datetimeFigureOut">
              <a:rPr lang="fa-IR" smtClean="0"/>
              <a:t>08/03/1441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02FB-993E-4FEE-BC38-0CEE9B6BC6F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704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1009469"/>
            <a:ext cx="8786164" cy="4963480"/>
            <a:chOff x="1689904" y="1009469"/>
            <a:chExt cx="8786164" cy="4963480"/>
          </a:xfrm>
        </p:grpSpPr>
        <p:grpSp>
          <p:nvGrpSpPr>
            <p:cNvPr id="20" name="Group 19"/>
            <p:cNvGrpSpPr/>
            <p:nvPr/>
          </p:nvGrpSpPr>
          <p:grpSpPr>
            <a:xfrm>
              <a:off x="2071310" y="1009469"/>
              <a:ext cx="8255840" cy="4963480"/>
              <a:chOff x="2071310" y="1009469"/>
              <a:chExt cx="8255840" cy="496348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071310" y="1009469"/>
                <a:ext cx="8255840" cy="4963480"/>
                <a:chOff x="2050210" y="961844"/>
                <a:chExt cx="8255840" cy="49634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" name="Chart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146502152"/>
                        </p:ext>
                      </p:extLst>
                    </p:nvPr>
                  </p:nvGraphicFramePr>
                  <p:xfrm>
                    <a:off x="2050210" y="961844"/>
                    <a:ext cx="8255840" cy="4686481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2"/>
                    </a:graphicData>
                  </a:graphic>
                </p:graphicFrame>
              </mc:Choice>
              <mc:Fallback xmlns="">
                <p:graphicFrame>
                  <p:nvGraphicFramePr>
                    <p:cNvPr id="4" name="Chart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146502152"/>
                        </p:ext>
                      </p:extLst>
                    </p:nvPr>
                  </p:nvGraphicFramePr>
                  <p:xfrm>
                    <a:off x="2050210" y="961844"/>
                    <a:ext cx="8255840" cy="4686481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3"/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8134350" y="2428875"/>
                      <a:ext cx="4451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34350" y="2428875"/>
                      <a:ext cx="445122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0959" t="-2174" r="-411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6829425" y="3781425"/>
                      <a:ext cx="4451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29425" y="3781425"/>
                      <a:ext cx="445122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959" t="-2174" r="-411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4838700" y="4785925"/>
                      <a:ext cx="4451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8700" y="4785925"/>
                      <a:ext cx="445122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89" t="-2222" r="-5479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3057525" y="5067300"/>
                      <a:ext cx="4401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7525" y="5067300"/>
                      <a:ext cx="44018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722" t="-2174" r="-5556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012578" y="5648325"/>
                      <a:ext cx="4432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𝐶𝑢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2578" y="5648325"/>
                      <a:ext cx="443263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1111" t="-2174" r="-416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956498" y="5648324"/>
                      <a:ext cx="4482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𝐶𝑢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6498" y="5648324"/>
                      <a:ext cx="448200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0959" t="-2174" r="-411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7905355" y="5648324"/>
                      <a:ext cx="4482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1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a-I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𝐶𝑢</m:t>
                                </m:r>
                              </m:e>
                              <m:sup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fa-IR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05355" y="5648324"/>
                      <a:ext cx="448200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459" t="-2174" r="-4054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Rectangle 18"/>
              <p:cNvSpPr/>
              <p:nvPr/>
            </p:nvSpPr>
            <p:spPr>
              <a:xfrm>
                <a:off x="2503315" y="1180618"/>
                <a:ext cx="1150619" cy="7667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en-US" dirty="0">
                    <a:solidFill>
                      <a:schemeClr val="tx1"/>
                    </a:solidFill>
                    <a:cs typeface="+mj-cs"/>
                  </a:rPr>
                  <a:t>Re      Slop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cs typeface="+mj-cs"/>
                  </a:rPr>
                  <a:t>Cu      cup</a:t>
                </a:r>
                <a:endParaRPr lang="fa-IR" dirty="0">
                  <a:solidFill>
                    <a:schemeClr val="tx1"/>
                  </a:solidFill>
                  <a:cs typeface="+mj-cs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821409" y="5391924"/>
              <a:ext cx="165465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cs typeface="+mj-cs"/>
                </a:rPr>
                <a:t>Carbon emissions</a:t>
              </a:r>
              <a:endParaRPr lang="fa-IR" sz="1400" dirty="0">
                <a:cs typeface="+mj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9904" y="1009469"/>
              <a:ext cx="61839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cs typeface="+mj-cs"/>
                </a:rPr>
                <a:t>Tax</a:t>
              </a:r>
              <a:endParaRPr lang="fa-IR" dirty="0"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3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812A57-E6AB-4595-951B-808BC4253737}"/>
              </a:ext>
            </a:extLst>
          </p:cNvPr>
          <p:cNvSpPr txBox="1"/>
          <p:nvPr/>
        </p:nvSpPr>
        <p:spPr>
          <a:xfrm>
            <a:off x="815624" y="912167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E4EB1-1E8E-42FC-BC66-424E5CC6725A}"/>
              </a:ext>
            </a:extLst>
          </p:cNvPr>
          <p:cNvSpPr txBox="1"/>
          <p:nvPr/>
        </p:nvSpPr>
        <p:spPr>
          <a:xfrm>
            <a:off x="3354492" y="838200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B21B6-43F8-4D04-931E-B55F4C8F5917}"/>
              </a:ext>
            </a:extLst>
          </p:cNvPr>
          <p:cNvSpPr txBox="1"/>
          <p:nvPr/>
        </p:nvSpPr>
        <p:spPr>
          <a:xfrm>
            <a:off x="5594962" y="916024"/>
            <a:ext cx="1305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36925-FD1C-48B8-B0B0-A58D733F3FE4}"/>
              </a:ext>
            </a:extLst>
          </p:cNvPr>
          <p:cNvSpPr txBox="1"/>
          <p:nvPr/>
        </p:nvSpPr>
        <p:spPr>
          <a:xfrm>
            <a:off x="8550787" y="916024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E9CE45-C5AF-45D2-9183-82F1923C396A}"/>
              </a:ext>
            </a:extLst>
          </p:cNvPr>
          <p:cNvCxnSpPr>
            <a:cxnSpLocks/>
          </p:cNvCxnSpPr>
          <p:nvPr/>
        </p:nvCxnSpPr>
        <p:spPr>
          <a:xfrm flipV="1">
            <a:off x="425135" y="5951744"/>
            <a:ext cx="10764425" cy="75537"/>
          </a:xfrm>
          <a:prstGeom prst="straightConnector1">
            <a:avLst/>
          </a:prstGeom>
          <a:ln w="22225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250197-2E2B-43CC-9E4A-9AC48AA200B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407378" y="1092703"/>
            <a:ext cx="2" cy="4927096"/>
          </a:xfrm>
          <a:prstGeom prst="straightConnector1">
            <a:avLst/>
          </a:prstGeom>
          <a:ln w="22225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1C1551-9425-4587-AA7C-B34BE24349A7}"/>
              </a:ext>
            </a:extLst>
          </p:cNvPr>
          <p:cNvSpPr txBox="1"/>
          <p:nvPr/>
        </p:nvSpPr>
        <p:spPr>
          <a:xfrm rot="5400000">
            <a:off x="-74004" y="426655"/>
            <a:ext cx="9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4AAE1A12-3D26-4F49-B83C-0CB87150B96D}"/>
              </a:ext>
            </a:extLst>
          </p:cNvPr>
          <p:cNvSpPr/>
          <p:nvPr/>
        </p:nvSpPr>
        <p:spPr>
          <a:xfrm>
            <a:off x="2101539" y="1665475"/>
            <a:ext cx="8669040" cy="4321511"/>
          </a:xfrm>
          <a:custGeom>
            <a:avLst/>
            <a:gdLst>
              <a:gd name="connsiteX0" fmla="*/ 0 w 1676400"/>
              <a:gd name="connsiteY0" fmla="*/ 865824 h 1731647"/>
              <a:gd name="connsiteX1" fmla="*/ 838200 w 1676400"/>
              <a:gd name="connsiteY1" fmla="*/ 0 h 1731647"/>
              <a:gd name="connsiteX2" fmla="*/ 1676400 w 1676400"/>
              <a:gd name="connsiteY2" fmla="*/ 865824 h 1731647"/>
              <a:gd name="connsiteX3" fmla="*/ 838200 w 1676400"/>
              <a:gd name="connsiteY3" fmla="*/ 1731648 h 1731647"/>
              <a:gd name="connsiteX4" fmla="*/ 0 w 1676400"/>
              <a:gd name="connsiteY4" fmla="*/ 865824 h 1731647"/>
              <a:gd name="connsiteX0" fmla="*/ 838200 w 1676400"/>
              <a:gd name="connsiteY0" fmla="*/ 1731648 h 1823088"/>
              <a:gd name="connsiteX1" fmla="*/ 0 w 1676400"/>
              <a:gd name="connsiteY1" fmla="*/ 865824 h 1823088"/>
              <a:gd name="connsiteX2" fmla="*/ 838200 w 1676400"/>
              <a:gd name="connsiteY2" fmla="*/ 0 h 1823088"/>
              <a:gd name="connsiteX3" fmla="*/ 1676400 w 1676400"/>
              <a:gd name="connsiteY3" fmla="*/ 865824 h 1823088"/>
              <a:gd name="connsiteX4" fmla="*/ 929640 w 1676400"/>
              <a:gd name="connsiteY4" fmla="*/ 1823088 h 1823088"/>
              <a:gd name="connsiteX0" fmla="*/ 45180 w 5210054"/>
              <a:gd name="connsiteY0" fmla="*/ 2556839 h 2556839"/>
              <a:gd name="connsiteX1" fmla="*/ 3533654 w 5210054"/>
              <a:gd name="connsiteY1" fmla="*/ 865824 h 2556839"/>
              <a:gd name="connsiteX2" fmla="*/ 4371854 w 5210054"/>
              <a:gd name="connsiteY2" fmla="*/ 0 h 2556839"/>
              <a:gd name="connsiteX3" fmla="*/ 5210054 w 5210054"/>
              <a:gd name="connsiteY3" fmla="*/ 865824 h 2556839"/>
              <a:gd name="connsiteX4" fmla="*/ 4463294 w 5210054"/>
              <a:gd name="connsiteY4" fmla="*/ 1823088 h 2556839"/>
              <a:gd name="connsiteX0" fmla="*/ 0 w 5164874"/>
              <a:gd name="connsiteY0" fmla="*/ 2556839 h 2556839"/>
              <a:gd name="connsiteX1" fmla="*/ 3488474 w 5164874"/>
              <a:gd name="connsiteY1" fmla="*/ 865824 h 2556839"/>
              <a:gd name="connsiteX2" fmla="*/ 4326674 w 5164874"/>
              <a:gd name="connsiteY2" fmla="*/ 0 h 2556839"/>
              <a:gd name="connsiteX3" fmla="*/ 5164874 w 5164874"/>
              <a:gd name="connsiteY3" fmla="*/ 865824 h 2556839"/>
              <a:gd name="connsiteX4" fmla="*/ 4418114 w 5164874"/>
              <a:gd name="connsiteY4" fmla="*/ 1823088 h 2556839"/>
              <a:gd name="connsiteX0" fmla="*/ 0 w 5164874"/>
              <a:gd name="connsiteY0" fmla="*/ 2556839 h 2556839"/>
              <a:gd name="connsiteX1" fmla="*/ 3488474 w 5164874"/>
              <a:gd name="connsiteY1" fmla="*/ 865824 h 2556839"/>
              <a:gd name="connsiteX2" fmla="*/ 4326674 w 5164874"/>
              <a:gd name="connsiteY2" fmla="*/ 0 h 2556839"/>
              <a:gd name="connsiteX3" fmla="*/ 5164874 w 5164874"/>
              <a:gd name="connsiteY3" fmla="*/ 865824 h 2556839"/>
              <a:gd name="connsiteX4" fmla="*/ 4418114 w 5164874"/>
              <a:gd name="connsiteY4" fmla="*/ 1823088 h 2556839"/>
              <a:gd name="connsiteX0" fmla="*/ 0 w 5164874"/>
              <a:gd name="connsiteY0" fmla="*/ 2556839 h 2556839"/>
              <a:gd name="connsiteX1" fmla="*/ 2651754 w 5164874"/>
              <a:gd name="connsiteY1" fmla="*/ 1180491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4326674 w 5164874"/>
              <a:gd name="connsiteY2" fmla="*/ 0 h 2556839"/>
              <a:gd name="connsiteX3" fmla="*/ 5164874 w 5164874"/>
              <a:gd name="connsiteY3" fmla="*/ 865824 h 2556839"/>
              <a:gd name="connsiteX4" fmla="*/ 4418114 w 5164874"/>
              <a:gd name="connsiteY4" fmla="*/ 1823088 h 2556839"/>
              <a:gd name="connsiteX0" fmla="*/ 0 w 5164874"/>
              <a:gd name="connsiteY0" fmla="*/ 2876435 h 2876435"/>
              <a:gd name="connsiteX1" fmla="*/ 2234503 w 5164874"/>
              <a:gd name="connsiteY1" fmla="*/ 1801928 h 2876435"/>
              <a:gd name="connsiteX2" fmla="*/ 4317797 w 5164874"/>
              <a:gd name="connsiteY2" fmla="*/ 0 h 2876435"/>
              <a:gd name="connsiteX3" fmla="*/ 5164874 w 5164874"/>
              <a:gd name="connsiteY3" fmla="*/ 1185420 h 2876435"/>
              <a:gd name="connsiteX4" fmla="*/ 4418114 w 5164874"/>
              <a:gd name="connsiteY4" fmla="*/ 2142684 h 2876435"/>
              <a:gd name="connsiteX0" fmla="*/ 0 w 5164874"/>
              <a:gd name="connsiteY0" fmla="*/ 2883790 h 2883790"/>
              <a:gd name="connsiteX1" fmla="*/ 2110216 w 5164874"/>
              <a:gd name="connsiteY1" fmla="*/ 1747140 h 2883790"/>
              <a:gd name="connsiteX2" fmla="*/ 4317797 w 5164874"/>
              <a:gd name="connsiteY2" fmla="*/ 7355 h 2883790"/>
              <a:gd name="connsiteX3" fmla="*/ 5164874 w 5164874"/>
              <a:gd name="connsiteY3" fmla="*/ 1192775 h 2883790"/>
              <a:gd name="connsiteX4" fmla="*/ 4418114 w 5164874"/>
              <a:gd name="connsiteY4" fmla="*/ 2150039 h 2883790"/>
              <a:gd name="connsiteX0" fmla="*/ 0 w 5164874"/>
              <a:gd name="connsiteY0" fmla="*/ 2857388 h 2857388"/>
              <a:gd name="connsiteX1" fmla="*/ 2110216 w 5164874"/>
              <a:gd name="connsiteY1" fmla="*/ 1720738 h 2857388"/>
              <a:gd name="connsiteX2" fmla="*/ 4442085 w 5164874"/>
              <a:gd name="connsiteY2" fmla="*/ 7586 h 2857388"/>
              <a:gd name="connsiteX3" fmla="*/ 5164874 w 5164874"/>
              <a:gd name="connsiteY3" fmla="*/ 1166373 h 2857388"/>
              <a:gd name="connsiteX4" fmla="*/ 4418114 w 5164874"/>
              <a:gd name="connsiteY4" fmla="*/ 2123637 h 2857388"/>
              <a:gd name="connsiteX0" fmla="*/ 0 w 5963864"/>
              <a:gd name="connsiteY0" fmla="*/ 2866842 h 2866842"/>
              <a:gd name="connsiteX1" fmla="*/ 2110216 w 5963864"/>
              <a:gd name="connsiteY1" fmla="*/ 1730192 h 2866842"/>
              <a:gd name="connsiteX2" fmla="*/ 4442085 w 5963864"/>
              <a:gd name="connsiteY2" fmla="*/ 17040 h 2866842"/>
              <a:gd name="connsiteX3" fmla="*/ 5963864 w 5963864"/>
              <a:gd name="connsiteY3" fmla="*/ 971640 h 2866842"/>
              <a:gd name="connsiteX4" fmla="*/ 4418114 w 5963864"/>
              <a:gd name="connsiteY4" fmla="*/ 2133091 h 2866842"/>
              <a:gd name="connsiteX0" fmla="*/ 0 w 7021215"/>
              <a:gd name="connsiteY0" fmla="*/ 2866842 h 2866842"/>
              <a:gd name="connsiteX1" fmla="*/ 2110216 w 7021215"/>
              <a:gd name="connsiteY1" fmla="*/ 1730192 h 2866842"/>
              <a:gd name="connsiteX2" fmla="*/ 4442085 w 7021215"/>
              <a:gd name="connsiteY2" fmla="*/ 17040 h 2866842"/>
              <a:gd name="connsiteX3" fmla="*/ 5963864 w 7021215"/>
              <a:gd name="connsiteY3" fmla="*/ 971640 h 2866842"/>
              <a:gd name="connsiteX4" fmla="*/ 6957128 w 7021215"/>
              <a:gd name="connsiteY4" fmla="*/ 1458388 h 2866842"/>
              <a:gd name="connsiteX0" fmla="*/ 0 w 7021215"/>
              <a:gd name="connsiteY0" fmla="*/ 2866842 h 2866842"/>
              <a:gd name="connsiteX1" fmla="*/ 2110216 w 7021215"/>
              <a:gd name="connsiteY1" fmla="*/ 1730192 h 2866842"/>
              <a:gd name="connsiteX2" fmla="*/ 4442085 w 7021215"/>
              <a:gd name="connsiteY2" fmla="*/ 17040 h 2866842"/>
              <a:gd name="connsiteX3" fmla="*/ 5963864 w 7021215"/>
              <a:gd name="connsiteY3" fmla="*/ 971640 h 2866842"/>
              <a:gd name="connsiteX4" fmla="*/ 6957128 w 7021215"/>
              <a:gd name="connsiteY4" fmla="*/ 1458388 h 2866842"/>
              <a:gd name="connsiteX0" fmla="*/ 0 w 6957128"/>
              <a:gd name="connsiteY0" fmla="*/ 2866842 h 2866842"/>
              <a:gd name="connsiteX1" fmla="*/ 2110216 w 6957128"/>
              <a:gd name="connsiteY1" fmla="*/ 1730192 h 2866842"/>
              <a:gd name="connsiteX2" fmla="*/ 4442085 w 6957128"/>
              <a:gd name="connsiteY2" fmla="*/ 17040 h 2866842"/>
              <a:gd name="connsiteX3" fmla="*/ 5963864 w 6957128"/>
              <a:gd name="connsiteY3" fmla="*/ 971640 h 2866842"/>
              <a:gd name="connsiteX4" fmla="*/ 6957128 w 6957128"/>
              <a:gd name="connsiteY4" fmla="*/ 1458388 h 2866842"/>
              <a:gd name="connsiteX0" fmla="*/ 0 w 6957128"/>
              <a:gd name="connsiteY0" fmla="*/ 2879635 h 2879635"/>
              <a:gd name="connsiteX1" fmla="*/ 2110216 w 6957128"/>
              <a:gd name="connsiteY1" fmla="*/ 1742985 h 2879635"/>
              <a:gd name="connsiteX2" fmla="*/ 4442085 w 6957128"/>
              <a:gd name="connsiteY2" fmla="*/ 29833 h 2879635"/>
              <a:gd name="connsiteX3" fmla="*/ 5448220 w 6957128"/>
              <a:gd name="connsiteY3" fmla="*/ 677663 h 2879635"/>
              <a:gd name="connsiteX4" fmla="*/ 5963864 w 6957128"/>
              <a:gd name="connsiteY4" fmla="*/ 984433 h 2879635"/>
              <a:gd name="connsiteX5" fmla="*/ 6957128 w 6957128"/>
              <a:gd name="connsiteY5" fmla="*/ 1471181 h 2879635"/>
              <a:gd name="connsiteX0" fmla="*/ 0 w 6957128"/>
              <a:gd name="connsiteY0" fmla="*/ 2888186 h 2888186"/>
              <a:gd name="connsiteX1" fmla="*/ 2110216 w 6957128"/>
              <a:gd name="connsiteY1" fmla="*/ 1751536 h 2888186"/>
              <a:gd name="connsiteX2" fmla="*/ 4388819 w 6957128"/>
              <a:gd name="connsiteY2" fmla="*/ 29506 h 2888186"/>
              <a:gd name="connsiteX3" fmla="*/ 5448220 w 6957128"/>
              <a:gd name="connsiteY3" fmla="*/ 686214 h 2888186"/>
              <a:gd name="connsiteX4" fmla="*/ 5963864 w 6957128"/>
              <a:gd name="connsiteY4" fmla="*/ 992984 h 2888186"/>
              <a:gd name="connsiteX5" fmla="*/ 6957128 w 6957128"/>
              <a:gd name="connsiteY5" fmla="*/ 1479732 h 2888186"/>
              <a:gd name="connsiteX0" fmla="*/ 0 w 6957128"/>
              <a:gd name="connsiteY0" fmla="*/ 2858866 h 2858866"/>
              <a:gd name="connsiteX1" fmla="*/ 2110216 w 6957128"/>
              <a:gd name="connsiteY1" fmla="*/ 1722216 h 2858866"/>
              <a:gd name="connsiteX2" fmla="*/ 4388819 w 6957128"/>
              <a:gd name="connsiteY2" fmla="*/ 186 h 2858866"/>
              <a:gd name="connsiteX3" fmla="*/ 5448220 w 6957128"/>
              <a:gd name="connsiteY3" fmla="*/ 656894 h 2858866"/>
              <a:gd name="connsiteX4" fmla="*/ 5963864 w 6957128"/>
              <a:gd name="connsiteY4" fmla="*/ 963664 h 2858866"/>
              <a:gd name="connsiteX5" fmla="*/ 6957128 w 6957128"/>
              <a:gd name="connsiteY5" fmla="*/ 1450412 h 2858866"/>
              <a:gd name="connsiteX0" fmla="*/ 0 w 6957128"/>
              <a:gd name="connsiteY0" fmla="*/ 2871449 h 2871449"/>
              <a:gd name="connsiteX1" fmla="*/ 2110216 w 6957128"/>
              <a:gd name="connsiteY1" fmla="*/ 1734799 h 2871449"/>
              <a:gd name="connsiteX2" fmla="*/ 4388819 w 6957128"/>
              <a:gd name="connsiteY2" fmla="*/ 12769 h 2871449"/>
              <a:gd name="connsiteX3" fmla="*/ 5963864 w 6957128"/>
              <a:gd name="connsiteY3" fmla="*/ 976247 h 2871449"/>
              <a:gd name="connsiteX4" fmla="*/ 6957128 w 6957128"/>
              <a:gd name="connsiteY4" fmla="*/ 1462995 h 2871449"/>
              <a:gd name="connsiteX0" fmla="*/ 0 w 6957128"/>
              <a:gd name="connsiteY0" fmla="*/ 2870745 h 2870745"/>
              <a:gd name="connsiteX1" fmla="*/ 2110216 w 6957128"/>
              <a:gd name="connsiteY1" fmla="*/ 1734095 h 2870745"/>
              <a:gd name="connsiteX2" fmla="*/ 4388819 w 6957128"/>
              <a:gd name="connsiteY2" fmla="*/ 12065 h 2870745"/>
              <a:gd name="connsiteX3" fmla="*/ 5963864 w 6957128"/>
              <a:gd name="connsiteY3" fmla="*/ 975543 h 2870745"/>
              <a:gd name="connsiteX4" fmla="*/ 6957128 w 6957128"/>
              <a:gd name="connsiteY4" fmla="*/ 1462291 h 2870745"/>
              <a:gd name="connsiteX0" fmla="*/ 0 w 6957128"/>
              <a:gd name="connsiteY0" fmla="*/ 2870745 h 2870745"/>
              <a:gd name="connsiteX1" fmla="*/ 2110216 w 6957128"/>
              <a:gd name="connsiteY1" fmla="*/ 1734095 h 2870745"/>
              <a:gd name="connsiteX2" fmla="*/ 4388819 w 6957128"/>
              <a:gd name="connsiteY2" fmla="*/ 12065 h 2870745"/>
              <a:gd name="connsiteX3" fmla="*/ 5963864 w 6957128"/>
              <a:gd name="connsiteY3" fmla="*/ 975543 h 2870745"/>
              <a:gd name="connsiteX4" fmla="*/ 6957128 w 6957128"/>
              <a:gd name="connsiteY4" fmla="*/ 1462291 h 2870745"/>
              <a:gd name="connsiteX0" fmla="*/ 0 w 6957128"/>
              <a:gd name="connsiteY0" fmla="*/ 2870745 h 2870745"/>
              <a:gd name="connsiteX1" fmla="*/ 2110216 w 6957128"/>
              <a:gd name="connsiteY1" fmla="*/ 1734095 h 2870745"/>
              <a:gd name="connsiteX2" fmla="*/ 4388819 w 6957128"/>
              <a:gd name="connsiteY2" fmla="*/ 12065 h 2870745"/>
              <a:gd name="connsiteX3" fmla="*/ 5963864 w 6957128"/>
              <a:gd name="connsiteY3" fmla="*/ 975543 h 2870745"/>
              <a:gd name="connsiteX4" fmla="*/ 6957128 w 6957128"/>
              <a:gd name="connsiteY4" fmla="*/ 1462291 h 2870745"/>
              <a:gd name="connsiteX0" fmla="*/ 0 w 6957128"/>
              <a:gd name="connsiteY0" fmla="*/ 2872556 h 2872556"/>
              <a:gd name="connsiteX1" fmla="*/ 2278891 w 6957128"/>
              <a:gd name="connsiteY1" fmla="*/ 1798050 h 2872556"/>
              <a:gd name="connsiteX2" fmla="*/ 4388819 w 6957128"/>
              <a:gd name="connsiteY2" fmla="*/ 13876 h 2872556"/>
              <a:gd name="connsiteX3" fmla="*/ 5963864 w 6957128"/>
              <a:gd name="connsiteY3" fmla="*/ 977354 h 2872556"/>
              <a:gd name="connsiteX4" fmla="*/ 6957128 w 6957128"/>
              <a:gd name="connsiteY4" fmla="*/ 1464102 h 2872556"/>
              <a:gd name="connsiteX0" fmla="*/ 0 w 6957128"/>
              <a:gd name="connsiteY0" fmla="*/ 2872556 h 2872556"/>
              <a:gd name="connsiteX1" fmla="*/ 2278891 w 6957128"/>
              <a:gd name="connsiteY1" fmla="*/ 1798050 h 2872556"/>
              <a:gd name="connsiteX2" fmla="*/ 4388819 w 6957128"/>
              <a:gd name="connsiteY2" fmla="*/ 13876 h 2872556"/>
              <a:gd name="connsiteX3" fmla="*/ 5963864 w 6957128"/>
              <a:gd name="connsiteY3" fmla="*/ 977354 h 2872556"/>
              <a:gd name="connsiteX4" fmla="*/ 6957128 w 6957128"/>
              <a:gd name="connsiteY4" fmla="*/ 1464102 h 2872556"/>
              <a:gd name="connsiteX0" fmla="*/ 0 w 6957128"/>
              <a:gd name="connsiteY0" fmla="*/ 2872556 h 2872556"/>
              <a:gd name="connsiteX1" fmla="*/ 2278891 w 6957128"/>
              <a:gd name="connsiteY1" fmla="*/ 1798050 h 2872556"/>
              <a:gd name="connsiteX2" fmla="*/ 4388819 w 6957128"/>
              <a:gd name="connsiteY2" fmla="*/ 13876 h 2872556"/>
              <a:gd name="connsiteX3" fmla="*/ 5963864 w 6957128"/>
              <a:gd name="connsiteY3" fmla="*/ 977354 h 2872556"/>
              <a:gd name="connsiteX4" fmla="*/ 6957128 w 6957128"/>
              <a:gd name="connsiteY4" fmla="*/ 1464102 h 2872556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94 h 2858694"/>
              <a:gd name="connsiteX1" fmla="*/ 2278891 w 6957128"/>
              <a:gd name="connsiteY1" fmla="*/ 1784188 h 2858694"/>
              <a:gd name="connsiteX2" fmla="*/ 4388819 w 6957128"/>
              <a:gd name="connsiteY2" fmla="*/ 14 h 2858694"/>
              <a:gd name="connsiteX3" fmla="*/ 5963864 w 6957128"/>
              <a:gd name="connsiteY3" fmla="*/ 963492 h 2858694"/>
              <a:gd name="connsiteX4" fmla="*/ 6957128 w 6957128"/>
              <a:gd name="connsiteY4" fmla="*/ 1450240 h 2858694"/>
              <a:gd name="connsiteX0" fmla="*/ 0 w 6957128"/>
              <a:gd name="connsiteY0" fmla="*/ 2858696 h 2858696"/>
              <a:gd name="connsiteX1" fmla="*/ 2278891 w 6957128"/>
              <a:gd name="connsiteY1" fmla="*/ 1784190 h 2858696"/>
              <a:gd name="connsiteX2" fmla="*/ 4388819 w 6957128"/>
              <a:gd name="connsiteY2" fmla="*/ 16 h 2858696"/>
              <a:gd name="connsiteX3" fmla="*/ 5963864 w 6957128"/>
              <a:gd name="connsiteY3" fmla="*/ 963494 h 2858696"/>
              <a:gd name="connsiteX4" fmla="*/ 6957128 w 6957128"/>
              <a:gd name="connsiteY4" fmla="*/ 1450242 h 2858696"/>
              <a:gd name="connsiteX0" fmla="*/ 0 w 6957128"/>
              <a:gd name="connsiteY0" fmla="*/ 2860548 h 2860548"/>
              <a:gd name="connsiteX1" fmla="*/ 2278891 w 6957128"/>
              <a:gd name="connsiteY1" fmla="*/ 1786042 h 2860548"/>
              <a:gd name="connsiteX2" fmla="*/ 4388819 w 6957128"/>
              <a:gd name="connsiteY2" fmla="*/ 1868 h 2860548"/>
              <a:gd name="connsiteX3" fmla="*/ 6957128 w 6957128"/>
              <a:gd name="connsiteY3" fmla="*/ 1452094 h 2860548"/>
              <a:gd name="connsiteX0" fmla="*/ 0 w 6957128"/>
              <a:gd name="connsiteY0" fmla="*/ 2860619 h 2860619"/>
              <a:gd name="connsiteX1" fmla="*/ 2278891 w 6957128"/>
              <a:gd name="connsiteY1" fmla="*/ 1786113 h 2860619"/>
              <a:gd name="connsiteX2" fmla="*/ 4388819 w 6957128"/>
              <a:gd name="connsiteY2" fmla="*/ 1939 h 2860619"/>
              <a:gd name="connsiteX3" fmla="*/ 6957128 w 6957128"/>
              <a:gd name="connsiteY3" fmla="*/ 1452165 h 2860619"/>
              <a:gd name="connsiteX0" fmla="*/ 0 w 6957128"/>
              <a:gd name="connsiteY0" fmla="*/ 2860634 h 2860634"/>
              <a:gd name="connsiteX1" fmla="*/ 2278891 w 6957128"/>
              <a:gd name="connsiteY1" fmla="*/ 1786128 h 2860634"/>
              <a:gd name="connsiteX2" fmla="*/ 4388819 w 6957128"/>
              <a:gd name="connsiteY2" fmla="*/ 1954 h 2860634"/>
              <a:gd name="connsiteX3" fmla="*/ 6957128 w 6957128"/>
              <a:gd name="connsiteY3" fmla="*/ 1452180 h 2860634"/>
              <a:gd name="connsiteX0" fmla="*/ 0 w 6957128"/>
              <a:gd name="connsiteY0" fmla="*/ 2858747 h 2858747"/>
              <a:gd name="connsiteX1" fmla="*/ 2278891 w 6957128"/>
              <a:gd name="connsiteY1" fmla="*/ 1784241 h 2858747"/>
              <a:gd name="connsiteX2" fmla="*/ 4388819 w 6957128"/>
              <a:gd name="connsiteY2" fmla="*/ 67 h 2858747"/>
              <a:gd name="connsiteX3" fmla="*/ 6957128 w 6957128"/>
              <a:gd name="connsiteY3" fmla="*/ 1450293 h 2858747"/>
              <a:gd name="connsiteX0" fmla="*/ 0 w 6957128"/>
              <a:gd name="connsiteY0" fmla="*/ 2858723 h 2858723"/>
              <a:gd name="connsiteX1" fmla="*/ 2278891 w 6957128"/>
              <a:gd name="connsiteY1" fmla="*/ 1784217 h 2858723"/>
              <a:gd name="connsiteX2" fmla="*/ 4388819 w 6957128"/>
              <a:gd name="connsiteY2" fmla="*/ 43 h 2858723"/>
              <a:gd name="connsiteX3" fmla="*/ 6957128 w 6957128"/>
              <a:gd name="connsiteY3" fmla="*/ 1450269 h 2858723"/>
              <a:gd name="connsiteX0" fmla="*/ 0 w 6957128"/>
              <a:gd name="connsiteY0" fmla="*/ 2858721 h 2858721"/>
              <a:gd name="connsiteX1" fmla="*/ 2278891 w 6957128"/>
              <a:gd name="connsiteY1" fmla="*/ 1784215 h 2858721"/>
              <a:gd name="connsiteX2" fmla="*/ 4388819 w 6957128"/>
              <a:gd name="connsiteY2" fmla="*/ 41 h 2858721"/>
              <a:gd name="connsiteX3" fmla="*/ 6957128 w 6957128"/>
              <a:gd name="connsiteY3" fmla="*/ 1450267 h 2858721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0 w 6957128"/>
              <a:gd name="connsiteY4" fmla="*/ 2858727 h 2858727"/>
              <a:gd name="connsiteX0" fmla="*/ 0 w 6957328"/>
              <a:gd name="connsiteY0" fmla="*/ 2858727 h 2858727"/>
              <a:gd name="connsiteX1" fmla="*/ 2278891 w 6957328"/>
              <a:gd name="connsiteY1" fmla="*/ 1784221 h 2858727"/>
              <a:gd name="connsiteX2" fmla="*/ 4388819 w 6957328"/>
              <a:gd name="connsiteY2" fmla="*/ 47 h 2858727"/>
              <a:gd name="connsiteX3" fmla="*/ 6957128 w 6957328"/>
              <a:gd name="connsiteY3" fmla="*/ 1450273 h 2858727"/>
              <a:gd name="connsiteX4" fmla="*/ 4261321 w 6957328"/>
              <a:gd name="connsiteY4" fmla="*/ 1998140 h 2858727"/>
              <a:gd name="connsiteX5" fmla="*/ 0 w 6957328"/>
              <a:gd name="connsiteY5" fmla="*/ 2858727 h 2858727"/>
              <a:gd name="connsiteX0" fmla="*/ 0 w 6957328"/>
              <a:gd name="connsiteY0" fmla="*/ 2858727 h 2858727"/>
              <a:gd name="connsiteX1" fmla="*/ 2278891 w 6957328"/>
              <a:gd name="connsiteY1" fmla="*/ 1784221 h 2858727"/>
              <a:gd name="connsiteX2" fmla="*/ 4388819 w 6957328"/>
              <a:gd name="connsiteY2" fmla="*/ 47 h 2858727"/>
              <a:gd name="connsiteX3" fmla="*/ 6957128 w 6957328"/>
              <a:gd name="connsiteY3" fmla="*/ 1450273 h 2858727"/>
              <a:gd name="connsiteX4" fmla="*/ 4261321 w 6957328"/>
              <a:gd name="connsiteY4" fmla="*/ 1998140 h 2858727"/>
              <a:gd name="connsiteX5" fmla="*/ 2420348 w 6957328"/>
              <a:gd name="connsiteY5" fmla="*/ 2373354 h 2858727"/>
              <a:gd name="connsiteX6" fmla="*/ 0 w 6957328"/>
              <a:gd name="connsiteY6" fmla="*/ 2858727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4860953 w 6957128"/>
              <a:gd name="connsiteY4" fmla="*/ 1851715 h 2858727"/>
              <a:gd name="connsiteX5" fmla="*/ 4261321 w 6957128"/>
              <a:gd name="connsiteY5" fmla="*/ 1998140 h 2858727"/>
              <a:gd name="connsiteX6" fmla="*/ 2420348 w 6957128"/>
              <a:gd name="connsiteY6" fmla="*/ 2373354 h 2858727"/>
              <a:gd name="connsiteX7" fmla="*/ 0 w 6957128"/>
              <a:gd name="connsiteY7" fmla="*/ 2858727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4261321 w 6957128"/>
              <a:gd name="connsiteY4" fmla="*/ 1998140 h 2858727"/>
              <a:gd name="connsiteX5" fmla="*/ 2420348 w 6957128"/>
              <a:gd name="connsiteY5" fmla="*/ 2373354 h 2858727"/>
              <a:gd name="connsiteX6" fmla="*/ 0 w 6957128"/>
              <a:gd name="connsiteY6" fmla="*/ 2858727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4261321 w 6957128"/>
              <a:gd name="connsiteY4" fmla="*/ 1998140 h 2858727"/>
              <a:gd name="connsiteX5" fmla="*/ 0 w 6957128"/>
              <a:gd name="connsiteY5" fmla="*/ 2858727 h 2858727"/>
              <a:gd name="connsiteX0" fmla="*/ 0 w 7038562"/>
              <a:gd name="connsiteY0" fmla="*/ 2858727 h 3288510"/>
              <a:gd name="connsiteX1" fmla="*/ 2278891 w 7038562"/>
              <a:gd name="connsiteY1" fmla="*/ 1784221 h 3288510"/>
              <a:gd name="connsiteX2" fmla="*/ 4388819 w 7038562"/>
              <a:gd name="connsiteY2" fmla="*/ 47 h 3288510"/>
              <a:gd name="connsiteX3" fmla="*/ 6957128 w 7038562"/>
              <a:gd name="connsiteY3" fmla="*/ 1450273 h 3288510"/>
              <a:gd name="connsiteX4" fmla="*/ 7038562 w 7038562"/>
              <a:gd name="connsiteY4" fmla="*/ 3288510 h 3288510"/>
              <a:gd name="connsiteX5" fmla="*/ 0 w 7038562"/>
              <a:gd name="connsiteY5" fmla="*/ 2858727 h 3288510"/>
              <a:gd name="connsiteX0" fmla="*/ 0 w 7038562"/>
              <a:gd name="connsiteY0" fmla="*/ 2858727 h 3288510"/>
              <a:gd name="connsiteX1" fmla="*/ 2278891 w 7038562"/>
              <a:gd name="connsiteY1" fmla="*/ 1784221 h 3288510"/>
              <a:gd name="connsiteX2" fmla="*/ 4388819 w 7038562"/>
              <a:gd name="connsiteY2" fmla="*/ 47 h 3288510"/>
              <a:gd name="connsiteX3" fmla="*/ 6957128 w 7038562"/>
              <a:gd name="connsiteY3" fmla="*/ 1450273 h 3288510"/>
              <a:gd name="connsiteX4" fmla="*/ 7038562 w 7038562"/>
              <a:gd name="connsiteY4" fmla="*/ 3288510 h 3288510"/>
              <a:gd name="connsiteX5" fmla="*/ 1052767 w 7038562"/>
              <a:gd name="connsiteY5" fmla="*/ 2931599 h 3288510"/>
              <a:gd name="connsiteX6" fmla="*/ 0 w 7038562"/>
              <a:gd name="connsiteY6" fmla="*/ 2858727 h 3288510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7647931 w 7734194"/>
              <a:gd name="connsiteY0" fmla="*/ 3288510 h 3380025"/>
              <a:gd name="connsiteX1" fmla="*/ 0 w 7734194"/>
              <a:gd name="connsiteY1" fmla="*/ 3380025 h 3380025"/>
              <a:gd name="connsiteX2" fmla="*/ 609369 w 7734194"/>
              <a:gd name="connsiteY2" fmla="*/ 2858727 h 3380025"/>
              <a:gd name="connsiteX3" fmla="*/ 2888260 w 7734194"/>
              <a:gd name="connsiteY3" fmla="*/ 1784221 h 3380025"/>
              <a:gd name="connsiteX4" fmla="*/ 4998188 w 7734194"/>
              <a:gd name="connsiteY4" fmla="*/ 47 h 3380025"/>
              <a:gd name="connsiteX5" fmla="*/ 7566497 w 7734194"/>
              <a:gd name="connsiteY5" fmla="*/ 1450273 h 3380025"/>
              <a:gd name="connsiteX6" fmla="*/ 7734194 w 7734194"/>
              <a:gd name="connsiteY6" fmla="*/ 3363553 h 3380025"/>
              <a:gd name="connsiteX0" fmla="*/ 7647931 w 7647931"/>
              <a:gd name="connsiteY0" fmla="*/ 3288510 h 3380025"/>
              <a:gd name="connsiteX1" fmla="*/ 0 w 7647931"/>
              <a:gd name="connsiteY1" fmla="*/ 3380025 h 3380025"/>
              <a:gd name="connsiteX2" fmla="*/ 609369 w 7647931"/>
              <a:gd name="connsiteY2" fmla="*/ 2858727 h 3380025"/>
              <a:gd name="connsiteX3" fmla="*/ 2888260 w 7647931"/>
              <a:gd name="connsiteY3" fmla="*/ 1784221 h 3380025"/>
              <a:gd name="connsiteX4" fmla="*/ 4998188 w 7647931"/>
              <a:gd name="connsiteY4" fmla="*/ 47 h 3380025"/>
              <a:gd name="connsiteX5" fmla="*/ 7566497 w 7647931"/>
              <a:gd name="connsiteY5" fmla="*/ 1450273 h 3380025"/>
              <a:gd name="connsiteX0" fmla="*/ 0 w 7566497"/>
              <a:gd name="connsiteY0" fmla="*/ 3380025 h 3380025"/>
              <a:gd name="connsiteX1" fmla="*/ 609369 w 7566497"/>
              <a:gd name="connsiteY1" fmla="*/ 2858727 h 3380025"/>
              <a:gd name="connsiteX2" fmla="*/ 2888260 w 7566497"/>
              <a:gd name="connsiteY2" fmla="*/ 1784221 h 3380025"/>
              <a:gd name="connsiteX3" fmla="*/ 4998188 w 7566497"/>
              <a:gd name="connsiteY3" fmla="*/ 47 h 3380025"/>
              <a:gd name="connsiteX4" fmla="*/ 7566497 w 7566497"/>
              <a:gd name="connsiteY4" fmla="*/ 1450273 h 3380025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128" h="2858727">
                <a:moveTo>
                  <a:pt x="0" y="2858727"/>
                </a:moveTo>
                <a:cubicBezTo>
                  <a:pt x="789222" y="2766887"/>
                  <a:pt x="1579339" y="2459536"/>
                  <a:pt x="2278891" y="1784221"/>
                </a:cubicBezTo>
                <a:cubicBezTo>
                  <a:pt x="2978443" y="1108906"/>
                  <a:pt x="3472354" y="-8355"/>
                  <a:pt x="4388819" y="47"/>
                </a:cubicBezTo>
                <a:cubicBezTo>
                  <a:pt x="5305284" y="8449"/>
                  <a:pt x="5336404" y="1068907"/>
                  <a:pt x="6957128" y="1450273"/>
                </a:cubicBezTo>
              </a:path>
            </a:pathLst>
          </a:custGeom>
          <a:ln w="28575" cmpd="sng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CB8C47-7FF3-44F1-B470-BB5D23E2BBA2}"/>
              </a:ext>
            </a:extLst>
          </p:cNvPr>
          <p:cNvCxnSpPr>
            <a:cxnSpLocks/>
          </p:cNvCxnSpPr>
          <p:nvPr/>
        </p:nvCxnSpPr>
        <p:spPr>
          <a:xfrm flipH="1" flipV="1">
            <a:off x="2998177" y="1219200"/>
            <a:ext cx="2" cy="4797156"/>
          </a:xfrm>
          <a:prstGeom prst="straightConnector1">
            <a:avLst/>
          </a:prstGeom>
          <a:ln w="25400" cap="rnd" cmpd="sng"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BE535A-9045-491F-91F2-1EFFD8DAE885}"/>
              </a:ext>
            </a:extLst>
          </p:cNvPr>
          <p:cNvCxnSpPr>
            <a:cxnSpLocks/>
          </p:cNvCxnSpPr>
          <p:nvPr/>
        </p:nvCxnSpPr>
        <p:spPr>
          <a:xfrm flipV="1">
            <a:off x="5051968" y="1222644"/>
            <a:ext cx="3609" cy="4775267"/>
          </a:xfrm>
          <a:prstGeom prst="straightConnector1">
            <a:avLst/>
          </a:prstGeom>
          <a:ln w="25400" cap="rnd" cmpd="sng"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9D345A-0EFD-4482-844A-DA5625888AC0}"/>
              </a:ext>
            </a:extLst>
          </p:cNvPr>
          <p:cNvCxnSpPr>
            <a:cxnSpLocks/>
          </p:cNvCxnSpPr>
          <p:nvPr/>
        </p:nvCxnSpPr>
        <p:spPr>
          <a:xfrm flipV="1">
            <a:off x="7265377" y="1222645"/>
            <a:ext cx="0" cy="4720955"/>
          </a:xfrm>
          <a:prstGeom prst="straightConnector1">
            <a:avLst/>
          </a:prstGeom>
          <a:ln w="25400" cap="rnd" cmpd="sng"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F758CA-8338-43FB-BF59-539722290247}"/>
              </a:ext>
            </a:extLst>
          </p:cNvPr>
          <p:cNvCxnSpPr>
            <a:cxnSpLocks/>
          </p:cNvCxnSpPr>
          <p:nvPr/>
        </p:nvCxnSpPr>
        <p:spPr>
          <a:xfrm flipH="1">
            <a:off x="407352" y="6074111"/>
            <a:ext cx="27" cy="3266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7B7DF3-E4B3-4DCB-B9A3-628AA369DC06}"/>
              </a:ext>
            </a:extLst>
          </p:cNvPr>
          <p:cNvCxnSpPr>
            <a:cxnSpLocks/>
          </p:cNvCxnSpPr>
          <p:nvPr/>
        </p:nvCxnSpPr>
        <p:spPr>
          <a:xfrm flipH="1">
            <a:off x="2083787" y="6074111"/>
            <a:ext cx="2646" cy="3266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19A759-17B9-4466-94F3-FA82A2D3330C}"/>
              </a:ext>
            </a:extLst>
          </p:cNvPr>
          <p:cNvCxnSpPr/>
          <p:nvPr/>
        </p:nvCxnSpPr>
        <p:spPr>
          <a:xfrm>
            <a:off x="401394" y="6237455"/>
            <a:ext cx="1682385" cy="1094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F3A78-10FF-4727-B0BC-97CDB63EF509}"/>
              </a:ext>
            </a:extLst>
          </p:cNvPr>
          <p:cNvSpPr/>
          <p:nvPr/>
        </p:nvSpPr>
        <p:spPr>
          <a:xfrm>
            <a:off x="592044" y="6251040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Lifespan</a:t>
            </a:r>
            <a:endParaRPr lang="ar-BH" dirty="0">
              <a:solidFill>
                <a:schemeClr val="bg1"/>
              </a:solidFill>
            </a:endParaRPr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31265067-5768-4B45-A262-28A8D66C6B9C}"/>
              </a:ext>
            </a:extLst>
          </p:cNvPr>
          <p:cNvSpPr/>
          <p:nvPr/>
        </p:nvSpPr>
        <p:spPr>
          <a:xfrm>
            <a:off x="576595" y="1592151"/>
            <a:ext cx="9144000" cy="4572000"/>
          </a:xfrm>
          <a:custGeom>
            <a:avLst/>
            <a:gdLst>
              <a:gd name="connsiteX0" fmla="*/ 0 w 1676400"/>
              <a:gd name="connsiteY0" fmla="*/ 865824 h 1731647"/>
              <a:gd name="connsiteX1" fmla="*/ 838200 w 1676400"/>
              <a:gd name="connsiteY1" fmla="*/ 0 h 1731647"/>
              <a:gd name="connsiteX2" fmla="*/ 1676400 w 1676400"/>
              <a:gd name="connsiteY2" fmla="*/ 865824 h 1731647"/>
              <a:gd name="connsiteX3" fmla="*/ 838200 w 1676400"/>
              <a:gd name="connsiteY3" fmla="*/ 1731648 h 1731647"/>
              <a:gd name="connsiteX4" fmla="*/ 0 w 1676400"/>
              <a:gd name="connsiteY4" fmla="*/ 865824 h 1731647"/>
              <a:gd name="connsiteX0" fmla="*/ 838200 w 1676400"/>
              <a:gd name="connsiteY0" fmla="*/ 1731648 h 1823088"/>
              <a:gd name="connsiteX1" fmla="*/ 0 w 1676400"/>
              <a:gd name="connsiteY1" fmla="*/ 865824 h 1823088"/>
              <a:gd name="connsiteX2" fmla="*/ 838200 w 1676400"/>
              <a:gd name="connsiteY2" fmla="*/ 0 h 1823088"/>
              <a:gd name="connsiteX3" fmla="*/ 1676400 w 1676400"/>
              <a:gd name="connsiteY3" fmla="*/ 865824 h 1823088"/>
              <a:gd name="connsiteX4" fmla="*/ 929640 w 1676400"/>
              <a:gd name="connsiteY4" fmla="*/ 1823088 h 1823088"/>
              <a:gd name="connsiteX0" fmla="*/ 45180 w 5210054"/>
              <a:gd name="connsiteY0" fmla="*/ 2556839 h 2556839"/>
              <a:gd name="connsiteX1" fmla="*/ 3533654 w 5210054"/>
              <a:gd name="connsiteY1" fmla="*/ 865824 h 2556839"/>
              <a:gd name="connsiteX2" fmla="*/ 4371854 w 5210054"/>
              <a:gd name="connsiteY2" fmla="*/ 0 h 2556839"/>
              <a:gd name="connsiteX3" fmla="*/ 5210054 w 5210054"/>
              <a:gd name="connsiteY3" fmla="*/ 865824 h 2556839"/>
              <a:gd name="connsiteX4" fmla="*/ 4463294 w 5210054"/>
              <a:gd name="connsiteY4" fmla="*/ 1823088 h 2556839"/>
              <a:gd name="connsiteX0" fmla="*/ 0 w 5164874"/>
              <a:gd name="connsiteY0" fmla="*/ 2556839 h 2556839"/>
              <a:gd name="connsiteX1" fmla="*/ 3488474 w 5164874"/>
              <a:gd name="connsiteY1" fmla="*/ 865824 h 2556839"/>
              <a:gd name="connsiteX2" fmla="*/ 4326674 w 5164874"/>
              <a:gd name="connsiteY2" fmla="*/ 0 h 2556839"/>
              <a:gd name="connsiteX3" fmla="*/ 5164874 w 5164874"/>
              <a:gd name="connsiteY3" fmla="*/ 865824 h 2556839"/>
              <a:gd name="connsiteX4" fmla="*/ 4418114 w 5164874"/>
              <a:gd name="connsiteY4" fmla="*/ 1823088 h 2556839"/>
              <a:gd name="connsiteX0" fmla="*/ 0 w 5164874"/>
              <a:gd name="connsiteY0" fmla="*/ 2556839 h 2556839"/>
              <a:gd name="connsiteX1" fmla="*/ 3488474 w 5164874"/>
              <a:gd name="connsiteY1" fmla="*/ 865824 h 2556839"/>
              <a:gd name="connsiteX2" fmla="*/ 4326674 w 5164874"/>
              <a:gd name="connsiteY2" fmla="*/ 0 h 2556839"/>
              <a:gd name="connsiteX3" fmla="*/ 5164874 w 5164874"/>
              <a:gd name="connsiteY3" fmla="*/ 865824 h 2556839"/>
              <a:gd name="connsiteX4" fmla="*/ 4418114 w 5164874"/>
              <a:gd name="connsiteY4" fmla="*/ 1823088 h 2556839"/>
              <a:gd name="connsiteX0" fmla="*/ 0 w 5164874"/>
              <a:gd name="connsiteY0" fmla="*/ 2556839 h 2556839"/>
              <a:gd name="connsiteX1" fmla="*/ 2651754 w 5164874"/>
              <a:gd name="connsiteY1" fmla="*/ 1180491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4326674 w 5164874"/>
              <a:gd name="connsiteY2" fmla="*/ 0 h 2556839"/>
              <a:gd name="connsiteX3" fmla="*/ 5164874 w 5164874"/>
              <a:gd name="connsiteY3" fmla="*/ 865824 h 2556839"/>
              <a:gd name="connsiteX4" fmla="*/ 4418114 w 5164874"/>
              <a:gd name="connsiteY4" fmla="*/ 1823088 h 2556839"/>
              <a:gd name="connsiteX0" fmla="*/ 0 w 5164874"/>
              <a:gd name="connsiteY0" fmla="*/ 2876435 h 2876435"/>
              <a:gd name="connsiteX1" fmla="*/ 2234503 w 5164874"/>
              <a:gd name="connsiteY1" fmla="*/ 1801928 h 2876435"/>
              <a:gd name="connsiteX2" fmla="*/ 4317797 w 5164874"/>
              <a:gd name="connsiteY2" fmla="*/ 0 h 2876435"/>
              <a:gd name="connsiteX3" fmla="*/ 5164874 w 5164874"/>
              <a:gd name="connsiteY3" fmla="*/ 1185420 h 2876435"/>
              <a:gd name="connsiteX4" fmla="*/ 4418114 w 5164874"/>
              <a:gd name="connsiteY4" fmla="*/ 2142684 h 2876435"/>
              <a:gd name="connsiteX0" fmla="*/ 0 w 5164874"/>
              <a:gd name="connsiteY0" fmla="*/ 2883790 h 2883790"/>
              <a:gd name="connsiteX1" fmla="*/ 2110216 w 5164874"/>
              <a:gd name="connsiteY1" fmla="*/ 1747140 h 2883790"/>
              <a:gd name="connsiteX2" fmla="*/ 4317797 w 5164874"/>
              <a:gd name="connsiteY2" fmla="*/ 7355 h 2883790"/>
              <a:gd name="connsiteX3" fmla="*/ 5164874 w 5164874"/>
              <a:gd name="connsiteY3" fmla="*/ 1192775 h 2883790"/>
              <a:gd name="connsiteX4" fmla="*/ 4418114 w 5164874"/>
              <a:gd name="connsiteY4" fmla="*/ 2150039 h 2883790"/>
              <a:gd name="connsiteX0" fmla="*/ 0 w 5164874"/>
              <a:gd name="connsiteY0" fmla="*/ 2857388 h 2857388"/>
              <a:gd name="connsiteX1" fmla="*/ 2110216 w 5164874"/>
              <a:gd name="connsiteY1" fmla="*/ 1720738 h 2857388"/>
              <a:gd name="connsiteX2" fmla="*/ 4442085 w 5164874"/>
              <a:gd name="connsiteY2" fmla="*/ 7586 h 2857388"/>
              <a:gd name="connsiteX3" fmla="*/ 5164874 w 5164874"/>
              <a:gd name="connsiteY3" fmla="*/ 1166373 h 2857388"/>
              <a:gd name="connsiteX4" fmla="*/ 4418114 w 5164874"/>
              <a:gd name="connsiteY4" fmla="*/ 2123637 h 2857388"/>
              <a:gd name="connsiteX0" fmla="*/ 0 w 5963864"/>
              <a:gd name="connsiteY0" fmla="*/ 2866842 h 2866842"/>
              <a:gd name="connsiteX1" fmla="*/ 2110216 w 5963864"/>
              <a:gd name="connsiteY1" fmla="*/ 1730192 h 2866842"/>
              <a:gd name="connsiteX2" fmla="*/ 4442085 w 5963864"/>
              <a:gd name="connsiteY2" fmla="*/ 17040 h 2866842"/>
              <a:gd name="connsiteX3" fmla="*/ 5963864 w 5963864"/>
              <a:gd name="connsiteY3" fmla="*/ 971640 h 2866842"/>
              <a:gd name="connsiteX4" fmla="*/ 4418114 w 5963864"/>
              <a:gd name="connsiteY4" fmla="*/ 2133091 h 2866842"/>
              <a:gd name="connsiteX0" fmla="*/ 0 w 7021215"/>
              <a:gd name="connsiteY0" fmla="*/ 2866842 h 2866842"/>
              <a:gd name="connsiteX1" fmla="*/ 2110216 w 7021215"/>
              <a:gd name="connsiteY1" fmla="*/ 1730192 h 2866842"/>
              <a:gd name="connsiteX2" fmla="*/ 4442085 w 7021215"/>
              <a:gd name="connsiteY2" fmla="*/ 17040 h 2866842"/>
              <a:gd name="connsiteX3" fmla="*/ 5963864 w 7021215"/>
              <a:gd name="connsiteY3" fmla="*/ 971640 h 2866842"/>
              <a:gd name="connsiteX4" fmla="*/ 6957128 w 7021215"/>
              <a:gd name="connsiteY4" fmla="*/ 1458388 h 2866842"/>
              <a:gd name="connsiteX0" fmla="*/ 0 w 7021215"/>
              <a:gd name="connsiteY0" fmla="*/ 2866842 h 2866842"/>
              <a:gd name="connsiteX1" fmla="*/ 2110216 w 7021215"/>
              <a:gd name="connsiteY1" fmla="*/ 1730192 h 2866842"/>
              <a:gd name="connsiteX2" fmla="*/ 4442085 w 7021215"/>
              <a:gd name="connsiteY2" fmla="*/ 17040 h 2866842"/>
              <a:gd name="connsiteX3" fmla="*/ 5963864 w 7021215"/>
              <a:gd name="connsiteY3" fmla="*/ 971640 h 2866842"/>
              <a:gd name="connsiteX4" fmla="*/ 6957128 w 7021215"/>
              <a:gd name="connsiteY4" fmla="*/ 1458388 h 2866842"/>
              <a:gd name="connsiteX0" fmla="*/ 0 w 6957128"/>
              <a:gd name="connsiteY0" fmla="*/ 2866842 h 2866842"/>
              <a:gd name="connsiteX1" fmla="*/ 2110216 w 6957128"/>
              <a:gd name="connsiteY1" fmla="*/ 1730192 h 2866842"/>
              <a:gd name="connsiteX2" fmla="*/ 4442085 w 6957128"/>
              <a:gd name="connsiteY2" fmla="*/ 17040 h 2866842"/>
              <a:gd name="connsiteX3" fmla="*/ 5963864 w 6957128"/>
              <a:gd name="connsiteY3" fmla="*/ 971640 h 2866842"/>
              <a:gd name="connsiteX4" fmla="*/ 6957128 w 6957128"/>
              <a:gd name="connsiteY4" fmla="*/ 1458388 h 2866842"/>
              <a:gd name="connsiteX0" fmla="*/ 0 w 6957128"/>
              <a:gd name="connsiteY0" fmla="*/ 2879635 h 2879635"/>
              <a:gd name="connsiteX1" fmla="*/ 2110216 w 6957128"/>
              <a:gd name="connsiteY1" fmla="*/ 1742985 h 2879635"/>
              <a:gd name="connsiteX2" fmla="*/ 4442085 w 6957128"/>
              <a:gd name="connsiteY2" fmla="*/ 29833 h 2879635"/>
              <a:gd name="connsiteX3" fmla="*/ 5448220 w 6957128"/>
              <a:gd name="connsiteY3" fmla="*/ 677663 h 2879635"/>
              <a:gd name="connsiteX4" fmla="*/ 5963864 w 6957128"/>
              <a:gd name="connsiteY4" fmla="*/ 984433 h 2879635"/>
              <a:gd name="connsiteX5" fmla="*/ 6957128 w 6957128"/>
              <a:gd name="connsiteY5" fmla="*/ 1471181 h 2879635"/>
              <a:gd name="connsiteX0" fmla="*/ 0 w 6957128"/>
              <a:gd name="connsiteY0" fmla="*/ 2888186 h 2888186"/>
              <a:gd name="connsiteX1" fmla="*/ 2110216 w 6957128"/>
              <a:gd name="connsiteY1" fmla="*/ 1751536 h 2888186"/>
              <a:gd name="connsiteX2" fmla="*/ 4388819 w 6957128"/>
              <a:gd name="connsiteY2" fmla="*/ 29506 h 2888186"/>
              <a:gd name="connsiteX3" fmla="*/ 5448220 w 6957128"/>
              <a:gd name="connsiteY3" fmla="*/ 686214 h 2888186"/>
              <a:gd name="connsiteX4" fmla="*/ 5963864 w 6957128"/>
              <a:gd name="connsiteY4" fmla="*/ 992984 h 2888186"/>
              <a:gd name="connsiteX5" fmla="*/ 6957128 w 6957128"/>
              <a:gd name="connsiteY5" fmla="*/ 1479732 h 2888186"/>
              <a:gd name="connsiteX0" fmla="*/ 0 w 6957128"/>
              <a:gd name="connsiteY0" fmla="*/ 2858866 h 2858866"/>
              <a:gd name="connsiteX1" fmla="*/ 2110216 w 6957128"/>
              <a:gd name="connsiteY1" fmla="*/ 1722216 h 2858866"/>
              <a:gd name="connsiteX2" fmla="*/ 4388819 w 6957128"/>
              <a:gd name="connsiteY2" fmla="*/ 186 h 2858866"/>
              <a:gd name="connsiteX3" fmla="*/ 5448220 w 6957128"/>
              <a:gd name="connsiteY3" fmla="*/ 656894 h 2858866"/>
              <a:gd name="connsiteX4" fmla="*/ 5963864 w 6957128"/>
              <a:gd name="connsiteY4" fmla="*/ 963664 h 2858866"/>
              <a:gd name="connsiteX5" fmla="*/ 6957128 w 6957128"/>
              <a:gd name="connsiteY5" fmla="*/ 1450412 h 2858866"/>
              <a:gd name="connsiteX0" fmla="*/ 0 w 6957128"/>
              <a:gd name="connsiteY0" fmla="*/ 2871449 h 2871449"/>
              <a:gd name="connsiteX1" fmla="*/ 2110216 w 6957128"/>
              <a:gd name="connsiteY1" fmla="*/ 1734799 h 2871449"/>
              <a:gd name="connsiteX2" fmla="*/ 4388819 w 6957128"/>
              <a:gd name="connsiteY2" fmla="*/ 12769 h 2871449"/>
              <a:gd name="connsiteX3" fmla="*/ 5963864 w 6957128"/>
              <a:gd name="connsiteY3" fmla="*/ 976247 h 2871449"/>
              <a:gd name="connsiteX4" fmla="*/ 6957128 w 6957128"/>
              <a:gd name="connsiteY4" fmla="*/ 1462995 h 2871449"/>
              <a:gd name="connsiteX0" fmla="*/ 0 w 6957128"/>
              <a:gd name="connsiteY0" fmla="*/ 2870745 h 2870745"/>
              <a:gd name="connsiteX1" fmla="*/ 2110216 w 6957128"/>
              <a:gd name="connsiteY1" fmla="*/ 1734095 h 2870745"/>
              <a:gd name="connsiteX2" fmla="*/ 4388819 w 6957128"/>
              <a:gd name="connsiteY2" fmla="*/ 12065 h 2870745"/>
              <a:gd name="connsiteX3" fmla="*/ 5963864 w 6957128"/>
              <a:gd name="connsiteY3" fmla="*/ 975543 h 2870745"/>
              <a:gd name="connsiteX4" fmla="*/ 6957128 w 6957128"/>
              <a:gd name="connsiteY4" fmla="*/ 1462291 h 2870745"/>
              <a:gd name="connsiteX0" fmla="*/ 0 w 6957128"/>
              <a:gd name="connsiteY0" fmla="*/ 2870745 h 2870745"/>
              <a:gd name="connsiteX1" fmla="*/ 2110216 w 6957128"/>
              <a:gd name="connsiteY1" fmla="*/ 1734095 h 2870745"/>
              <a:gd name="connsiteX2" fmla="*/ 4388819 w 6957128"/>
              <a:gd name="connsiteY2" fmla="*/ 12065 h 2870745"/>
              <a:gd name="connsiteX3" fmla="*/ 5963864 w 6957128"/>
              <a:gd name="connsiteY3" fmla="*/ 975543 h 2870745"/>
              <a:gd name="connsiteX4" fmla="*/ 6957128 w 6957128"/>
              <a:gd name="connsiteY4" fmla="*/ 1462291 h 2870745"/>
              <a:gd name="connsiteX0" fmla="*/ 0 w 6957128"/>
              <a:gd name="connsiteY0" fmla="*/ 2870745 h 2870745"/>
              <a:gd name="connsiteX1" fmla="*/ 2110216 w 6957128"/>
              <a:gd name="connsiteY1" fmla="*/ 1734095 h 2870745"/>
              <a:gd name="connsiteX2" fmla="*/ 4388819 w 6957128"/>
              <a:gd name="connsiteY2" fmla="*/ 12065 h 2870745"/>
              <a:gd name="connsiteX3" fmla="*/ 5963864 w 6957128"/>
              <a:gd name="connsiteY3" fmla="*/ 975543 h 2870745"/>
              <a:gd name="connsiteX4" fmla="*/ 6957128 w 6957128"/>
              <a:gd name="connsiteY4" fmla="*/ 1462291 h 2870745"/>
              <a:gd name="connsiteX0" fmla="*/ 0 w 6957128"/>
              <a:gd name="connsiteY0" fmla="*/ 2872556 h 2872556"/>
              <a:gd name="connsiteX1" fmla="*/ 2278891 w 6957128"/>
              <a:gd name="connsiteY1" fmla="*/ 1798050 h 2872556"/>
              <a:gd name="connsiteX2" fmla="*/ 4388819 w 6957128"/>
              <a:gd name="connsiteY2" fmla="*/ 13876 h 2872556"/>
              <a:gd name="connsiteX3" fmla="*/ 5963864 w 6957128"/>
              <a:gd name="connsiteY3" fmla="*/ 977354 h 2872556"/>
              <a:gd name="connsiteX4" fmla="*/ 6957128 w 6957128"/>
              <a:gd name="connsiteY4" fmla="*/ 1464102 h 2872556"/>
              <a:gd name="connsiteX0" fmla="*/ 0 w 6957128"/>
              <a:gd name="connsiteY0" fmla="*/ 2872556 h 2872556"/>
              <a:gd name="connsiteX1" fmla="*/ 2278891 w 6957128"/>
              <a:gd name="connsiteY1" fmla="*/ 1798050 h 2872556"/>
              <a:gd name="connsiteX2" fmla="*/ 4388819 w 6957128"/>
              <a:gd name="connsiteY2" fmla="*/ 13876 h 2872556"/>
              <a:gd name="connsiteX3" fmla="*/ 5963864 w 6957128"/>
              <a:gd name="connsiteY3" fmla="*/ 977354 h 2872556"/>
              <a:gd name="connsiteX4" fmla="*/ 6957128 w 6957128"/>
              <a:gd name="connsiteY4" fmla="*/ 1464102 h 2872556"/>
              <a:gd name="connsiteX0" fmla="*/ 0 w 6957128"/>
              <a:gd name="connsiteY0" fmla="*/ 2872556 h 2872556"/>
              <a:gd name="connsiteX1" fmla="*/ 2278891 w 6957128"/>
              <a:gd name="connsiteY1" fmla="*/ 1798050 h 2872556"/>
              <a:gd name="connsiteX2" fmla="*/ 4388819 w 6957128"/>
              <a:gd name="connsiteY2" fmla="*/ 13876 h 2872556"/>
              <a:gd name="connsiteX3" fmla="*/ 5963864 w 6957128"/>
              <a:gd name="connsiteY3" fmla="*/ 977354 h 2872556"/>
              <a:gd name="connsiteX4" fmla="*/ 6957128 w 6957128"/>
              <a:gd name="connsiteY4" fmla="*/ 1464102 h 2872556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94 h 2858694"/>
              <a:gd name="connsiteX1" fmla="*/ 2278891 w 6957128"/>
              <a:gd name="connsiteY1" fmla="*/ 1784188 h 2858694"/>
              <a:gd name="connsiteX2" fmla="*/ 4388819 w 6957128"/>
              <a:gd name="connsiteY2" fmla="*/ 14 h 2858694"/>
              <a:gd name="connsiteX3" fmla="*/ 5963864 w 6957128"/>
              <a:gd name="connsiteY3" fmla="*/ 963492 h 2858694"/>
              <a:gd name="connsiteX4" fmla="*/ 6957128 w 6957128"/>
              <a:gd name="connsiteY4" fmla="*/ 1450240 h 2858694"/>
              <a:gd name="connsiteX0" fmla="*/ 0 w 6957128"/>
              <a:gd name="connsiteY0" fmla="*/ 2858696 h 2858696"/>
              <a:gd name="connsiteX1" fmla="*/ 2278891 w 6957128"/>
              <a:gd name="connsiteY1" fmla="*/ 1784190 h 2858696"/>
              <a:gd name="connsiteX2" fmla="*/ 4388819 w 6957128"/>
              <a:gd name="connsiteY2" fmla="*/ 16 h 2858696"/>
              <a:gd name="connsiteX3" fmla="*/ 5963864 w 6957128"/>
              <a:gd name="connsiteY3" fmla="*/ 963494 h 2858696"/>
              <a:gd name="connsiteX4" fmla="*/ 6957128 w 6957128"/>
              <a:gd name="connsiteY4" fmla="*/ 1450242 h 2858696"/>
              <a:gd name="connsiteX0" fmla="*/ 0 w 6957128"/>
              <a:gd name="connsiteY0" fmla="*/ 2860548 h 2860548"/>
              <a:gd name="connsiteX1" fmla="*/ 2278891 w 6957128"/>
              <a:gd name="connsiteY1" fmla="*/ 1786042 h 2860548"/>
              <a:gd name="connsiteX2" fmla="*/ 4388819 w 6957128"/>
              <a:gd name="connsiteY2" fmla="*/ 1868 h 2860548"/>
              <a:gd name="connsiteX3" fmla="*/ 6957128 w 6957128"/>
              <a:gd name="connsiteY3" fmla="*/ 1452094 h 2860548"/>
              <a:gd name="connsiteX0" fmla="*/ 0 w 6957128"/>
              <a:gd name="connsiteY0" fmla="*/ 2860619 h 2860619"/>
              <a:gd name="connsiteX1" fmla="*/ 2278891 w 6957128"/>
              <a:gd name="connsiteY1" fmla="*/ 1786113 h 2860619"/>
              <a:gd name="connsiteX2" fmla="*/ 4388819 w 6957128"/>
              <a:gd name="connsiteY2" fmla="*/ 1939 h 2860619"/>
              <a:gd name="connsiteX3" fmla="*/ 6957128 w 6957128"/>
              <a:gd name="connsiteY3" fmla="*/ 1452165 h 2860619"/>
              <a:gd name="connsiteX0" fmla="*/ 0 w 6957128"/>
              <a:gd name="connsiteY0" fmla="*/ 2860634 h 2860634"/>
              <a:gd name="connsiteX1" fmla="*/ 2278891 w 6957128"/>
              <a:gd name="connsiteY1" fmla="*/ 1786128 h 2860634"/>
              <a:gd name="connsiteX2" fmla="*/ 4388819 w 6957128"/>
              <a:gd name="connsiteY2" fmla="*/ 1954 h 2860634"/>
              <a:gd name="connsiteX3" fmla="*/ 6957128 w 6957128"/>
              <a:gd name="connsiteY3" fmla="*/ 1452180 h 2860634"/>
              <a:gd name="connsiteX0" fmla="*/ 0 w 6957128"/>
              <a:gd name="connsiteY0" fmla="*/ 2858747 h 2858747"/>
              <a:gd name="connsiteX1" fmla="*/ 2278891 w 6957128"/>
              <a:gd name="connsiteY1" fmla="*/ 1784241 h 2858747"/>
              <a:gd name="connsiteX2" fmla="*/ 4388819 w 6957128"/>
              <a:gd name="connsiteY2" fmla="*/ 67 h 2858747"/>
              <a:gd name="connsiteX3" fmla="*/ 6957128 w 6957128"/>
              <a:gd name="connsiteY3" fmla="*/ 1450293 h 2858747"/>
              <a:gd name="connsiteX0" fmla="*/ 0 w 6957128"/>
              <a:gd name="connsiteY0" fmla="*/ 2858723 h 2858723"/>
              <a:gd name="connsiteX1" fmla="*/ 2278891 w 6957128"/>
              <a:gd name="connsiteY1" fmla="*/ 1784217 h 2858723"/>
              <a:gd name="connsiteX2" fmla="*/ 4388819 w 6957128"/>
              <a:gd name="connsiteY2" fmla="*/ 43 h 2858723"/>
              <a:gd name="connsiteX3" fmla="*/ 6957128 w 6957128"/>
              <a:gd name="connsiteY3" fmla="*/ 1450269 h 2858723"/>
              <a:gd name="connsiteX0" fmla="*/ 0 w 6957128"/>
              <a:gd name="connsiteY0" fmla="*/ 2858721 h 2858721"/>
              <a:gd name="connsiteX1" fmla="*/ 2278891 w 6957128"/>
              <a:gd name="connsiteY1" fmla="*/ 1784215 h 2858721"/>
              <a:gd name="connsiteX2" fmla="*/ 4388819 w 6957128"/>
              <a:gd name="connsiteY2" fmla="*/ 41 h 2858721"/>
              <a:gd name="connsiteX3" fmla="*/ 6957128 w 6957128"/>
              <a:gd name="connsiteY3" fmla="*/ 1450267 h 2858721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0 w 6957128"/>
              <a:gd name="connsiteY4" fmla="*/ 2858727 h 2858727"/>
              <a:gd name="connsiteX0" fmla="*/ 0 w 6957328"/>
              <a:gd name="connsiteY0" fmla="*/ 2858727 h 2858727"/>
              <a:gd name="connsiteX1" fmla="*/ 2278891 w 6957328"/>
              <a:gd name="connsiteY1" fmla="*/ 1784221 h 2858727"/>
              <a:gd name="connsiteX2" fmla="*/ 4388819 w 6957328"/>
              <a:gd name="connsiteY2" fmla="*/ 47 h 2858727"/>
              <a:gd name="connsiteX3" fmla="*/ 6957128 w 6957328"/>
              <a:gd name="connsiteY3" fmla="*/ 1450273 h 2858727"/>
              <a:gd name="connsiteX4" fmla="*/ 4261321 w 6957328"/>
              <a:gd name="connsiteY4" fmla="*/ 1998140 h 2858727"/>
              <a:gd name="connsiteX5" fmla="*/ 0 w 6957328"/>
              <a:gd name="connsiteY5" fmla="*/ 2858727 h 2858727"/>
              <a:gd name="connsiteX0" fmla="*/ 0 w 6957328"/>
              <a:gd name="connsiteY0" fmla="*/ 2858727 h 2858727"/>
              <a:gd name="connsiteX1" fmla="*/ 2278891 w 6957328"/>
              <a:gd name="connsiteY1" fmla="*/ 1784221 h 2858727"/>
              <a:gd name="connsiteX2" fmla="*/ 4388819 w 6957328"/>
              <a:gd name="connsiteY2" fmla="*/ 47 h 2858727"/>
              <a:gd name="connsiteX3" fmla="*/ 6957128 w 6957328"/>
              <a:gd name="connsiteY3" fmla="*/ 1450273 h 2858727"/>
              <a:gd name="connsiteX4" fmla="*/ 4261321 w 6957328"/>
              <a:gd name="connsiteY4" fmla="*/ 1998140 h 2858727"/>
              <a:gd name="connsiteX5" fmla="*/ 2420348 w 6957328"/>
              <a:gd name="connsiteY5" fmla="*/ 2373354 h 2858727"/>
              <a:gd name="connsiteX6" fmla="*/ 0 w 6957328"/>
              <a:gd name="connsiteY6" fmla="*/ 2858727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4860953 w 6957128"/>
              <a:gd name="connsiteY4" fmla="*/ 1851715 h 2858727"/>
              <a:gd name="connsiteX5" fmla="*/ 4261321 w 6957128"/>
              <a:gd name="connsiteY5" fmla="*/ 1998140 h 2858727"/>
              <a:gd name="connsiteX6" fmla="*/ 2420348 w 6957128"/>
              <a:gd name="connsiteY6" fmla="*/ 2373354 h 2858727"/>
              <a:gd name="connsiteX7" fmla="*/ 0 w 6957128"/>
              <a:gd name="connsiteY7" fmla="*/ 2858727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4261321 w 6957128"/>
              <a:gd name="connsiteY4" fmla="*/ 1998140 h 2858727"/>
              <a:gd name="connsiteX5" fmla="*/ 2420348 w 6957128"/>
              <a:gd name="connsiteY5" fmla="*/ 2373354 h 2858727"/>
              <a:gd name="connsiteX6" fmla="*/ 0 w 6957128"/>
              <a:gd name="connsiteY6" fmla="*/ 2858727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4261321 w 6957128"/>
              <a:gd name="connsiteY4" fmla="*/ 1998140 h 2858727"/>
              <a:gd name="connsiteX5" fmla="*/ 0 w 6957128"/>
              <a:gd name="connsiteY5" fmla="*/ 2858727 h 2858727"/>
              <a:gd name="connsiteX0" fmla="*/ 0 w 7038562"/>
              <a:gd name="connsiteY0" fmla="*/ 2858727 h 3288510"/>
              <a:gd name="connsiteX1" fmla="*/ 2278891 w 7038562"/>
              <a:gd name="connsiteY1" fmla="*/ 1784221 h 3288510"/>
              <a:gd name="connsiteX2" fmla="*/ 4388819 w 7038562"/>
              <a:gd name="connsiteY2" fmla="*/ 47 h 3288510"/>
              <a:gd name="connsiteX3" fmla="*/ 6957128 w 7038562"/>
              <a:gd name="connsiteY3" fmla="*/ 1450273 h 3288510"/>
              <a:gd name="connsiteX4" fmla="*/ 7038562 w 7038562"/>
              <a:gd name="connsiteY4" fmla="*/ 3288510 h 3288510"/>
              <a:gd name="connsiteX5" fmla="*/ 0 w 7038562"/>
              <a:gd name="connsiteY5" fmla="*/ 2858727 h 3288510"/>
              <a:gd name="connsiteX0" fmla="*/ 0 w 7038562"/>
              <a:gd name="connsiteY0" fmla="*/ 2858727 h 3288510"/>
              <a:gd name="connsiteX1" fmla="*/ 2278891 w 7038562"/>
              <a:gd name="connsiteY1" fmla="*/ 1784221 h 3288510"/>
              <a:gd name="connsiteX2" fmla="*/ 4388819 w 7038562"/>
              <a:gd name="connsiteY2" fmla="*/ 47 h 3288510"/>
              <a:gd name="connsiteX3" fmla="*/ 6957128 w 7038562"/>
              <a:gd name="connsiteY3" fmla="*/ 1450273 h 3288510"/>
              <a:gd name="connsiteX4" fmla="*/ 7038562 w 7038562"/>
              <a:gd name="connsiteY4" fmla="*/ 3288510 h 3288510"/>
              <a:gd name="connsiteX5" fmla="*/ 1052767 w 7038562"/>
              <a:gd name="connsiteY5" fmla="*/ 2931599 h 3288510"/>
              <a:gd name="connsiteX6" fmla="*/ 0 w 7038562"/>
              <a:gd name="connsiteY6" fmla="*/ 2858727 h 3288510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7647931 w 7734194"/>
              <a:gd name="connsiteY0" fmla="*/ 3288510 h 3380025"/>
              <a:gd name="connsiteX1" fmla="*/ 0 w 7734194"/>
              <a:gd name="connsiteY1" fmla="*/ 3380025 h 3380025"/>
              <a:gd name="connsiteX2" fmla="*/ 609369 w 7734194"/>
              <a:gd name="connsiteY2" fmla="*/ 2858727 h 3380025"/>
              <a:gd name="connsiteX3" fmla="*/ 2888260 w 7734194"/>
              <a:gd name="connsiteY3" fmla="*/ 1784221 h 3380025"/>
              <a:gd name="connsiteX4" fmla="*/ 4998188 w 7734194"/>
              <a:gd name="connsiteY4" fmla="*/ 47 h 3380025"/>
              <a:gd name="connsiteX5" fmla="*/ 7566497 w 7734194"/>
              <a:gd name="connsiteY5" fmla="*/ 1450273 h 3380025"/>
              <a:gd name="connsiteX6" fmla="*/ 7734194 w 7734194"/>
              <a:gd name="connsiteY6" fmla="*/ 3363553 h 3380025"/>
              <a:gd name="connsiteX0" fmla="*/ 7647931 w 7647931"/>
              <a:gd name="connsiteY0" fmla="*/ 3288510 h 3380025"/>
              <a:gd name="connsiteX1" fmla="*/ 0 w 7647931"/>
              <a:gd name="connsiteY1" fmla="*/ 3380025 h 3380025"/>
              <a:gd name="connsiteX2" fmla="*/ 609369 w 7647931"/>
              <a:gd name="connsiteY2" fmla="*/ 2858727 h 3380025"/>
              <a:gd name="connsiteX3" fmla="*/ 2888260 w 7647931"/>
              <a:gd name="connsiteY3" fmla="*/ 1784221 h 3380025"/>
              <a:gd name="connsiteX4" fmla="*/ 4998188 w 7647931"/>
              <a:gd name="connsiteY4" fmla="*/ 47 h 3380025"/>
              <a:gd name="connsiteX5" fmla="*/ 7566497 w 7647931"/>
              <a:gd name="connsiteY5" fmla="*/ 1450273 h 3380025"/>
              <a:gd name="connsiteX0" fmla="*/ 0 w 7566497"/>
              <a:gd name="connsiteY0" fmla="*/ 3380025 h 3380025"/>
              <a:gd name="connsiteX1" fmla="*/ 609369 w 7566497"/>
              <a:gd name="connsiteY1" fmla="*/ 2858727 h 3380025"/>
              <a:gd name="connsiteX2" fmla="*/ 2888260 w 7566497"/>
              <a:gd name="connsiteY2" fmla="*/ 1784221 h 3380025"/>
              <a:gd name="connsiteX3" fmla="*/ 4998188 w 7566497"/>
              <a:gd name="connsiteY3" fmla="*/ 47 h 3380025"/>
              <a:gd name="connsiteX4" fmla="*/ 7566497 w 7566497"/>
              <a:gd name="connsiteY4" fmla="*/ 1450273 h 3380025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128" h="2858727">
                <a:moveTo>
                  <a:pt x="0" y="2858727"/>
                </a:moveTo>
                <a:cubicBezTo>
                  <a:pt x="789222" y="2766887"/>
                  <a:pt x="1579339" y="2459536"/>
                  <a:pt x="2278891" y="1784221"/>
                </a:cubicBezTo>
                <a:cubicBezTo>
                  <a:pt x="2978443" y="1108906"/>
                  <a:pt x="3472354" y="-8355"/>
                  <a:pt x="4388819" y="47"/>
                </a:cubicBezTo>
                <a:cubicBezTo>
                  <a:pt x="5305284" y="8449"/>
                  <a:pt x="5336404" y="1068907"/>
                  <a:pt x="6957128" y="1450273"/>
                </a:cubicBezTo>
              </a:path>
            </a:pathLst>
          </a:cu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7DF82-C99E-4AB0-9060-73C1596A9987}"/>
              </a:ext>
            </a:extLst>
          </p:cNvPr>
          <p:cNvSpPr txBox="1"/>
          <p:nvPr/>
        </p:nvSpPr>
        <p:spPr>
          <a:xfrm>
            <a:off x="882541" y="987512"/>
            <a:ext cx="20313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fa-I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EB2AB-2508-4F9E-880A-7B0290AE7D23}"/>
              </a:ext>
            </a:extLst>
          </p:cNvPr>
          <p:cNvSpPr txBox="1"/>
          <p:nvPr/>
        </p:nvSpPr>
        <p:spPr>
          <a:xfrm>
            <a:off x="3446780" y="990600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fa-I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GROWTH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C2EBC-3F1D-4A7C-908B-939420812836}"/>
              </a:ext>
            </a:extLst>
          </p:cNvPr>
          <p:cNvSpPr txBox="1"/>
          <p:nvPr/>
        </p:nvSpPr>
        <p:spPr>
          <a:xfrm>
            <a:off x="5709453" y="991118"/>
            <a:ext cx="14499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fa-I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MATURITY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154F0-3A53-40EA-8BD9-9EA19D30D251}"/>
              </a:ext>
            </a:extLst>
          </p:cNvPr>
          <p:cNvSpPr txBox="1"/>
          <p:nvPr/>
        </p:nvSpPr>
        <p:spPr>
          <a:xfrm>
            <a:off x="8645874" y="990600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fa-I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DECLINE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8815A2-7A96-435B-B0C0-4E1396380C2E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77535" y="6104144"/>
            <a:ext cx="10764425" cy="75537"/>
          </a:xfrm>
          <a:prstGeom prst="straightConnector1">
            <a:avLst/>
          </a:prstGeom>
          <a:ln w="22225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B36DB4-F742-49E8-9183-22C8D7CB42B1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559778" y="1245104"/>
            <a:ext cx="2" cy="4927096"/>
          </a:xfrm>
          <a:prstGeom prst="straightConnector1">
            <a:avLst/>
          </a:prstGeom>
          <a:ln w="22225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C2CA99-C2C9-48B3-88D2-DDE2088EDE3F}"/>
              </a:ext>
            </a:extLst>
          </p:cNvPr>
          <p:cNvSpPr txBox="1"/>
          <p:nvPr/>
        </p:nvSpPr>
        <p:spPr>
          <a:xfrm>
            <a:off x="11341960" y="5919478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fa-IR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0B3CAE-453B-4400-A629-DCF870388DA9}"/>
              </a:ext>
            </a:extLst>
          </p:cNvPr>
          <p:cNvSpPr txBox="1"/>
          <p:nvPr/>
        </p:nvSpPr>
        <p:spPr>
          <a:xfrm rot="5400000">
            <a:off x="78396" y="579056"/>
            <a:ext cx="9627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15F6D9-9AD0-43B6-BDED-F1CCD43D2175}"/>
              </a:ext>
            </a:extLst>
          </p:cNvPr>
          <p:cNvCxnSpPr>
            <a:cxnSpLocks/>
          </p:cNvCxnSpPr>
          <p:nvPr/>
        </p:nvCxnSpPr>
        <p:spPr>
          <a:xfrm flipH="1" flipV="1">
            <a:off x="3150577" y="1371600"/>
            <a:ext cx="2" cy="4797156"/>
          </a:xfrm>
          <a:prstGeom prst="straightConnector1">
            <a:avLst/>
          </a:prstGeom>
          <a:ln w="25400" cap="rnd" cmpd="sng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599EA4-829F-4587-8D94-6F786050BA30}"/>
              </a:ext>
            </a:extLst>
          </p:cNvPr>
          <p:cNvCxnSpPr>
            <a:cxnSpLocks/>
          </p:cNvCxnSpPr>
          <p:nvPr/>
        </p:nvCxnSpPr>
        <p:spPr>
          <a:xfrm flipV="1">
            <a:off x="5204368" y="1375044"/>
            <a:ext cx="3609" cy="4775267"/>
          </a:xfrm>
          <a:prstGeom prst="straightConnector1">
            <a:avLst/>
          </a:prstGeom>
          <a:ln w="25400" cap="rnd" cmpd="sng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2AEAC0-3AC5-438E-B448-B1365C80C64C}"/>
              </a:ext>
            </a:extLst>
          </p:cNvPr>
          <p:cNvCxnSpPr>
            <a:cxnSpLocks/>
          </p:cNvCxnSpPr>
          <p:nvPr/>
        </p:nvCxnSpPr>
        <p:spPr>
          <a:xfrm flipV="1">
            <a:off x="7417777" y="1375045"/>
            <a:ext cx="0" cy="4720955"/>
          </a:xfrm>
          <a:prstGeom prst="straightConnector1">
            <a:avLst/>
          </a:prstGeom>
          <a:ln w="25400" cap="rnd" cmpd="sng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124110-D9A4-4637-9B77-8BE4F3F56643}"/>
              </a:ext>
            </a:extLst>
          </p:cNvPr>
          <p:cNvCxnSpPr>
            <a:cxnSpLocks/>
          </p:cNvCxnSpPr>
          <p:nvPr/>
        </p:nvCxnSpPr>
        <p:spPr>
          <a:xfrm flipH="1">
            <a:off x="559752" y="6226511"/>
            <a:ext cx="27" cy="32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53EF32-3089-4A97-A626-01ACD7753CEA}"/>
              </a:ext>
            </a:extLst>
          </p:cNvPr>
          <p:cNvCxnSpPr>
            <a:cxnSpLocks/>
          </p:cNvCxnSpPr>
          <p:nvPr/>
        </p:nvCxnSpPr>
        <p:spPr>
          <a:xfrm flipH="1">
            <a:off x="2300809" y="6265135"/>
            <a:ext cx="2646" cy="32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D6D7B5-A199-4F49-9E6D-D961B2783ECC}"/>
              </a:ext>
            </a:extLst>
          </p:cNvPr>
          <p:cNvCxnSpPr>
            <a:cxnSpLocks/>
          </p:cNvCxnSpPr>
          <p:nvPr/>
        </p:nvCxnSpPr>
        <p:spPr>
          <a:xfrm>
            <a:off x="553794" y="6389855"/>
            <a:ext cx="1732206" cy="386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B4BA5B9-A6ED-4539-832F-B70F16643A7A}"/>
              </a:ext>
            </a:extLst>
          </p:cNvPr>
          <p:cNvSpPr/>
          <p:nvPr/>
        </p:nvSpPr>
        <p:spPr>
          <a:xfrm>
            <a:off x="744444" y="6403440"/>
            <a:ext cx="95955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/>
              <a:t>Lifespan</a:t>
            </a:r>
            <a:endParaRPr lang="ar-B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A1F181-8E51-48A5-81A0-2FD7006C54CF}"/>
              </a:ext>
            </a:extLst>
          </p:cNvPr>
          <p:cNvSpPr txBox="1"/>
          <p:nvPr/>
        </p:nvSpPr>
        <p:spPr>
          <a:xfrm>
            <a:off x="9788006" y="2098982"/>
            <a:ext cx="11255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Product</a:t>
            </a:r>
            <a:endParaRPr lang="ar-B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53C85D-C982-4E0D-A264-3D1FA8F3AD75}"/>
              </a:ext>
            </a:extLst>
          </p:cNvPr>
          <p:cNvSpPr txBox="1"/>
          <p:nvPr/>
        </p:nvSpPr>
        <p:spPr>
          <a:xfrm>
            <a:off x="9788006" y="2555224"/>
            <a:ext cx="1090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WEEE </a:t>
            </a:r>
            <a:endParaRPr lang="ar-BH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C2E0F0-F5CC-445D-A75D-5AA3423178C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0913523" y="2225995"/>
            <a:ext cx="782778" cy="0"/>
          </a:xfrm>
          <a:prstGeom prst="line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FC94BE-5B2F-4854-AC6B-99CED95A10C3}"/>
              </a:ext>
            </a:extLst>
          </p:cNvPr>
          <p:cNvCxnSpPr>
            <a:stCxn id="44" idx="3"/>
          </p:cNvCxnSpPr>
          <p:nvPr/>
        </p:nvCxnSpPr>
        <p:spPr>
          <a:xfrm flipV="1">
            <a:off x="10878079" y="2730217"/>
            <a:ext cx="822960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7">
            <a:extLst>
              <a:ext uri="{FF2B5EF4-FFF2-40B4-BE49-F238E27FC236}">
                <a16:creationId xmlns:a16="http://schemas.microsoft.com/office/drawing/2014/main" id="{251207AF-795F-4543-B725-BD84A466560E}"/>
              </a:ext>
            </a:extLst>
          </p:cNvPr>
          <p:cNvSpPr/>
          <p:nvPr/>
        </p:nvSpPr>
        <p:spPr>
          <a:xfrm>
            <a:off x="1871995" y="2207842"/>
            <a:ext cx="9144000" cy="3927733"/>
          </a:xfrm>
          <a:custGeom>
            <a:avLst/>
            <a:gdLst>
              <a:gd name="connsiteX0" fmla="*/ 0 w 1676400"/>
              <a:gd name="connsiteY0" fmla="*/ 865824 h 1731647"/>
              <a:gd name="connsiteX1" fmla="*/ 838200 w 1676400"/>
              <a:gd name="connsiteY1" fmla="*/ 0 h 1731647"/>
              <a:gd name="connsiteX2" fmla="*/ 1676400 w 1676400"/>
              <a:gd name="connsiteY2" fmla="*/ 865824 h 1731647"/>
              <a:gd name="connsiteX3" fmla="*/ 838200 w 1676400"/>
              <a:gd name="connsiteY3" fmla="*/ 1731648 h 1731647"/>
              <a:gd name="connsiteX4" fmla="*/ 0 w 1676400"/>
              <a:gd name="connsiteY4" fmla="*/ 865824 h 1731647"/>
              <a:gd name="connsiteX0" fmla="*/ 838200 w 1676400"/>
              <a:gd name="connsiteY0" fmla="*/ 1731648 h 1823088"/>
              <a:gd name="connsiteX1" fmla="*/ 0 w 1676400"/>
              <a:gd name="connsiteY1" fmla="*/ 865824 h 1823088"/>
              <a:gd name="connsiteX2" fmla="*/ 838200 w 1676400"/>
              <a:gd name="connsiteY2" fmla="*/ 0 h 1823088"/>
              <a:gd name="connsiteX3" fmla="*/ 1676400 w 1676400"/>
              <a:gd name="connsiteY3" fmla="*/ 865824 h 1823088"/>
              <a:gd name="connsiteX4" fmla="*/ 929640 w 1676400"/>
              <a:gd name="connsiteY4" fmla="*/ 1823088 h 1823088"/>
              <a:gd name="connsiteX0" fmla="*/ 45180 w 5210054"/>
              <a:gd name="connsiteY0" fmla="*/ 2556839 h 2556839"/>
              <a:gd name="connsiteX1" fmla="*/ 3533654 w 5210054"/>
              <a:gd name="connsiteY1" fmla="*/ 865824 h 2556839"/>
              <a:gd name="connsiteX2" fmla="*/ 4371854 w 5210054"/>
              <a:gd name="connsiteY2" fmla="*/ 0 h 2556839"/>
              <a:gd name="connsiteX3" fmla="*/ 5210054 w 5210054"/>
              <a:gd name="connsiteY3" fmla="*/ 865824 h 2556839"/>
              <a:gd name="connsiteX4" fmla="*/ 4463294 w 5210054"/>
              <a:gd name="connsiteY4" fmla="*/ 1823088 h 2556839"/>
              <a:gd name="connsiteX0" fmla="*/ 0 w 5164874"/>
              <a:gd name="connsiteY0" fmla="*/ 2556839 h 2556839"/>
              <a:gd name="connsiteX1" fmla="*/ 3488474 w 5164874"/>
              <a:gd name="connsiteY1" fmla="*/ 865824 h 2556839"/>
              <a:gd name="connsiteX2" fmla="*/ 4326674 w 5164874"/>
              <a:gd name="connsiteY2" fmla="*/ 0 h 2556839"/>
              <a:gd name="connsiteX3" fmla="*/ 5164874 w 5164874"/>
              <a:gd name="connsiteY3" fmla="*/ 865824 h 2556839"/>
              <a:gd name="connsiteX4" fmla="*/ 4418114 w 5164874"/>
              <a:gd name="connsiteY4" fmla="*/ 1823088 h 2556839"/>
              <a:gd name="connsiteX0" fmla="*/ 0 w 5164874"/>
              <a:gd name="connsiteY0" fmla="*/ 2556839 h 2556839"/>
              <a:gd name="connsiteX1" fmla="*/ 3488474 w 5164874"/>
              <a:gd name="connsiteY1" fmla="*/ 865824 h 2556839"/>
              <a:gd name="connsiteX2" fmla="*/ 4326674 w 5164874"/>
              <a:gd name="connsiteY2" fmla="*/ 0 h 2556839"/>
              <a:gd name="connsiteX3" fmla="*/ 5164874 w 5164874"/>
              <a:gd name="connsiteY3" fmla="*/ 865824 h 2556839"/>
              <a:gd name="connsiteX4" fmla="*/ 4418114 w 5164874"/>
              <a:gd name="connsiteY4" fmla="*/ 1823088 h 2556839"/>
              <a:gd name="connsiteX0" fmla="*/ 0 w 5164874"/>
              <a:gd name="connsiteY0" fmla="*/ 2556839 h 2556839"/>
              <a:gd name="connsiteX1" fmla="*/ 2651754 w 5164874"/>
              <a:gd name="connsiteY1" fmla="*/ 1180491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3488474 w 5164874"/>
              <a:gd name="connsiteY2" fmla="*/ 865824 h 2556839"/>
              <a:gd name="connsiteX3" fmla="*/ 4326674 w 5164874"/>
              <a:gd name="connsiteY3" fmla="*/ 0 h 2556839"/>
              <a:gd name="connsiteX4" fmla="*/ 5164874 w 5164874"/>
              <a:gd name="connsiteY4" fmla="*/ 865824 h 2556839"/>
              <a:gd name="connsiteX5" fmla="*/ 4418114 w 5164874"/>
              <a:gd name="connsiteY5" fmla="*/ 1823088 h 2556839"/>
              <a:gd name="connsiteX0" fmla="*/ 0 w 5164874"/>
              <a:gd name="connsiteY0" fmla="*/ 2556839 h 2556839"/>
              <a:gd name="connsiteX1" fmla="*/ 2234503 w 5164874"/>
              <a:gd name="connsiteY1" fmla="*/ 1482332 h 2556839"/>
              <a:gd name="connsiteX2" fmla="*/ 4326674 w 5164874"/>
              <a:gd name="connsiteY2" fmla="*/ 0 h 2556839"/>
              <a:gd name="connsiteX3" fmla="*/ 5164874 w 5164874"/>
              <a:gd name="connsiteY3" fmla="*/ 865824 h 2556839"/>
              <a:gd name="connsiteX4" fmla="*/ 4418114 w 5164874"/>
              <a:gd name="connsiteY4" fmla="*/ 1823088 h 2556839"/>
              <a:gd name="connsiteX0" fmla="*/ 0 w 5164874"/>
              <a:gd name="connsiteY0" fmla="*/ 2876435 h 2876435"/>
              <a:gd name="connsiteX1" fmla="*/ 2234503 w 5164874"/>
              <a:gd name="connsiteY1" fmla="*/ 1801928 h 2876435"/>
              <a:gd name="connsiteX2" fmla="*/ 4317797 w 5164874"/>
              <a:gd name="connsiteY2" fmla="*/ 0 h 2876435"/>
              <a:gd name="connsiteX3" fmla="*/ 5164874 w 5164874"/>
              <a:gd name="connsiteY3" fmla="*/ 1185420 h 2876435"/>
              <a:gd name="connsiteX4" fmla="*/ 4418114 w 5164874"/>
              <a:gd name="connsiteY4" fmla="*/ 2142684 h 2876435"/>
              <a:gd name="connsiteX0" fmla="*/ 0 w 5164874"/>
              <a:gd name="connsiteY0" fmla="*/ 2883790 h 2883790"/>
              <a:gd name="connsiteX1" fmla="*/ 2110216 w 5164874"/>
              <a:gd name="connsiteY1" fmla="*/ 1747140 h 2883790"/>
              <a:gd name="connsiteX2" fmla="*/ 4317797 w 5164874"/>
              <a:gd name="connsiteY2" fmla="*/ 7355 h 2883790"/>
              <a:gd name="connsiteX3" fmla="*/ 5164874 w 5164874"/>
              <a:gd name="connsiteY3" fmla="*/ 1192775 h 2883790"/>
              <a:gd name="connsiteX4" fmla="*/ 4418114 w 5164874"/>
              <a:gd name="connsiteY4" fmla="*/ 2150039 h 2883790"/>
              <a:gd name="connsiteX0" fmla="*/ 0 w 5164874"/>
              <a:gd name="connsiteY0" fmla="*/ 2857388 h 2857388"/>
              <a:gd name="connsiteX1" fmla="*/ 2110216 w 5164874"/>
              <a:gd name="connsiteY1" fmla="*/ 1720738 h 2857388"/>
              <a:gd name="connsiteX2" fmla="*/ 4442085 w 5164874"/>
              <a:gd name="connsiteY2" fmla="*/ 7586 h 2857388"/>
              <a:gd name="connsiteX3" fmla="*/ 5164874 w 5164874"/>
              <a:gd name="connsiteY3" fmla="*/ 1166373 h 2857388"/>
              <a:gd name="connsiteX4" fmla="*/ 4418114 w 5164874"/>
              <a:gd name="connsiteY4" fmla="*/ 2123637 h 2857388"/>
              <a:gd name="connsiteX0" fmla="*/ 0 w 5963864"/>
              <a:gd name="connsiteY0" fmla="*/ 2866842 h 2866842"/>
              <a:gd name="connsiteX1" fmla="*/ 2110216 w 5963864"/>
              <a:gd name="connsiteY1" fmla="*/ 1730192 h 2866842"/>
              <a:gd name="connsiteX2" fmla="*/ 4442085 w 5963864"/>
              <a:gd name="connsiteY2" fmla="*/ 17040 h 2866842"/>
              <a:gd name="connsiteX3" fmla="*/ 5963864 w 5963864"/>
              <a:gd name="connsiteY3" fmla="*/ 971640 h 2866842"/>
              <a:gd name="connsiteX4" fmla="*/ 4418114 w 5963864"/>
              <a:gd name="connsiteY4" fmla="*/ 2133091 h 2866842"/>
              <a:gd name="connsiteX0" fmla="*/ 0 w 7021215"/>
              <a:gd name="connsiteY0" fmla="*/ 2866842 h 2866842"/>
              <a:gd name="connsiteX1" fmla="*/ 2110216 w 7021215"/>
              <a:gd name="connsiteY1" fmla="*/ 1730192 h 2866842"/>
              <a:gd name="connsiteX2" fmla="*/ 4442085 w 7021215"/>
              <a:gd name="connsiteY2" fmla="*/ 17040 h 2866842"/>
              <a:gd name="connsiteX3" fmla="*/ 5963864 w 7021215"/>
              <a:gd name="connsiteY3" fmla="*/ 971640 h 2866842"/>
              <a:gd name="connsiteX4" fmla="*/ 6957128 w 7021215"/>
              <a:gd name="connsiteY4" fmla="*/ 1458388 h 2866842"/>
              <a:gd name="connsiteX0" fmla="*/ 0 w 7021215"/>
              <a:gd name="connsiteY0" fmla="*/ 2866842 h 2866842"/>
              <a:gd name="connsiteX1" fmla="*/ 2110216 w 7021215"/>
              <a:gd name="connsiteY1" fmla="*/ 1730192 h 2866842"/>
              <a:gd name="connsiteX2" fmla="*/ 4442085 w 7021215"/>
              <a:gd name="connsiteY2" fmla="*/ 17040 h 2866842"/>
              <a:gd name="connsiteX3" fmla="*/ 5963864 w 7021215"/>
              <a:gd name="connsiteY3" fmla="*/ 971640 h 2866842"/>
              <a:gd name="connsiteX4" fmla="*/ 6957128 w 7021215"/>
              <a:gd name="connsiteY4" fmla="*/ 1458388 h 2866842"/>
              <a:gd name="connsiteX0" fmla="*/ 0 w 6957128"/>
              <a:gd name="connsiteY0" fmla="*/ 2866842 h 2866842"/>
              <a:gd name="connsiteX1" fmla="*/ 2110216 w 6957128"/>
              <a:gd name="connsiteY1" fmla="*/ 1730192 h 2866842"/>
              <a:gd name="connsiteX2" fmla="*/ 4442085 w 6957128"/>
              <a:gd name="connsiteY2" fmla="*/ 17040 h 2866842"/>
              <a:gd name="connsiteX3" fmla="*/ 5963864 w 6957128"/>
              <a:gd name="connsiteY3" fmla="*/ 971640 h 2866842"/>
              <a:gd name="connsiteX4" fmla="*/ 6957128 w 6957128"/>
              <a:gd name="connsiteY4" fmla="*/ 1458388 h 2866842"/>
              <a:gd name="connsiteX0" fmla="*/ 0 w 6957128"/>
              <a:gd name="connsiteY0" fmla="*/ 2879635 h 2879635"/>
              <a:gd name="connsiteX1" fmla="*/ 2110216 w 6957128"/>
              <a:gd name="connsiteY1" fmla="*/ 1742985 h 2879635"/>
              <a:gd name="connsiteX2" fmla="*/ 4442085 w 6957128"/>
              <a:gd name="connsiteY2" fmla="*/ 29833 h 2879635"/>
              <a:gd name="connsiteX3" fmla="*/ 5448220 w 6957128"/>
              <a:gd name="connsiteY3" fmla="*/ 677663 h 2879635"/>
              <a:gd name="connsiteX4" fmla="*/ 5963864 w 6957128"/>
              <a:gd name="connsiteY4" fmla="*/ 984433 h 2879635"/>
              <a:gd name="connsiteX5" fmla="*/ 6957128 w 6957128"/>
              <a:gd name="connsiteY5" fmla="*/ 1471181 h 2879635"/>
              <a:gd name="connsiteX0" fmla="*/ 0 w 6957128"/>
              <a:gd name="connsiteY0" fmla="*/ 2888186 h 2888186"/>
              <a:gd name="connsiteX1" fmla="*/ 2110216 w 6957128"/>
              <a:gd name="connsiteY1" fmla="*/ 1751536 h 2888186"/>
              <a:gd name="connsiteX2" fmla="*/ 4388819 w 6957128"/>
              <a:gd name="connsiteY2" fmla="*/ 29506 h 2888186"/>
              <a:gd name="connsiteX3" fmla="*/ 5448220 w 6957128"/>
              <a:gd name="connsiteY3" fmla="*/ 686214 h 2888186"/>
              <a:gd name="connsiteX4" fmla="*/ 5963864 w 6957128"/>
              <a:gd name="connsiteY4" fmla="*/ 992984 h 2888186"/>
              <a:gd name="connsiteX5" fmla="*/ 6957128 w 6957128"/>
              <a:gd name="connsiteY5" fmla="*/ 1479732 h 2888186"/>
              <a:gd name="connsiteX0" fmla="*/ 0 w 6957128"/>
              <a:gd name="connsiteY0" fmla="*/ 2858866 h 2858866"/>
              <a:gd name="connsiteX1" fmla="*/ 2110216 w 6957128"/>
              <a:gd name="connsiteY1" fmla="*/ 1722216 h 2858866"/>
              <a:gd name="connsiteX2" fmla="*/ 4388819 w 6957128"/>
              <a:gd name="connsiteY2" fmla="*/ 186 h 2858866"/>
              <a:gd name="connsiteX3" fmla="*/ 5448220 w 6957128"/>
              <a:gd name="connsiteY3" fmla="*/ 656894 h 2858866"/>
              <a:gd name="connsiteX4" fmla="*/ 5963864 w 6957128"/>
              <a:gd name="connsiteY4" fmla="*/ 963664 h 2858866"/>
              <a:gd name="connsiteX5" fmla="*/ 6957128 w 6957128"/>
              <a:gd name="connsiteY5" fmla="*/ 1450412 h 2858866"/>
              <a:gd name="connsiteX0" fmla="*/ 0 w 6957128"/>
              <a:gd name="connsiteY0" fmla="*/ 2871449 h 2871449"/>
              <a:gd name="connsiteX1" fmla="*/ 2110216 w 6957128"/>
              <a:gd name="connsiteY1" fmla="*/ 1734799 h 2871449"/>
              <a:gd name="connsiteX2" fmla="*/ 4388819 w 6957128"/>
              <a:gd name="connsiteY2" fmla="*/ 12769 h 2871449"/>
              <a:gd name="connsiteX3" fmla="*/ 5963864 w 6957128"/>
              <a:gd name="connsiteY3" fmla="*/ 976247 h 2871449"/>
              <a:gd name="connsiteX4" fmla="*/ 6957128 w 6957128"/>
              <a:gd name="connsiteY4" fmla="*/ 1462995 h 2871449"/>
              <a:gd name="connsiteX0" fmla="*/ 0 w 6957128"/>
              <a:gd name="connsiteY0" fmla="*/ 2870745 h 2870745"/>
              <a:gd name="connsiteX1" fmla="*/ 2110216 w 6957128"/>
              <a:gd name="connsiteY1" fmla="*/ 1734095 h 2870745"/>
              <a:gd name="connsiteX2" fmla="*/ 4388819 w 6957128"/>
              <a:gd name="connsiteY2" fmla="*/ 12065 h 2870745"/>
              <a:gd name="connsiteX3" fmla="*/ 5963864 w 6957128"/>
              <a:gd name="connsiteY3" fmla="*/ 975543 h 2870745"/>
              <a:gd name="connsiteX4" fmla="*/ 6957128 w 6957128"/>
              <a:gd name="connsiteY4" fmla="*/ 1462291 h 2870745"/>
              <a:gd name="connsiteX0" fmla="*/ 0 w 6957128"/>
              <a:gd name="connsiteY0" fmla="*/ 2870745 h 2870745"/>
              <a:gd name="connsiteX1" fmla="*/ 2110216 w 6957128"/>
              <a:gd name="connsiteY1" fmla="*/ 1734095 h 2870745"/>
              <a:gd name="connsiteX2" fmla="*/ 4388819 w 6957128"/>
              <a:gd name="connsiteY2" fmla="*/ 12065 h 2870745"/>
              <a:gd name="connsiteX3" fmla="*/ 5963864 w 6957128"/>
              <a:gd name="connsiteY3" fmla="*/ 975543 h 2870745"/>
              <a:gd name="connsiteX4" fmla="*/ 6957128 w 6957128"/>
              <a:gd name="connsiteY4" fmla="*/ 1462291 h 2870745"/>
              <a:gd name="connsiteX0" fmla="*/ 0 w 6957128"/>
              <a:gd name="connsiteY0" fmla="*/ 2870745 h 2870745"/>
              <a:gd name="connsiteX1" fmla="*/ 2110216 w 6957128"/>
              <a:gd name="connsiteY1" fmla="*/ 1734095 h 2870745"/>
              <a:gd name="connsiteX2" fmla="*/ 4388819 w 6957128"/>
              <a:gd name="connsiteY2" fmla="*/ 12065 h 2870745"/>
              <a:gd name="connsiteX3" fmla="*/ 5963864 w 6957128"/>
              <a:gd name="connsiteY3" fmla="*/ 975543 h 2870745"/>
              <a:gd name="connsiteX4" fmla="*/ 6957128 w 6957128"/>
              <a:gd name="connsiteY4" fmla="*/ 1462291 h 2870745"/>
              <a:gd name="connsiteX0" fmla="*/ 0 w 6957128"/>
              <a:gd name="connsiteY0" fmla="*/ 2872556 h 2872556"/>
              <a:gd name="connsiteX1" fmla="*/ 2278891 w 6957128"/>
              <a:gd name="connsiteY1" fmla="*/ 1798050 h 2872556"/>
              <a:gd name="connsiteX2" fmla="*/ 4388819 w 6957128"/>
              <a:gd name="connsiteY2" fmla="*/ 13876 h 2872556"/>
              <a:gd name="connsiteX3" fmla="*/ 5963864 w 6957128"/>
              <a:gd name="connsiteY3" fmla="*/ 977354 h 2872556"/>
              <a:gd name="connsiteX4" fmla="*/ 6957128 w 6957128"/>
              <a:gd name="connsiteY4" fmla="*/ 1464102 h 2872556"/>
              <a:gd name="connsiteX0" fmla="*/ 0 w 6957128"/>
              <a:gd name="connsiteY0" fmla="*/ 2872556 h 2872556"/>
              <a:gd name="connsiteX1" fmla="*/ 2278891 w 6957128"/>
              <a:gd name="connsiteY1" fmla="*/ 1798050 h 2872556"/>
              <a:gd name="connsiteX2" fmla="*/ 4388819 w 6957128"/>
              <a:gd name="connsiteY2" fmla="*/ 13876 h 2872556"/>
              <a:gd name="connsiteX3" fmla="*/ 5963864 w 6957128"/>
              <a:gd name="connsiteY3" fmla="*/ 977354 h 2872556"/>
              <a:gd name="connsiteX4" fmla="*/ 6957128 w 6957128"/>
              <a:gd name="connsiteY4" fmla="*/ 1464102 h 2872556"/>
              <a:gd name="connsiteX0" fmla="*/ 0 w 6957128"/>
              <a:gd name="connsiteY0" fmla="*/ 2872556 h 2872556"/>
              <a:gd name="connsiteX1" fmla="*/ 2278891 w 6957128"/>
              <a:gd name="connsiteY1" fmla="*/ 1798050 h 2872556"/>
              <a:gd name="connsiteX2" fmla="*/ 4388819 w 6957128"/>
              <a:gd name="connsiteY2" fmla="*/ 13876 h 2872556"/>
              <a:gd name="connsiteX3" fmla="*/ 5963864 w 6957128"/>
              <a:gd name="connsiteY3" fmla="*/ 977354 h 2872556"/>
              <a:gd name="connsiteX4" fmla="*/ 6957128 w 6957128"/>
              <a:gd name="connsiteY4" fmla="*/ 1464102 h 2872556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80 h 2858680"/>
              <a:gd name="connsiteX1" fmla="*/ 2278891 w 6957128"/>
              <a:gd name="connsiteY1" fmla="*/ 1784174 h 2858680"/>
              <a:gd name="connsiteX2" fmla="*/ 4388819 w 6957128"/>
              <a:gd name="connsiteY2" fmla="*/ 0 h 2858680"/>
              <a:gd name="connsiteX3" fmla="*/ 5963864 w 6957128"/>
              <a:gd name="connsiteY3" fmla="*/ 963478 h 2858680"/>
              <a:gd name="connsiteX4" fmla="*/ 6957128 w 6957128"/>
              <a:gd name="connsiteY4" fmla="*/ 1450226 h 2858680"/>
              <a:gd name="connsiteX0" fmla="*/ 0 w 6957128"/>
              <a:gd name="connsiteY0" fmla="*/ 2858694 h 2858694"/>
              <a:gd name="connsiteX1" fmla="*/ 2278891 w 6957128"/>
              <a:gd name="connsiteY1" fmla="*/ 1784188 h 2858694"/>
              <a:gd name="connsiteX2" fmla="*/ 4388819 w 6957128"/>
              <a:gd name="connsiteY2" fmla="*/ 14 h 2858694"/>
              <a:gd name="connsiteX3" fmla="*/ 5963864 w 6957128"/>
              <a:gd name="connsiteY3" fmla="*/ 963492 h 2858694"/>
              <a:gd name="connsiteX4" fmla="*/ 6957128 w 6957128"/>
              <a:gd name="connsiteY4" fmla="*/ 1450240 h 2858694"/>
              <a:gd name="connsiteX0" fmla="*/ 0 w 6957128"/>
              <a:gd name="connsiteY0" fmla="*/ 2858696 h 2858696"/>
              <a:gd name="connsiteX1" fmla="*/ 2278891 w 6957128"/>
              <a:gd name="connsiteY1" fmla="*/ 1784190 h 2858696"/>
              <a:gd name="connsiteX2" fmla="*/ 4388819 w 6957128"/>
              <a:gd name="connsiteY2" fmla="*/ 16 h 2858696"/>
              <a:gd name="connsiteX3" fmla="*/ 5963864 w 6957128"/>
              <a:gd name="connsiteY3" fmla="*/ 963494 h 2858696"/>
              <a:gd name="connsiteX4" fmla="*/ 6957128 w 6957128"/>
              <a:gd name="connsiteY4" fmla="*/ 1450242 h 2858696"/>
              <a:gd name="connsiteX0" fmla="*/ 0 w 6957128"/>
              <a:gd name="connsiteY0" fmla="*/ 2860548 h 2860548"/>
              <a:gd name="connsiteX1" fmla="*/ 2278891 w 6957128"/>
              <a:gd name="connsiteY1" fmla="*/ 1786042 h 2860548"/>
              <a:gd name="connsiteX2" fmla="*/ 4388819 w 6957128"/>
              <a:gd name="connsiteY2" fmla="*/ 1868 h 2860548"/>
              <a:gd name="connsiteX3" fmla="*/ 6957128 w 6957128"/>
              <a:gd name="connsiteY3" fmla="*/ 1452094 h 2860548"/>
              <a:gd name="connsiteX0" fmla="*/ 0 w 6957128"/>
              <a:gd name="connsiteY0" fmla="*/ 2860619 h 2860619"/>
              <a:gd name="connsiteX1" fmla="*/ 2278891 w 6957128"/>
              <a:gd name="connsiteY1" fmla="*/ 1786113 h 2860619"/>
              <a:gd name="connsiteX2" fmla="*/ 4388819 w 6957128"/>
              <a:gd name="connsiteY2" fmla="*/ 1939 h 2860619"/>
              <a:gd name="connsiteX3" fmla="*/ 6957128 w 6957128"/>
              <a:gd name="connsiteY3" fmla="*/ 1452165 h 2860619"/>
              <a:gd name="connsiteX0" fmla="*/ 0 w 6957128"/>
              <a:gd name="connsiteY0" fmla="*/ 2860634 h 2860634"/>
              <a:gd name="connsiteX1" fmla="*/ 2278891 w 6957128"/>
              <a:gd name="connsiteY1" fmla="*/ 1786128 h 2860634"/>
              <a:gd name="connsiteX2" fmla="*/ 4388819 w 6957128"/>
              <a:gd name="connsiteY2" fmla="*/ 1954 h 2860634"/>
              <a:gd name="connsiteX3" fmla="*/ 6957128 w 6957128"/>
              <a:gd name="connsiteY3" fmla="*/ 1452180 h 2860634"/>
              <a:gd name="connsiteX0" fmla="*/ 0 w 6957128"/>
              <a:gd name="connsiteY0" fmla="*/ 2858747 h 2858747"/>
              <a:gd name="connsiteX1" fmla="*/ 2278891 w 6957128"/>
              <a:gd name="connsiteY1" fmla="*/ 1784241 h 2858747"/>
              <a:gd name="connsiteX2" fmla="*/ 4388819 w 6957128"/>
              <a:gd name="connsiteY2" fmla="*/ 67 h 2858747"/>
              <a:gd name="connsiteX3" fmla="*/ 6957128 w 6957128"/>
              <a:gd name="connsiteY3" fmla="*/ 1450293 h 2858747"/>
              <a:gd name="connsiteX0" fmla="*/ 0 w 6957128"/>
              <a:gd name="connsiteY0" fmla="*/ 2858723 h 2858723"/>
              <a:gd name="connsiteX1" fmla="*/ 2278891 w 6957128"/>
              <a:gd name="connsiteY1" fmla="*/ 1784217 h 2858723"/>
              <a:gd name="connsiteX2" fmla="*/ 4388819 w 6957128"/>
              <a:gd name="connsiteY2" fmla="*/ 43 h 2858723"/>
              <a:gd name="connsiteX3" fmla="*/ 6957128 w 6957128"/>
              <a:gd name="connsiteY3" fmla="*/ 1450269 h 2858723"/>
              <a:gd name="connsiteX0" fmla="*/ 0 w 6957128"/>
              <a:gd name="connsiteY0" fmla="*/ 2858721 h 2858721"/>
              <a:gd name="connsiteX1" fmla="*/ 2278891 w 6957128"/>
              <a:gd name="connsiteY1" fmla="*/ 1784215 h 2858721"/>
              <a:gd name="connsiteX2" fmla="*/ 4388819 w 6957128"/>
              <a:gd name="connsiteY2" fmla="*/ 41 h 2858721"/>
              <a:gd name="connsiteX3" fmla="*/ 6957128 w 6957128"/>
              <a:gd name="connsiteY3" fmla="*/ 1450267 h 2858721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0 w 6957128"/>
              <a:gd name="connsiteY4" fmla="*/ 2858727 h 2858727"/>
              <a:gd name="connsiteX0" fmla="*/ 0 w 6957328"/>
              <a:gd name="connsiteY0" fmla="*/ 2858727 h 2858727"/>
              <a:gd name="connsiteX1" fmla="*/ 2278891 w 6957328"/>
              <a:gd name="connsiteY1" fmla="*/ 1784221 h 2858727"/>
              <a:gd name="connsiteX2" fmla="*/ 4388819 w 6957328"/>
              <a:gd name="connsiteY2" fmla="*/ 47 h 2858727"/>
              <a:gd name="connsiteX3" fmla="*/ 6957128 w 6957328"/>
              <a:gd name="connsiteY3" fmla="*/ 1450273 h 2858727"/>
              <a:gd name="connsiteX4" fmla="*/ 4261321 w 6957328"/>
              <a:gd name="connsiteY4" fmla="*/ 1998140 h 2858727"/>
              <a:gd name="connsiteX5" fmla="*/ 0 w 6957328"/>
              <a:gd name="connsiteY5" fmla="*/ 2858727 h 2858727"/>
              <a:gd name="connsiteX0" fmla="*/ 0 w 6957328"/>
              <a:gd name="connsiteY0" fmla="*/ 2858727 h 2858727"/>
              <a:gd name="connsiteX1" fmla="*/ 2278891 w 6957328"/>
              <a:gd name="connsiteY1" fmla="*/ 1784221 h 2858727"/>
              <a:gd name="connsiteX2" fmla="*/ 4388819 w 6957328"/>
              <a:gd name="connsiteY2" fmla="*/ 47 h 2858727"/>
              <a:gd name="connsiteX3" fmla="*/ 6957128 w 6957328"/>
              <a:gd name="connsiteY3" fmla="*/ 1450273 h 2858727"/>
              <a:gd name="connsiteX4" fmla="*/ 4261321 w 6957328"/>
              <a:gd name="connsiteY4" fmla="*/ 1998140 h 2858727"/>
              <a:gd name="connsiteX5" fmla="*/ 2420348 w 6957328"/>
              <a:gd name="connsiteY5" fmla="*/ 2373354 h 2858727"/>
              <a:gd name="connsiteX6" fmla="*/ 0 w 6957328"/>
              <a:gd name="connsiteY6" fmla="*/ 2858727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4860953 w 6957128"/>
              <a:gd name="connsiteY4" fmla="*/ 1851715 h 2858727"/>
              <a:gd name="connsiteX5" fmla="*/ 4261321 w 6957128"/>
              <a:gd name="connsiteY5" fmla="*/ 1998140 h 2858727"/>
              <a:gd name="connsiteX6" fmla="*/ 2420348 w 6957128"/>
              <a:gd name="connsiteY6" fmla="*/ 2373354 h 2858727"/>
              <a:gd name="connsiteX7" fmla="*/ 0 w 6957128"/>
              <a:gd name="connsiteY7" fmla="*/ 2858727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4261321 w 6957128"/>
              <a:gd name="connsiteY4" fmla="*/ 1998140 h 2858727"/>
              <a:gd name="connsiteX5" fmla="*/ 2420348 w 6957128"/>
              <a:gd name="connsiteY5" fmla="*/ 2373354 h 2858727"/>
              <a:gd name="connsiteX6" fmla="*/ 0 w 6957128"/>
              <a:gd name="connsiteY6" fmla="*/ 2858727 h 2858727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  <a:gd name="connsiteX4" fmla="*/ 4261321 w 6957128"/>
              <a:gd name="connsiteY4" fmla="*/ 1998140 h 2858727"/>
              <a:gd name="connsiteX5" fmla="*/ 0 w 6957128"/>
              <a:gd name="connsiteY5" fmla="*/ 2858727 h 2858727"/>
              <a:gd name="connsiteX0" fmla="*/ 0 w 7038562"/>
              <a:gd name="connsiteY0" fmla="*/ 2858727 h 3288510"/>
              <a:gd name="connsiteX1" fmla="*/ 2278891 w 7038562"/>
              <a:gd name="connsiteY1" fmla="*/ 1784221 h 3288510"/>
              <a:gd name="connsiteX2" fmla="*/ 4388819 w 7038562"/>
              <a:gd name="connsiteY2" fmla="*/ 47 h 3288510"/>
              <a:gd name="connsiteX3" fmla="*/ 6957128 w 7038562"/>
              <a:gd name="connsiteY3" fmla="*/ 1450273 h 3288510"/>
              <a:gd name="connsiteX4" fmla="*/ 7038562 w 7038562"/>
              <a:gd name="connsiteY4" fmla="*/ 3288510 h 3288510"/>
              <a:gd name="connsiteX5" fmla="*/ 0 w 7038562"/>
              <a:gd name="connsiteY5" fmla="*/ 2858727 h 3288510"/>
              <a:gd name="connsiteX0" fmla="*/ 0 w 7038562"/>
              <a:gd name="connsiteY0" fmla="*/ 2858727 h 3288510"/>
              <a:gd name="connsiteX1" fmla="*/ 2278891 w 7038562"/>
              <a:gd name="connsiteY1" fmla="*/ 1784221 h 3288510"/>
              <a:gd name="connsiteX2" fmla="*/ 4388819 w 7038562"/>
              <a:gd name="connsiteY2" fmla="*/ 47 h 3288510"/>
              <a:gd name="connsiteX3" fmla="*/ 6957128 w 7038562"/>
              <a:gd name="connsiteY3" fmla="*/ 1450273 h 3288510"/>
              <a:gd name="connsiteX4" fmla="*/ 7038562 w 7038562"/>
              <a:gd name="connsiteY4" fmla="*/ 3288510 h 3288510"/>
              <a:gd name="connsiteX5" fmla="*/ 1052767 w 7038562"/>
              <a:gd name="connsiteY5" fmla="*/ 2931599 h 3288510"/>
              <a:gd name="connsiteX6" fmla="*/ 0 w 7038562"/>
              <a:gd name="connsiteY6" fmla="*/ 2858727 h 3288510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609369 w 7647931"/>
              <a:gd name="connsiteY0" fmla="*/ 2858727 h 3380025"/>
              <a:gd name="connsiteX1" fmla="*/ 2888260 w 7647931"/>
              <a:gd name="connsiteY1" fmla="*/ 1784221 h 3380025"/>
              <a:gd name="connsiteX2" fmla="*/ 4998188 w 7647931"/>
              <a:gd name="connsiteY2" fmla="*/ 47 h 3380025"/>
              <a:gd name="connsiteX3" fmla="*/ 7566497 w 7647931"/>
              <a:gd name="connsiteY3" fmla="*/ 1450273 h 3380025"/>
              <a:gd name="connsiteX4" fmla="*/ 7647931 w 7647931"/>
              <a:gd name="connsiteY4" fmla="*/ 3288510 h 3380025"/>
              <a:gd name="connsiteX5" fmla="*/ 0 w 7647931"/>
              <a:gd name="connsiteY5" fmla="*/ 3380025 h 3380025"/>
              <a:gd name="connsiteX6" fmla="*/ 609369 w 7647931"/>
              <a:gd name="connsiteY6" fmla="*/ 2858727 h 3380025"/>
              <a:gd name="connsiteX0" fmla="*/ 7647931 w 7734194"/>
              <a:gd name="connsiteY0" fmla="*/ 3288510 h 3380025"/>
              <a:gd name="connsiteX1" fmla="*/ 0 w 7734194"/>
              <a:gd name="connsiteY1" fmla="*/ 3380025 h 3380025"/>
              <a:gd name="connsiteX2" fmla="*/ 609369 w 7734194"/>
              <a:gd name="connsiteY2" fmla="*/ 2858727 h 3380025"/>
              <a:gd name="connsiteX3" fmla="*/ 2888260 w 7734194"/>
              <a:gd name="connsiteY3" fmla="*/ 1784221 h 3380025"/>
              <a:gd name="connsiteX4" fmla="*/ 4998188 w 7734194"/>
              <a:gd name="connsiteY4" fmla="*/ 47 h 3380025"/>
              <a:gd name="connsiteX5" fmla="*/ 7566497 w 7734194"/>
              <a:gd name="connsiteY5" fmla="*/ 1450273 h 3380025"/>
              <a:gd name="connsiteX6" fmla="*/ 7734194 w 7734194"/>
              <a:gd name="connsiteY6" fmla="*/ 3363553 h 3380025"/>
              <a:gd name="connsiteX0" fmla="*/ 7647931 w 7647931"/>
              <a:gd name="connsiteY0" fmla="*/ 3288510 h 3380025"/>
              <a:gd name="connsiteX1" fmla="*/ 0 w 7647931"/>
              <a:gd name="connsiteY1" fmla="*/ 3380025 h 3380025"/>
              <a:gd name="connsiteX2" fmla="*/ 609369 w 7647931"/>
              <a:gd name="connsiteY2" fmla="*/ 2858727 h 3380025"/>
              <a:gd name="connsiteX3" fmla="*/ 2888260 w 7647931"/>
              <a:gd name="connsiteY3" fmla="*/ 1784221 h 3380025"/>
              <a:gd name="connsiteX4" fmla="*/ 4998188 w 7647931"/>
              <a:gd name="connsiteY4" fmla="*/ 47 h 3380025"/>
              <a:gd name="connsiteX5" fmla="*/ 7566497 w 7647931"/>
              <a:gd name="connsiteY5" fmla="*/ 1450273 h 3380025"/>
              <a:gd name="connsiteX0" fmla="*/ 0 w 7566497"/>
              <a:gd name="connsiteY0" fmla="*/ 3380025 h 3380025"/>
              <a:gd name="connsiteX1" fmla="*/ 609369 w 7566497"/>
              <a:gd name="connsiteY1" fmla="*/ 2858727 h 3380025"/>
              <a:gd name="connsiteX2" fmla="*/ 2888260 w 7566497"/>
              <a:gd name="connsiteY2" fmla="*/ 1784221 h 3380025"/>
              <a:gd name="connsiteX3" fmla="*/ 4998188 w 7566497"/>
              <a:gd name="connsiteY3" fmla="*/ 47 h 3380025"/>
              <a:gd name="connsiteX4" fmla="*/ 7566497 w 7566497"/>
              <a:gd name="connsiteY4" fmla="*/ 1450273 h 3380025"/>
              <a:gd name="connsiteX0" fmla="*/ 0 w 6957128"/>
              <a:gd name="connsiteY0" fmla="*/ 2858727 h 2858727"/>
              <a:gd name="connsiteX1" fmla="*/ 2278891 w 6957128"/>
              <a:gd name="connsiteY1" fmla="*/ 1784221 h 2858727"/>
              <a:gd name="connsiteX2" fmla="*/ 4388819 w 6957128"/>
              <a:gd name="connsiteY2" fmla="*/ 47 h 2858727"/>
              <a:gd name="connsiteX3" fmla="*/ 6957128 w 6957128"/>
              <a:gd name="connsiteY3" fmla="*/ 1450273 h 285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128" h="2858727">
                <a:moveTo>
                  <a:pt x="0" y="2858727"/>
                </a:moveTo>
                <a:cubicBezTo>
                  <a:pt x="789222" y="2766887"/>
                  <a:pt x="1579339" y="2459536"/>
                  <a:pt x="2278891" y="1784221"/>
                </a:cubicBezTo>
                <a:cubicBezTo>
                  <a:pt x="2978443" y="1108906"/>
                  <a:pt x="3472354" y="-8355"/>
                  <a:pt x="4388819" y="47"/>
                </a:cubicBezTo>
                <a:cubicBezTo>
                  <a:pt x="5305284" y="8449"/>
                  <a:pt x="5336404" y="1068907"/>
                  <a:pt x="6957128" y="1450273"/>
                </a:cubicBezTo>
              </a:path>
            </a:pathLst>
          </a:custGeom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7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Minaei</dc:creator>
  <cp:lastModifiedBy>Amir Minaei</cp:lastModifiedBy>
  <cp:revision>14</cp:revision>
  <dcterms:created xsi:type="dcterms:W3CDTF">2019-10-14T14:11:40Z</dcterms:created>
  <dcterms:modified xsi:type="dcterms:W3CDTF">2019-11-06T06:15:54Z</dcterms:modified>
</cp:coreProperties>
</file>