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9BABF-FE20-4838-96A5-C70120CBCDB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99B3D-E437-4FBF-88AD-81D136C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3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0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2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5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4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5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C79C5D-2A6F-F04D-97DA-BEF2467B64E4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1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api/views/4ijn-s7e5/rows.csv?accessType=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Indian Restaurants Analysis</a:t>
            </a:r>
            <a:br>
              <a:rPr lang="en-US" dirty="0" smtClean="0"/>
            </a:br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Amir Musallam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focus on Indian restaurants </a:t>
            </a:r>
            <a:r>
              <a:rPr lang="en-US" dirty="0" smtClean="0"/>
              <a:t>in the Chicago land area </a:t>
            </a:r>
            <a:r>
              <a:rPr lang="en-US" dirty="0"/>
              <a:t>which will be analyzed and rated using </a:t>
            </a:r>
            <a:r>
              <a:rPr lang="en-US" dirty="0" smtClean="0"/>
              <a:t>Foursquare. This will be market analysis to see what kind of competition exists in Chicago.</a:t>
            </a:r>
          </a:p>
        </p:txBody>
      </p:sp>
    </p:spTree>
    <p:extLst>
      <p:ext uri="{BB962C8B-B14F-4D97-AF65-F5344CB8AC3E}">
        <p14:creationId xmlns:p14="http://schemas.microsoft.com/office/powerpoint/2010/main" val="21518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Chicago restaurant inspection data from </a:t>
            </a:r>
            <a:r>
              <a:rPr lang="en-US" dirty="0" smtClean="0"/>
              <a:t>2010-2020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source : </a:t>
            </a:r>
            <a:r>
              <a:rPr lang="en-US" dirty="0">
                <a:hlinkClick r:id="rId2"/>
              </a:rPr>
              <a:t>https://data.cityofchicago.org/api/views/4ijn-s7e5/rows.csv?accessType=DOWNLOAD</a:t>
            </a:r>
            <a:endParaRPr lang="en-US" dirty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Description </a:t>
            </a:r>
            <a:r>
              <a:rPr lang="en-US" dirty="0"/>
              <a:t>: This data set contains </a:t>
            </a:r>
            <a:r>
              <a:rPr lang="en-US" b="1" dirty="0" smtClean="0"/>
              <a:t>137,907</a:t>
            </a:r>
            <a:r>
              <a:rPr lang="en-US" dirty="0" smtClean="0"/>
              <a:t> </a:t>
            </a:r>
            <a:r>
              <a:rPr lang="en-US" dirty="0"/>
              <a:t>rows and </a:t>
            </a:r>
            <a:r>
              <a:rPr lang="en-US" b="1" dirty="0"/>
              <a:t>17</a:t>
            </a:r>
            <a:r>
              <a:rPr lang="en-US" dirty="0"/>
              <a:t> columns with Restaurant Name, Street Name,  </a:t>
            </a:r>
            <a:r>
              <a:rPr lang="en-US" dirty="0" smtClean="0"/>
              <a:t>  violation </a:t>
            </a:r>
            <a:r>
              <a:rPr lang="en-US" dirty="0"/>
              <a:t>descriptions along with their latitude and longitude. This data will be downloaded and used</a:t>
            </a:r>
            <a:r>
              <a:rPr lang="en-US" dirty="0" smtClean="0"/>
              <a:t>.</a:t>
            </a:r>
          </a:p>
          <a:p>
            <a:pPr marL="971400" lvl="5" indent="0">
              <a:buNone/>
            </a:pPr>
            <a:endParaRPr lang="en-US" dirty="0"/>
          </a:p>
          <a:p>
            <a:r>
              <a:rPr lang="en-US" dirty="0"/>
              <a:t>2. Ratings of Indian restaurants for selected locality in </a:t>
            </a:r>
            <a:r>
              <a:rPr lang="en-US" dirty="0" smtClean="0"/>
              <a:t>Chicago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source : </a:t>
            </a:r>
            <a:r>
              <a:rPr lang="en-US" dirty="0" err="1"/>
              <a:t>Fousquare</a:t>
            </a:r>
            <a:r>
              <a:rPr lang="en-US" dirty="0"/>
              <a:t> API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Description </a:t>
            </a:r>
            <a:r>
              <a:rPr lang="en-US" dirty="0"/>
              <a:t>: By using this </a:t>
            </a:r>
            <a:r>
              <a:rPr lang="en-US" dirty="0" err="1"/>
              <a:t>api</a:t>
            </a:r>
            <a:r>
              <a:rPr lang="en-US" dirty="0"/>
              <a:t> we will get all the ratings for Indian restaurants in selected neighborhood</a:t>
            </a:r>
          </a:p>
        </p:txBody>
      </p:sp>
    </p:spTree>
    <p:extLst>
      <p:ext uri="{BB962C8B-B14F-4D97-AF65-F5344CB8AC3E}">
        <p14:creationId xmlns:p14="http://schemas.microsoft.com/office/powerpoint/2010/main" val="39921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Chicago Restaurants Inspection Score from 2010-2020 by Risk Category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692" y="2307925"/>
            <a:ext cx="6283837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Likes of Indian Restaurants in Chicago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2274711"/>
            <a:ext cx="4664075" cy="321504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43611" y="2690112"/>
            <a:ext cx="4663440" cy="376732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Cumin was the most liked Indian restaurant in Chicago based on Foursquare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Cumin also had an Average rating of 8.1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Chicago </a:t>
            </a:r>
            <a:r>
              <a:rPr lang="en-US" dirty="0"/>
              <a:t>has quite a few Indian restaurants. However it does have the potential market for opening a new Indian restaurant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Roughly </a:t>
            </a:r>
            <a:r>
              <a:rPr lang="en-US" dirty="0"/>
              <a:t>80% of Indian restaurants that are </a:t>
            </a:r>
            <a:r>
              <a:rPr lang="en-US" dirty="0" smtClean="0"/>
              <a:t>currently </a:t>
            </a:r>
            <a:r>
              <a:rPr lang="en-US" dirty="0"/>
              <a:t>present in Chicago are placed in high risk category based on the inspection data from 2010-2020.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Indian restaurants in the Chicago were </a:t>
            </a:r>
            <a:r>
              <a:rPr lang="en-US" dirty="0" smtClean="0"/>
              <a:t>visualized </a:t>
            </a:r>
            <a:r>
              <a:rPr lang="en-US" dirty="0"/>
              <a:t>using the folium map rendering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Foursquare </a:t>
            </a:r>
            <a:r>
              <a:rPr lang="en-US" dirty="0"/>
              <a:t>API, the venue details for the Indian restaurants were analyzed and found that among all the restaurants in Chicago - Cumin is the best place to dine.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</TotalTime>
  <Words>256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Metropolitan</vt:lpstr>
      <vt:lpstr>Indian Restaurants Analysis Chicago</vt:lpstr>
      <vt:lpstr>Intro</vt:lpstr>
      <vt:lpstr>Data Acquisition</vt:lpstr>
      <vt:lpstr>Chicago Restaurants Inspection Score from 2010-2020 by Risk Category</vt:lpstr>
      <vt:lpstr>Likes of Indian Restaurants in Chicago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Restaurants Analysis Chicago</dc:title>
  <dc:creator>Amir Musallam</dc:creator>
  <cp:lastModifiedBy>Amir Musallam</cp:lastModifiedBy>
  <cp:revision>2</cp:revision>
  <dcterms:created xsi:type="dcterms:W3CDTF">2020-06-09T00:13:43Z</dcterms:created>
  <dcterms:modified xsi:type="dcterms:W3CDTF">2020-06-09T00:31:19Z</dcterms:modified>
</cp:coreProperties>
</file>