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60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96DF-A4FC-7CA1-5A05-8BE9FC91F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76B17-72F3-55B7-BDF0-2497FE2A5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A4048-8169-6603-6FFA-CCDE2C86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47D5-B1BE-E80B-31C5-B9F34AD2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C9B9-157B-3932-8755-148EADE8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F3A7-7A5D-6B11-DD7E-FC48F048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0966C-C012-9DC3-5B8F-6C8F867E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DCD5-9895-938E-8DFE-4D7EF632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3F5A7-1375-9925-F02B-40DCEEC8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1D16-B5E5-9309-30EC-8161865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1DE38-A280-7534-CBB5-41E3013BF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779F5-AF0A-CF6D-A369-A52F44FC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8B7B-145D-DD86-E75A-8FB05AA2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E350-7628-CC2A-2A35-FBB6BFA3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8CB6-D81E-58ED-5F9B-18671F81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EF31-8423-7479-CB6E-64B20152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E1879-0F91-B1FA-3718-4968CE6F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9FB0-2EF6-68CE-B514-36222113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12A6-36AD-2165-6FE2-23D3AA73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3B49-F20C-36A8-43A3-0FAA801A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1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F26-98DB-D1B0-47C8-EB532AFC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32BE-3ECF-C54B-DF5E-4AA144D0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EE1B-32D7-2466-48E6-16654446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A7C7-B459-2F49-62AD-61BE4D3C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297E-83DF-719D-087E-5287A2EF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4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E052-6F04-B4EC-C298-064E8BF1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369-B4FF-567B-D5A0-92EA924E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366C0-BB8B-0B04-E81C-4674A2E8D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9E32E-7599-0663-0FD8-4A4A86A3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D9069-3924-19C9-6580-C7600F41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070A-D379-243D-0960-0B533394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C022-3DBB-2DCB-DFE8-308C75DA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997F-F7D3-3492-5B56-7C2DD6E06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1E43-F0F6-96BA-D5DA-75FD5172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11356-8152-4AD6-21FA-B30F09578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4934F-CF7F-CDD3-BA3A-653C2F358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6488C-3D1F-1041-2586-9C922FE0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C8E59-D74D-B544-DF3B-431F25A9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3289F-8DAE-044C-8732-682E79F3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7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8ED0-D081-0060-3AC8-2401EA8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2C7F-C33C-72C7-4E82-3F5F7A03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3137A-8142-75CB-A1CF-631FFD77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EB010-9B54-E2BD-ABA0-E67EC7DC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F4276-4FF7-5F78-72C8-EA799091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648A6-DBFA-6575-D942-AFA18D4E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86449-1365-8D60-3FFE-162E7966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9ED-6EE3-CB86-8B66-EB09BCFF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4DDA-973B-4198-EBFC-D66D8037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9D14F-9B5C-AF5E-856D-C306742BA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00F3-43E3-4207-F114-5C7534EE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51D8-6639-4612-53AA-A0E78ACD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D06FC-4714-ACA2-2D75-1877FCC0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6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CC2C-B525-7950-7A79-3535E98F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FA26E-D7BB-D9D4-E25A-AE9E0BC9B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EEF15-1405-4117-ED40-CB4F1A37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435B1-C2FC-EAA8-57D5-B9E74F72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AF895-A63F-2F55-6762-200D2BA8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61A7C-CA46-80C7-485A-C3FD2673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57805-2AC1-D90E-4616-4D5EC4E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3AEA2-56C8-AEED-72B3-67F4029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8DC7-6F10-C12C-0412-70A26BE6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B3AD-4C17-4E16-8C36-CA5216C8324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9D47-BF01-1834-AB26-0764226F9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7090F-F2F7-7059-9DDA-14496C6D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3717-75A5-4331-A857-020811191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6928-CE5E-9C1A-D342-C5E76CD33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Plots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0EFC8-5975-2585-76EB-2A82C126E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D511-3114-24E5-984E-2037A338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D4B9-2F93-AB97-06D5-79D438B35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bar plots.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histogram.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boxplot.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density plots.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area plots.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scatter plots.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hexagonal bin plots.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pie plots.</a:t>
            </a:r>
          </a:p>
        </p:txBody>
      </p:sp>
    </p:spTree>
    <p:extLst>
      <p:ext uri="{BB962C8B-B14F-4D97-AF65-F5344CB8AC3E}">
        <p14:creationId xmlns:p14="http://schemas.microsoft.com/office/powerpoint/2010/main" val="104968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8791-4CBC-FED8-E31B-757A733C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7453-CBE4-2E8C-1147-93F8294E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Statistical Charts.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Scientific Charts.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Financial Charts.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Maps.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AI and ML.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Visualizing Biological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Subplots.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Animations.</a:t>
            </a:r>
          </a:p>
        </p:txBody>
      </p:sp>
    </p:spTree>
    <p:extLst>
      <p:ext uri="{BB962C8B-B14F-4D97-AF65-F5344CB8AC3E}">
        <p14:creationId xmlns:p14="http://schemas.microsoft.com/office/powerpoint/2010/main" val="326672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29BD9-8948-6C9C-6718-104C0EE58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33" y="15032"/>
            <a:ext cx="7944134" cy="6842968"/>
          </a:xfrm>
        </p:spPr>
      </p:pic>
    </p:spTree>
    <p:extLst>
      <p:ext uri="{BB962C8B-B14F-4D97-AF65-F5344CB8AC3E}">
        <p14:creationId xmlns:p14="http://schemas.microsoft.com/office/powerpoint/2010/main" val="149168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876AF-2D2E-0833-A90B-63C0F26B1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5" y="33366"/>
            <a:ext cx="8231359" cy="6824633"/>
          </a:xfrm>
        </p:spPr>
      </p:pic>
    </p:spTree>
    <p:extLst>
      <p:ext uri="{BB962C8B-B14F-4D97-AF65-F5344CB8AC3E}">
        <p14:creationId xmlns:p14="http://schemas.microsoft.com/office/powerpoint/2010/main" val="28089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46D-F87F-B7C9-6466-8E203807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Libs to make graphs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2ED-D968-E0EA-9743-7161F152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Matplotlib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Plotly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Seaborn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GGplot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Altair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Bokeh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Pygal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Geoplotlib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1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1E81-A90C-5882-A35D-F6643907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library for </a:t>
            </a:r>
            <a:r>
              <a:rPr lang="en-US" dirty="0" err="1"/>
              <a:t>Ploting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7930-C868-91DD-82C9-2EB1A9C7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</a:t>
            </a:r>
            <a:r>
              <a:rPr lang="en-US" dirty="0"/>
              <a:t> lib,</a:t>
            </a:r>
          </a:p>
          <a:p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3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3DF3-36E6-1CEB-C4E5-2C51B869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 we make the Reports using Viz?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78E9-F4A9-2764-3FBA-98F648B6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Absolutely Not</a:t>
            </a:r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You need something more than a typical data visualization tool. With data storytelling, you can communicate a complex dataset more effectively, and convey key information through both visual and textual form. As a result, the audience can better understand important insights.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Anyhow, some type of reports do not need data visualizations e.g. Monthly Distribution reports and bank statement.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5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Types of Plots in Python</vt:lpstr>
      <vt:lpstr>PowerPoint Presentation</vt:lpstr>
      <vt:lpstr>PowerPoint Presentation</vt:lpstr>
      <vt:lpstr>PowerPoint Presentation</vt:lpstr>
      <vt:lpstr>PowerPoint Presentation</vt:lpstr>
      <vt:lpstr>Best Libs to make graphs in Python</vt:lpstr>
      <vt:lpstr>Recommended library for Ploting?</vt:lpstr>
      <vt:lpstr>Can we make the Reports using Viz?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Plots in Python</dc:title>
  <dc:creator>amir raja</dc:creator>
  <cp:lastModifiedBy>amir raja</cp:lastModifiedBy>
  <cp:revision>2</cp:revision>
  <dcterms:created xsi:type="dcterms:W3CDTF">2022-11-12T10:41:43Z</dcterms:created>
  <dcterms:modified xsi:type="dcterms:W3CDTF">2022-11-12T10:52:04Z</dcterms:modified>
</cp:coreProperties>
</file>