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fa733625b_1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fa733625b_1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fa733625b_1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fa733625b_1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fa733625b_1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fa733625b_1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Talia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3d499bece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3d499bece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3d499bec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3d499bec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3d499bece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3d499bece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d499be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d499be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fa733625b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fa733625b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fa733625b_1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fa733625b_1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Talia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3d499bec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3d499bec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Jenny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3cfcbdb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3cfcbdb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3cfcbdb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3cfcbdb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Talia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3d499bece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3d499bece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3d499bece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3d499bece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XdQVvsPrGH73Uq-Wj8zLMkNFWVJmf61k/view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9197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 101 CSOON Prototype Demo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526450" y="2498675"/>
            <a:ext cx="70389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Jenny Chen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Amir Roshankar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Daniel Song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Talia Wang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194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Challenges Faced 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Thus Far</a:t>
            </a:r>
            <a:endParaRPr b="1"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946075"/>
            <a:ext cx="7038900" cy="19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Wiring and Setup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Power supply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ultrasonic sensors to control motor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Supporting weight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016700" y="393750"/>
            <a:ext cx="8127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How we Addressed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 Challenges</a:t>
            </a:r>
            <a:endParaRPr b="1" sz="3600"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142750" y="1716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/>
              <a:t>Checked wiring with multiple similar schematics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/>
              <a:t>Not using batteries to power the motor, but a </a:t>
            </a:r>
            <a:r>
              <a:rPr lang="en" sz="2000"/>
              <a:t>DC Power Supply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Printing values from ultrasonic sensors and motor states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Switching idea from laptop to phone to reduce weight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948625" y="573250"/>
            <a:ext cx="8127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Future Tasks and Challenges</a:t>
            </a:r>
            <a:endParaRPr b="1" sz="3600"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111800" y="1691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Making our wiring/attachments permanent with soldering/gluing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Hand recognition with a camera, and putting this on a mobile app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Stabilizing our stand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Obtain</a:t>
            </a:r>
            <a:r>
              <a:rPr lang="en" sz="2200"/>
              <a:t>ing a higher voltage </a:t>
            </a:r>
            <a:r>
              <a:rPr lang="en" sz="2200"/>
              <a:t>power source to power motor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111800" y="1691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AC to DC converter/Step down transformer that connects to the wall sockets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Do more research into OpenCV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Develop software to recognize hand gestures and associate them with PDF commands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948625" y="573250"/>
            <a:ext cx="8127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Plans to Overcome Challenges</a:t>
            </a:r>
            <a:endParaRPr b="1" sz="3600"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111800" y="1691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we use a DC brush motor we may be able to build and keep momentum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We will sacrifice control, however, so it will be a last resort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Connecting the rotor to the platform with a belt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Allows us to fortify stand and spin more weight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2829000" y="2089950"/>
            <a:ext cx="3343200" cy="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han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ks for listening</a:t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 rotWithShape="1">
          <a:blip r:embed="rId3">
            <a:alphaModFix/>
          </a:blip>
          <a:srcRect b="8925" l="0" r="0" t="0"/>
          <a:stretch/>
        </p:blipFill>
        <p:spPr>
          <a:xfrm>
            <a:off x="3167075" y="2823125"/>
            <a:ext cx="2667051" cy="179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655375" y="372850"/>
            <a:ext cx="8127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Problem:</a:t>
            </a:r>
            <a:endParaRPr b="1"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24350" y="1388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Cooking/cleaning/painting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Can’t use your phone without making a mess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88" y="264370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4">
            <a:alphaModFix/>
          </a:blip>
          <a:srcRect b="0" l="11685" r="8823" t="0"/>
          <a:stretch/>
        </p:blipFill>
        <p:spPr>
          <a:xfrm>
            <a:off x="5507325" y="2643700"/>
            <a:ext cx="2937629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8536" y="2503725"/>
            <a:ext cx="2127824" cy="212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787675" y="567050"/>
            <a:ext cx="8127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Initial Solution:</a:t>
            </a:r>
            <a:endParaRPr b="1" sz="3600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834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Rotating laptop stand controlled by ultrasonic sensors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Hands hover over left/right sensor to turn the stand counterclockwise/clockwise respectively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Hand tracking with a laptop camera and OpenCV to scroll through PDFs with hand motions (not yet developed)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016700" y="0"/>
            <a:ext cx="8127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Our </a:t>
            </a:r>
            <a:r>
              <a:rPr b="1" lang="en" sz="3600"/>
              <a:t>Prototype: 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Rotating Stand</a:t>
            </a:r>
            <a:endParaRPr b="1" sz="36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4579800" y="1745950"/>
            <a:ext cx="456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Hardware: 2 ultrasonic sensors, stepper motor, Arduino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Sensors detect when a hand is nearby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Arduino sends command to the motor to move to the next state as needed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Low-cost materials to maximize affordability</a:t>
            </a:r>
            <a:endParaRPr sz="18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75" y="1506687"/>
            <a:ext cx="4008580" cy="3006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787675" y="179500"/>
            <a:ext cx="8127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Our Prototype: 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Rotating Stand</a:t>
            </a:r>
            <a:endParaRPr b="1" sz="3600"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4473150" y="2113750"/>
            <a:ext cx="45642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Simplification: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Motor has 4 states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200 steps in total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Direction of rotation is controlled by 2 ultrasonic sensors</a:t>
            </a:r>
            <a:endParaRPr sz="180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600" y="155050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016700" y="235450"/>
            <a:ext cx="8127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Demo Video</a:t>
            </a:r>
            <a:endParaRPr b="1" sz="3600"/>
          </a:p>
        </p:txBody>
      </p:sp>
      <p:pic>
        <p:nvPicPr>
          <p:cNvPr id="170" name="Google Shape;170;p18" title="SE_prototype_vi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563" y="882575"/>
            <a:ext cx="5533574" cy="41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508350" y="221150"/>
            <a:ext cx="8127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Stand Code</a:t>
            </a:r>
            <a:endParaRPr b="1" sz="36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075" y="1829975"/>
            <a:ext cx="6861825" cy="25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2133275" y="1325725"/>
            <a:ext cx="4877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arenR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Read data from sensors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508350" y="221150"/>
            <a:ext cx="8127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Stand Code</a:t>
            </a:r>
            <a:endParaRPr b="1" sz="3600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249" y="989375"/>
            <a:ext cx="4430174" cy="398441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871201" y="1997150"/>
            <a:ext cx="2358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2) Connect data from sensors to control the motor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508350" y="221150"/>
            <a:ext cx="8127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Stand Code</a:t>
            </a:r>
            <a:endParaRPr b="1" sz="3600"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254075" y="1951675"/>
            <a:ext cx="20109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3) Set the motor (to turn) to the next state</a:t>
            </a:r>
            <a:endParaRPr sz="1800"/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50460" l="0" r="0" t="0"/>
          <a:stretch/>
        </p:blipFill>
        <p:spPr>
          <a:xfrm>
            <a:off x="2484788" y="1122787"/>
            <a:ext cx="3049575" cy="35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0" l="0" r="0" t="49581"/>
          <a:stretch/>
        </p:blipFill>
        <p:spPr>
          <a:xfrm>
            <a:off x="5754200" y="1122775"/>
            <a:ext cx="2996496" cy="35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