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3483A-23B1-48A0-B04C-DCBA0D75EFD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E5FB98-5C30-4DB6-AA02-18483514B543}">
      <dgm:prSet/>
      <dgm:spPr/>
      <dgm:t>
        <a:bodyPr/>
        <a:lstStyle/>
        <a:p>
          <a:r>
            <a:rPr lang="ru-RU"/>
            <a:t>При использовании других программ есть риск получить блокировку аккаунта</a:t>
          </a:r>
          <a:br>
            <a:rPr lang="ru-RU"/>
          </a:br>
          <a:endParaRPr lang="en-US"/>
        </a:p>
      </dgm:t>
    </dgm:pt>
    <dgm:pt modelId="{E055B3EF-BD7B-4EB0-9981-73C16634EF3A}" type="parTrans" cxnId="{B945838C-8964-49AC-A9F3-912807CB0157}">
      <dgm:prSet/>
      <dgm:spPr/>
      <dgm:t>
        <a:bodyPr/>
        <a:lstStyle/>
        <a:p>
          <a:endParaRPr lang="en-US"/>
        </a:p>
      </dgm:t>
    </dgm:pt>
    <dgm:pt modelId="{F19E0F72-000C-4A8F-9360-A5DEC470ECAB}" type="sibTrans" cxnId="{B945838C-8964-49AC-A9F3-912807CB0157}">
      <dgm:prSet/>
      <dgm:spPr/>
      <dgm:t>
        <a:bodyPr/>
        <a:lstStyle/>
        <a:p>
          <a:endParaRPr lang="en-US"/>
        </a:p>
      </dgm:t>
    </dgm:pt>
    <dgm:pt modelId="{DB15D3CC-E436-4886-9C85-D1BC6B8B62B4}">
      <dgm:prSet/>
      <dgm:spPr/>
      <dgm:t>
        <a:bodyPr/>
        <a:lstStyle/>
        <a:p>
          <a:r>
            <a:rPr lang="ru-RU"/>
            <a:t>Страх потерять ресуры</a:t>
          </a:r>
          <a:endParaRPr lang="en-US"/>
        </a:p>
      </dgm:t>
    </dgm:pt>
    <dgm:pt modelId="{124344F1-9C35-4EDB-B4DC-5670392FEDB2}" type="parTrans" cxnId="{FEF9C793-B5E7-44CC-BA36-53769CEF10F3}">
      <dgm:prSet/>
      <dgm:spPr/>
      <dgm:t>
        <a:bodyPr/>
        <a:lstStyle/>
        <a:p>
          <a:endParaRPr lang="en-US"/>
        </a:p>
      </dgm:t>
    </dgm:pt>
    <dgm:pt modelId="{7CEDFCF7-4179-45A0-B749-55C57304CEE8}" type="sibTrans" cxnId="{FEF9C793-B5E7-44CC-BA36-53769CEF10F3}">
      <dgm:prSet/>
      <dgm:spPr/>
      <dgm:t>
        <a:bodyPr/>
        <a:lstStyle/>
        <a:p>
          <a:endParaRPr lang="en-US"/>
        </a:p>
      </dgm:t>
    </dgm:pt>
    <dgm:pt modelId="{7E202E36-940F-4A77-B653-D9D64FD444D1}">
      <dgm:prSet/>
      <dgm:spPr/>
      <dgm:t>
        <a:bodyPr/>
        <a:lstStyle/>
        <a:p>
          <a:r>
            <a:rPr lang="en-US"/>
            <a:t>Kami </a:t>
          </a:r>
          <a:r>
            <a:rPr lang="ru-RU"/>
            <a:t>избавит вас от страха получить бан</a:t>
          </a:r>
          <a:endParaRPr lang="en-US"/>
        </a:p>
      </dgm:t>
    </dgm:pt>
    <dgm:pt modelId="{84123FA3-546D-4ED0-91B5-5AF15CA723A8}" type="parTrans" cxnId="{71F55EB5-DCA5-480F-833B-7092891657CC}">
      <dgm:prSet/>
      <dgm:spPr/>
      <dgm:t>
        <a:bodyPr/>
        <a:lstStyle/>
        <a:p>
          <a:endParaRPr lang="en-US"/>
        </a:p>
      </dgm:t>
    </dgm:pt>
    <dgm:pt modelId="{B21B0D05-CD13-4B9E-8534-E0700BD4C788}" type="sibTrans" cxnId="{71F55EB5-DCA5-480F-833B-7092891657CC}">
      <dgm:prSet/>
      <dgm:spPr/>
      <dgm:t>
        <a:bodyPr/>
        <a:lstStyle/>
        <a:p>
          <a:endParaRPr lang="en-US"/>
        </a:p>
      </dgm:t>
    </dgm:pt>
    <dgm:pt modelId="{807798B3-0598-BA45-AC38-6053E7B600DB}" type="pres">
      <dgm:prSet presAssocID="{B773483A-23B1-48A0-B04C-DCBA0D75EFD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D66857-E0F6-5944-B6C1-46BC82DB1D64}" type="pres">
      <dgm:prSet presAssocID="{16E5FB98-5C30-4DB6-AA02-18483514B543}" presName="hierRoot1" presStyleCnt="0"/>
      <dgm:spPr/>
    </dgm:pt>
    <dgm:pt modelId="{097E7A06-995B-3E49-89EC-97DD34EEC21A}" type="pres">
      <dgm:prSet presAssocID="{16E5FB98-5C30-4DB6-AA02-18483514B543}" presName="composite" presStyleCnt="0"/>
      <dgm:spPr/>
    </dgm:pt>
    <dgm:pt modelId="{5D25848B-D652-E042-B8A6-809574009141}" type="pres">
      <dgm:prSet presAssocID="{16E5FB98-5C30-4DB6-AA02-18483514B543}" presName="background" presStyleLbl="node0" presStyleIdx="0" presStyleCnt="3"/>
      <dgm:spPr/>
    </dgm:pt>
    <dgm:pt modelId="{08CDE515-E886-1049-8DD1-895FC2428B61}" type="pres">
      <dgm:prSet presAssocID="{16E5FB98-5C30-4DB6-AA02-18483514B543}" presName="text" presStyleLbl="fgAcc0" presStyleIdx="0" presStyleCnt="3">
        <dgm:presLayoutVars>
          <dgm:chPref val="3"/>
        </dgm:presLayoutVars>
      </dgm:prSet>
      <dgm:spPr/>
    </dgm:pt>
    <dgm:pt modelId="{FB8E0322-A006-DA4E-AEE4-BF305B1CA21C}" type="pres">
      <dgm:prSet presAssocID="{16E5FB98-5C30-4DB6-AA02-18483514B543}" presName="hierChild2" presStyleCnt="0"/>
      <dgm:spPr/>
    </dgm:pt>
    <dgm:pt modelId="{37733DA2-F597-F348-931E-67ECFAB57235}" type="pres">
      <dgm:prSet presAssocID="{DB15D3CC-E436-4886-9C85-D1BC6B8B62B4}" presName="hierRoot1" presStyleCnt="0"/>
      <dgm:spPr/>
    </dgm:pt>
    <dgm:pt modelId="{8626AB06-D236-CE48-BDD8-E45B8A1CB337}" type="pres">
      <dgm:prSet presAssocID="{DB15D3CC-E436-4886-9C85-D1BC6B8B62B4}" presName="composite" presStyleCnt="0"/>
      <dgm:spPr/>
    </dgm:pt>
    <dgm:pt modelId="{2FFBFFBA-4387-5443-AFD2-CEDF1F8E495D}" type="pres">
      <dgm:prSet presAssocID="{DB15D3CC-E436-4886-9C85-D1BC6B8B62B4}" presName="background" presStyleLbl="node0" presStyleIdx="1" presStyleCnt="3"/>
      <dgm:spPr/>
    </dgm:pt>
    <dgm:pt modelId="{BC0499ED-1AE1-ED4B-9D4F-6228272DBE11}" type="pres">
      <dgm:prSet presAssocID="{DB15D3CC-E436-4886-9C85-D1BC6B8B62B4}" presName="text" presStyleLbl="fgAcc0" presStyleIdx="1" presStyleCnt="3">
        <dgm:presLayoutVars>
          <dgm:chPref val="3"/>
        </dgm:presLayoutVars>
      </dgm:prSet>
      <dgm:spPr/>
    </dgm:pt>
    <dgm:pt modelId="{F7C2AADB-FDBA-9B47-9387-4315BAADF5FD}" type="pres">
      <dgm:prSet presAssocID="{DB15D3CC-E436-4886-9C85-D1BC6B8B62B4}" presName="hierChild2" presStyleCnt="0"/>
      <dgm:spPr/>
    </dgm:pt>
    <dgm:pt modelId="{F64A4525-2FAD-B640-80D2-476D6ADF9216}" type="pres">
      <dgm:prSet presAssocID="{7E202E36-940F-4A77-B653-D9D64FD444D1}" presName="hierRoot1" presStyleCnt="0"/>
      <dgm:spPr/>
    </dgm:pt>
    <dgm:pt modelId="{77610F39-D777-6041-9723-29AF0A23310C}" type="pres">
      <dgm:prSet presAssocID="{7E202E36-940F-4A77-B653-D9D64FD444D1}" presName="composite" presStyleCnt="0"/>
      <dgm:spPr/>
    </dgm:pt>
    <dgm:pt modelId="{FF54843E-5730-CC46-B4F1-2B2D930B6826}" type="pres">
      <dgm:prSet presAssocID="{7E202E36-940F-4A77-B653-D9D64FD444D1}" presName="background" presStyleLbl="node0" presStyleIdx="2" presStyleCnt="3"/>
      <dgm:spPr/>
    </dgm:pt>
    <dgm:pt modelId="{8B2AED53-81BD-CE41-BB26-D74745A77A0F}" type="pres">
      <dgm:prSet presAssocID="{7E202E36-940F-4A77-B653-D9D64FD444D1}" presName="text" presStyleLbl="fgAcc0" presStyleIdx="2" presStyleCnt="3">
        <dgm:presLayoutVars>
          <dgm:chPref val="3"/>
        </dgm:presLayoutVars>
      </dgm:prSet>
      <dgm:spPr/>
    </dgm:pt>
    <dgm:pt modelId="{2DA9F702-0011-A54C-AB19-44DDA501EE69}" type="pres">
      <dgm:prSet presAssocID="{7E202E36-940F-4A77-B653-D9D64FD444D1}" presName="hierChild2" presStyleCnt="0"/>
      <dgm:spPr/>
    </dgm:pt>
  </dgm:ptLst>
  <dgm:cxnLst>
    <dgm:cxn modelId="{706E710A-4803-FD41-8BFF-02755A6F9A57}" type="presOf" srcId="{B773483A-23B1-48A0-B04C-DCBA0D75EFD5}" destId="{807798B3-0598-BA45-AC38-6053E7B600DB}" srcOrd="0" destOrd="0" presId="urn:microsoft.com/office/officeart/2005/8/layout/hierarchy1"/>
    <dgm:cxn modelId="{A5EF5B26-AADD-E748-9A72-9C497C168833}" type="presOf" srcId="{DB15D3CC-E436-4886-9C85-D1BC6B8B62B4}" destId="{BC0499ED-1AE1-ED4B-9D4F-6228272DBE11}" srcOrd="0" destOrd="0" presId="urn:microsoft.com/office/officeart/2005/8/layout/hierarchy1"/>
    <dgm:cxn modelId="{B945838C-8964-49AC-A9F3-912807CB0157}" srcId="{B773483A-23B1-48A0-B04C-DCBA0D75EFD5}" destId="{16E5FB98-5C30-4DB6-AA02-18483514B543}" srcOrd="0" destOrd="0" parTransId="{E055B3EF-BD7B-4EB0-9981-73C16634EF3A}" sibTransId="{F19E0F72-000C-4A8F-9360-A5DEC470ECAB}"/>
    <dgm:cxn modelId="{FEF9C793-B5E7-44CC-BA36-53769CEF10F3}" srcId="{B773483A-23B1-48A0-B04C-DCBA0D75EFD5}" destId="{DB15D3CC-E436-4886-9C85-D1BC6B8B62B4}" srcOrd="1" destOrd="0" parTransId="{124344F1-9C35-4EDB-B4DC-5670392FEDB2}" sibTransId="{7CEDFCF7-4179-45A0-B749-55C57304CEE8}"/>
    <dgm:cxn modelId="{71F55EB5-DCA5-480F-833B-7092891657CC}" srcId="{B773483A-23B1-48A0-B04C-DCBA0D75EFD5}" destId="{7E202E36-940F-4A77-B653-D9D64FD444D1}" srcOrd="2" destOrd="0" parTransId="{84123FA3-546D-4ED0-91B5-5AF15CA723A8}" sibTransId="{B21B0D05-CD13-4B9E-8534-E0700BD4C788}"/>
    <dgm:cxn modelId="{CD8168F1-41B9-E041-80C6-696E3AACB9E2}" type="presOf" srcId="{16E5FB98-5C30-4DB6-AA02-18483514B543}" destId="{08CDE515-E886-1049-8DD1-895FC2428B61}" srcOrd="0" destOrd="0" presId="urn:microsoft.com/office/officeart/2005/8/layout/hierarchy1"/>
    <dgm:cxn modelId="{8DE248F7-E3A3-704E-8882-980117FCE987}" type="presOf" srcId="{7E202E36-940F-4A77-B653-D9D64FD444D1}" destId="{8B2AED53-81BD-CE41-BB26-D74745A77A0F}" srcOrd="0" destOrd="0" presId="urn:microsoft.com/office/officeart/2005/8/layout/hierarchy1"/>
    <dgm:cxn modelId="{728E7254-41DC-804A-AFC8-7DB3CAA11D06}" type="presParOf" srcId="{807798B3-0598-BA45-AC38-6053E7B600DB}" destId="{B7D66857-E0F6-5944-B6C1-46BC82DB1D64}" srcOrd="0" destOrd="0" presId="urn:microsoft.com/office/officeart/2005/8/layout/hierarchy1"/>
    <dgm:cxn modelId="{13713F97-D17C-E546-9394-48AAD14847FE}" type="presParOf" srcId="{B7D66857-E0F6-5944-B6C1-46BC82DB1D64}" destId="{097E7A06-995B-3E49-89EC-97DD34EEC21A}" srcOrd="0" destOrd="0" presId="urn:microsoft.com/office/officeart/2005/8/layout/hierarchy1"/>
    <dgm:cxn modelId="{A88F2F74-434E-9240-ABF6-49E9A2C7B671}" type="presParOf" srcId="{097E7A06-995B-3E49-89EC-97DD34EEC21A}" destId="{5D25848B-D652-E042-B8A6-809574009141}" srcOrd="0" destOrd="0" presId="urn:microsoft.com/office/officeart/2005/8/layout/hierarchy1"/>
    <dgm:cxn modelId="{2F5B2356-E06B-4145-90DD-E5FD194882B5}" type="presParOf" srcId="{097E7A06-995B-3E49-89EC-97DD34EEC21A}" destId="{08CDE515-E886-1049-8DD1-895FC2428B61}" srcOrd="1" destOrd="0" presId="urn:microsoft.com/office/officeart/2005/8/layout/hierarchy1"/>
    <dgm:cxn modelId="{4B77E955-566C-314A-B70A-BFC30953395C}" type="presParOf" srcId="{B7D66857-E0F6-5944-B6C1-46BC82DB1D64}" destId="{FB8E0322-A006-DA4E-AEE4-BF305B1CA21C}" srcOrd="1" destOrd="0" presId="urn:microsoft.com/office/officeart/2005/8/layout/hierarchy1"/>
    <dgm:cxn modelId="{041358BF-2EDD-1F4C-897B-838DDE63246B}" type="presParOf" srcId="{807798B3-0598-BA45-AC38-6053E7B600DB}" destId="{37733DA2-F597-F348-931E-67ECFAB57235}" srcOrd="1" destOrd="0" presId="urn:microsoft.com/office/officeart/2005/8/layout/hierarchy1"/>
    <dgm:cxn modelId="{691D09FC-8AC6-8F44-A04F-605CBC1388F6}" type="presParOf" srcId="{37733DA2-F597-F348-931E-67ECFAB57235}" destId="{8626AB06-D236-CE48-BDD8-E45B8A1CB337}" srcOrd="0" destOrd="0" presId="urn:microsoft.com/office/officeart/2005/8/layout/hierarchy1"/>
    <dgm:cxn modelId="{F95D0FD0-7BD1-1742-B9DA-C556AA6B393D}" type="presParOf" srcId="{8626AB06-D236-CE48-BDD8-E45B8A1CB337}" destId="{2FFBFFBA-4387-5443-AFD2-CEDF1F8E495D}" srcOrd="0" destOrd="0" presId="urn:microsoft.com/office/officeart/2005/8/layout/hierarchy1"/>
    <dgm:cxn modelId="{70E00BEF-391B-D748-8619-3BB4326EFBF3}" type="presParOf" srcId="{8626AB06-D236-CE48-BDD8-E45B8A1CB337}" destId="{BC0499ED-1AE1-ED4B-9D4F-6228272DBE11}" srcOrd="1" destOrd="0" presId="urn:microsoft.com/office/officeart/2005/8/layout/hierarchy1"/>
    <dgm:cxn modelId="{A64E1276-1753-B648-924E-FACFE62E60FC}" type="presParOf" srcId="{37733DA2-F597-F348-931E-67ECFAB57235}" destId="{F7C2AADB-FDBA-9B47-9387-4315BAADF5FD}" srcOrd="1" destOrd="0" presId="urn:microsoft.com/office/officeart/2005/8/layout/hierarchy1"/>
    <dgm:cxn modelId="{5875B016-9B78-CB44-AA1E-AFED1173F76E}" type="presParOf" srcId="{807798B3-0598-BA45-AC38-6053E7B600DB}" destId="{F64A4525-2FAD-B640-80D2-476D6ADF9216}" srcOrd="2" destOrd="0" presId="urn:microsoft.com/office/officeart/2005/8/layout/hierarchy1"/>
    <dgm:cxn modelId="{CB504374-1000-B245-AFF4-EF23F9D32AC4}" type="presParOf" srcId="{F64A4525-2FAD-B640-80D2-476D6ADF9216}" destId="{77610F39-D777-6041-9723-29AF0A23310C}" srcOrd="0" destOrd="0" presId="urn:microsoft.com/office/officeart/2005/8/layout/hierarchy1"/>
    <dgm:cxn modelId="{EF667EA4-329A-6145-BB01-E8620F633DAB}" type="presParOf" srcId="{77610F39-D777-6041-9723-29AF0A23310C}" destId="{FF54843E-5730-CC46-B4F1-2B2D930B6826}" srcOrd="0" destOrd="0" presId="urn:microsoft.com/office/officeart/2005/8/layout/hierarchy1"/>
    <dgm:cxn modelId="{9D6DA294-8675-0846-A44E-77563FADFEB3}" type="presParOf" srcId="{77610F39-D777-6041-9723-29AF0A23310C}" destId="{8B2AED53-81BD-CE41-BB26-D74745A77A0F}" srcOrd="1" destOrd="0" presId="urn:microsoft.com/office/officeart/2005/8/layout/hierarchy1"/>
    <dgm:cxn modelId="{992B081D-D7ED-3F4C-968D-4B6772C518B2}" type="presParOf" srcId="{F64A4525-2FAD-B640-80D2-476D6ADF9216}" destId="{2DA9F702-0011-A54C-AB19-44DDA501EE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5848B-D652-E042-B8A6-809574009141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DE515-E886-1049-8DD1-895FC2428B61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При использовании других программ есть риск получить блокировку аккаунта</a:t>
          </a:r>
          <a:br>
            <a:rPr lang="ru-RU" sz="2200" kern="1200"/>
          </a:br>
          <a:endParaRPr lang="en-US" sz="2200" kern="1200"/>
        </a:p>
      </dsp:txBody>
      <dsp:txXfrm>
        <a:off x="378614" y="886531"/>
        <a:ext cx="2810360" cy="1744948"/>
      </dsp:txXfrm>
    </dsp:sp>
    <dsp:sp modelId="{2FFBFFBA-4387-5443-AFD2-CEDF1F8E495D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499ED-1AE1-ED4B-9D4F-6228272DBE11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Страх потерять ресуры</a:t>
          </a:r>
          <a:endParaRPr lang="en-US" sz="2200" kern="1200"/>
        </a:p>
      </dsp:txBody>
      <dsp:txXfrm>
        <a:off x="3946203" y="886531"/>
        <a:ext cx="2810360" cy="1744948"/>
      </dsp:txXfrm>
    </dsp:sp>
    <dsp:sp modelId="{FF54843E-5730-CC46-B4F1-2B2D930B6826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AED53-81BD-CE41-BB26-D74745A77A0F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Kami </a:t>
          </a:r>
          <a:r>
            <a:rPr lang="ru-RU" sz="2200" kern="1200"/>
            <a:t>избавит вас от страха получить бан</a:t>
          </a:r>
          <a:endParaRPr lang="en-US" sz="22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736-F546-2D4C-B3A8-E74F4D05B480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07EA-B381-7647-8DAE-CF0499DC9A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6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736-F546-2D4C-B3A8-E74F4D05B480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07EA-B381-7647-8DAE-CF0499DC9A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67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736-F546-2D4C-B3A8-E74F4D05B480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07EA-B381-7647-8DAE-CF0499DC9A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28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736-F546-2D4C-B3A8-E74F4D05B480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07EA-B381-7647-8DAE-CF0499DC9A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7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736-F546-2D4C-B3A8-E74F4D05B480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07EA-B381-7647-8DAE-CF0499DC9A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77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736-F546-2D4C-B3A8-E74F4D05B480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07EA-B381-7647-8DAE-CF0499DC9A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04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736-F546-2D4C-B3A8-E74F4D05B480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07EA-B381-7647-8DAE-CF0499DC9A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26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736-F546-2D4C-B3A8-E74F4D05B480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07EA-B381-7647-8DAE-CF0499DC9A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40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736-F546-2D4C-B3A8-E74F4D05B480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07EA-B381-7647-8DAE-CF0499DC9A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29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736-F546-2D4C-B3A8-E74F4D05B480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07EA-B381-7647-8DAE-CF0499DC9A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88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C736-F546-2D4C-B3A8-E74F4D05B480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C07EA-B381-7647-8DAE-CF0499DC9A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63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C736-F546-2D4C-B3A8-E74F4D05B480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07EA-B381-7647-8DAE-CF0499DC9A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32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8BB15-8E57-494B-83E5-5AA8B47C2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6085"/>
            <a:ext cx="9144000" cy="1164115"/>
          </a:xfrm>
        </p:spPr>
        <p:txBody>
          <a:bodyPr/>
          <a:lstStyle/>
          <a:p>
            <a:r>
              <a:rPr lang="en-US" dirty="0"/>
              <a:t>Kami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6C4395-4846-B04B-AC41-B82C45C5C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9189"/>
            <a:ext cx="9144000" cy="2038611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/>
              <a:t>Работу выполнили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Студент </a:t>
            </a:r>
            <a:r>
              <a:rPr lang="ru-RU" dirty="0" err="1"/>
              <a:t>гр</a:t>
            </a:r>
            <a:r>
              <a:rPr lang="en-US" dirty="0"/>
              <a:t>.</a:t>
            </a:r>
            <a:r>
              <a:rPr lang="ru-RU" dirty="0"/>
              <a:t> Б18-191-1				Литвинов А</a:t>
            </a:r>
            <a:r>
              <a:rPr lang="en-US" dirty="0"/>
              <a:t>.</a:t>
            </a:r>
            <a:r>
              <a:rPr lang="ru-RU" dirty="0"/>
              <a:t>А</a:t>
            </a:r>
            <a:br>
              <a:rPr lang="ru-RU" dirty="0"/>
            </a:br>
            <a:r>
              <a:rPr lang="ru-RU" dirty="0"/>
              <a:t>Студент </a:t>
            </a:r>
            <a:r>
              <a:rPr lang="ru-RU" dirty="0" err="1"/>
              <a:t>гр</a:t>
            </a:r>
            <a:r>
              <a:rPr lang="en-US" dirty="0"/>
              <a:t>. </a:t>
            </a:r>
            <a:r>
              <a:rPr lang="ru-RU" dirty="0"/>
              <a:t>Б18-191-2				Дрокин В</a:t>
            </a:r>
            <a:r>
              <a:rPr lang="en-US" dirty="0"/>
              <a:t>.</a:t>
            </a:r>
            <a:r>
              <a:rPr lang="ru-RU" dirty="0"/>
              <a:t>В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Проверил</a:t>
            </a:r>
            <a:r>
              <a:rPr lang="en-US" dirty="0"/>
              <a:t>:						</a:t>
            </a:r>
            <a:r>
              <a:rPr lang="ru-RU" dirty="0"/>
              <a:t>Еланцев М</a:t>
            </a:r>
            <a:r>
              <a:rPr lang="en-US" dirty="0"/>
              <a:t>.</a:t>
            </a:r>
            <a:r>
              <a:rPr lang="ru-RU" dirty="0"/>
              <a:t>О</a:t>
            </a:r>
            <a:r>
              <a:rPr lang="en-US" dirty="0"/>
              <a:t>.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3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2D2B7-B407-4D4F-BCC1-50C2A946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ru-RU" dirty="0"/>
              <a:t>Проблемы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8E82D2-7C69-1B4E-9998-C1A6CBD3E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ru-RU" sz="2400" dirty="0"/>
              <a:t>Многим игрокам начинает докучать обычный функционал игры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ru-RU" sz="2400" dirty="0"/>
              <a:t>Нет друзей с которыми можно играть</a:t>
            </a:r>
            <a:r>
              <a:rPr lang="en-US" sz="2400" dirty="0"/>
              <a:t>.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AB1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BAD188-C397-FC44-A847-8A1CB6805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355" y="2857501"/>
            <a:ext cx="678262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5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C7572-6F21-784B-9816-76BF025B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ru-RU" sz="4800"/>
              <a:t>Страх получить блокировку аккаунта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CD8866E1-6135-4023-8B85-63565ADEC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38288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008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396BA-28F4-1547-8B6F-675B8209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Kami </a:t>
            </a:r>
            <a:r>
              <a:rPr lang="ru-RU" dirty="0"/>
              <a:t>решает проблемы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2A7BD-4347-9049-AF37-09C43E739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ru-RU" sz="2400" dirty="0"/>
              <a:t>Качественное ПО не даст получить блокировку</a:t>
            </a:r>
          </a:p>
          <a:p>
            <a:endParaRPr lang="ru-RU" sz="2400" dirty="0"/>
          </a:p>
          <a:p>
            <a:r>
              <a:rPr lang="ru-RU" sz="2400" dirty="0"/>
              <a:t>Удобный интерфейс сайта и чат сделают ваш досуг увлекательным и интересным</a:t>
            </a:r>
          </a:p>
          <a:p>
            <a:endParaRPr lang="ru-RU" sz="2400" dirty="0"/>
          </a:p>
          <a:p>
            <a:r>
              <a:rPr lang="ru-RU" sz="2400" dirty="0"/>
              <a:t>Простая настройка функционала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Защищенный ноутбук">
            <a:extLst>
              <a:ext uri="{FF2B5EF4-FFF2-40B4-BE49-F238E27FC236}">
                <a16:creationId xmlns:a16="http://schemas.microsoft.com/office/drawing/2014/main" id="{A37037E0-BE72-4162-B73D-E9F4EAB18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8F0A4-7891-2A42-941A-71B856B2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Удобная навигация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0244AB-4292-4864-A289-946ABD3D8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8489" y="1228725"/>
            <a:ext cx="6848715" cy="2428875"/>
          </a:xfrm>
        </p:spPr>
        <p:txBody>
          <a:bodyPr anchor="ctr">
            <a:normAutofit/>
          </a:bodyPr>
          <a:lstStyle/>
          <a:p>
            <a:r>
              <a:rPr lang="ru-RU" sz="2000" dirty="0"/>
              <a:t>Удобная навигация позволит комфортно использовать веб сайт</a:t>
            </a:r>
          </a:p>
          <a:p>
            <a:r>
              <a:rPr lang="ru-RU" sz="2000" dirty="0"/>
              <a:t>Комфортное перемещение между страницами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702EEE4-63D8-F04B-BDC1-8B7FF88F0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58" y="247076"/>
            <a:ext cx="7485779" cy="78600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096206-A998-7347-A50F-15ED7B5A2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362" y="3528681"/>
            <a:ext cx="7416227" cy="322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6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6A1B7-0B34-964F-81C3-4C91A28C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</a:rPr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89B36D-831D-3445-A645-9A52D8DB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ru-RU" sz="2400" dirty="0"/>
              <a:t>Школьники 13-15 лет</a:t>
            </a:r>
          </a:p>
          <a:p>
            <a:r>
              <a:rPr lang="ru-RU" sz="2400" dirty="0"/>
              <a:t>Люди мужского пола 30+</a:t>
            </a:r>
          </a:p>
        </p:txBody>
      </p:sp>
      <p:pic>
        <p:nvPicPr>
          <p:cNvPr id="1030" name="Picture 6" descr="ШКОЛЬНИКИ АХ*ЕЛИ В КРАЙ - YouTube">
            <a:extLst>
              <a:ext uri="{FF2B5EF4-FFF2-40B4-BE49-F238E27FC236}">
                <a16:creationId xmlns:a16="http://schemas.microsoft.com/office/drawing/2014/main" id="{D32F8E9A-DA7A-1A45-A99D-27FA0CE2B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2490436"/>
            <a:ext cx="4962525" cy="279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98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D08AE-6B83-7349-89CD-E10F0693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ru-RU" dirty="0"/>
              <a:t>Команда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6E32E1-B54D-1F45-8C25-0E1093D23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ru-RU" sz="2400" dirty="0"/>
              <a:t>Литвинов Алексей – разработчик сайта</a:t>
            </a:r>
            <a:r>
              <a:rPr lang="en-US" sz="2400" dirty="0"/>
              <a:t>, </a:t>
            </a:r>
            <a:r>
              <a:rPr lang="ru-RU" sz="2400" dirty="0"/>
              <a:t>1 год опыта в разработке сайтов</a:t>
            </a:r>
            <a:r>
              <a:rPr lang="en-US" sz="2400" dirty="0"/>
              <a:t>.</a:t>
            </a:r>
          </a:p>
          <a:p>
            <a:r>
              <a:rPr lang="ru-RU" sz="2400" dirty="0"/>
              <a:t>Владислав Дрокин – разработчик ПО</a:t>
            </a:r>
            <a:r>
              <a:rPr lang="en-US" sz="2400" dirty="0"/>
              <a:t>, 7 </a:t>
            </a:r>
            <a:r>
              <a:rPr lang="ru-RU" sz="2400" dirty="0"/>
              <a:t>лет опыта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Пользователь">
            <a:extLst>
              <a:ext uri="{FF2B5EF4-FFF2-40B4-BE49-F238E27FC236}">
                <a16:creationId xmlns:a16="http://schemas.microsoft.com/office/drawing/2014/main" id="{03FC2599-0174-4D39-B3F8-17007F79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0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694FDC-A66D-47C8-B5A5-E5FEE8256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41B31-B9B8-CE48-8829-41D26A8C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43" y="662399"/>
            <a:ext cx="4842933" cy="1494000"/>
          </a:xfrm>
        </p:spPr>
        <p:txBody>
          <a:bodyPr anchor="t">
            <a:normAutofit/>
          </a:bodyPr>
          <a:lstStyle/>
          <a:p>
            <a:r>
              <a:rPr lang="ru-RU" dirty="0"/>
              <a:t>Спасибо за внимание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65D280-E5BA-C546-943A-4F91423F0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66" y="2286000"/>
            <a:ext cx="4849708" cy="3844800"/>
          </a:xfrm>
        </p:spPr>
        <p:txBody>
          <a:bodyPr>
            <a:normAutofit/>
          </a:bodyPr>
          <a:lstStyle/>
          <a:p>
            <a:endParaRPr lang="ru-RU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3F69AFD-BDEB-4A68-B6CE-073AB5E44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0220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0236129-C3E9-45CD-840F-74FB536D6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994" y="1608058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862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161</Words>
  <Application>Microsoft Macintosh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Kami</vt:lpstr>
      <vt:lpstr>Проблемы.</vt:lpstr>
      <vt:lpstr>Страх получить блокировку аккаунта</vt:lpstr>
      <vt:lpstr>Kami решает проблемы</vt:lpstr>
      <vt:lpstr>Удобная навигация</vt:lpstr>
      <vt:lpstr>Целевая аудитория</vt:lpstr>
      <vt:lpstr>Команда проекта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Kami</dc:title>
  <dc:creator>Алексей Литвинов</dc:creator>
  <cp:lastModifiedBy>Алексей Литвинов</cp:lastModifiedBy>
  <cp:revision>3</cp:revision>
  <dcterms:created xsi:type="dcterms:W3CDTF">2021-10-08T05:58:27Z</dcterms:created>
  <dcterms:modified xsi:type="dcterms:W3CDTF">2021-10-08T07:06:48Z</dcterms:modified>
</cp:coreProperties>
</file>