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Lato" panose="020B0604020202020204" charset="0"/>
      <p:regular r:id="rId9"/>
      <p:bold r:id="rId10"/>
      <p:italic r:id="rId11"/>
      <p:boldItalic r:id="rId12"/>
    </p:embeddedFont>
    <p:embeddedFont>
      <p:font typeface="Raleway" panose="020B0604020202020204" charset="-52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81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c31a171e5_0_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c31a171e5_0_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c31a171e5_0_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c31a171e5_0_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c31a171e5_0_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c31a171e5_0_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31a171e5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31a171e5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c31a171e5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c31a171e5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FindCar 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latin typeface="Raleway"/>
                <a:ea typeface="Raleway"/>
                <a:cs typeface="Raleway"/>
                <a:sym typeface="Raleway"/>
              </a:rPr>
              <a:t>Сервис для подбора автомобилей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Описание проблемы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4"/>
            <a:ext cx="7688700" cy="2858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 dirty="0" smtClean="0">
                <a:latin typeface="Raleway"/>
                <a:ea typeface="Raleway"/>
                <a:cs typeface="Raleway"/>
                <a:sym typeface="Raleway"/>
              </a:rPr>
              <a:t>При выборе автомобиля приходится изучать множество информации: </a:t>
            </a:r>
            <a:br>
              <a:rPr lang="ru" sz="1600" dirty="0" smtClean="0">
                <a:latin typeface="Raleway"/>
                <a:ea typeface="Raleway"/>
                <a:cs typeface="Raleway"/>
                <a:sym typeface="Raleway"/>
              </a:rPr>
            </a:br>
            <a:r>
              <a:rPr lang="ru" sz="1600" dirty="0" smtClean="0">
                <a:latin typeface="Raleway"/>
                <a:ea typeface="Raleway"/>
                <a:cs typeface="Raleway"/>
                <a:sym typeface="Raleway"/>
              </a:rPr>
              <a:t>1. текущее предложение на рынке</a:t>
            </a:r>
            <a:r>
              <a:rPr lang="en-US" sz="1600" dirty="0" smtClean="0">
                <a:latin typeface="Raleway"/>
                <a:ea typeface="Raleway"/>
                <a:cs typeface="Raleway"/>
                <a:sym typeface="Raleway"/>
              </a:rPr>
              <a:t>;</a:t>
            </a:r>
            <a:r>
              <a:rPr lang="ru" sz="1600" dirty="0" smtClean="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ru" sz="1600" dirty="0" smtClean="0">
                <a:latin typeface="Raleway"/>
                <a:ea typeface="Raleway"/>
                <a:cs typeface="Raleway"/>
                <a:sym typeface="Raleway"/>
              </a:rPr>
            </a:br>
            <a:r>
              <a:rPr lang="ru" sz="1600" dirty="0" smtClean="0">
                <a:latin typeface="Raleway"/>
                <a:ea typeface="Raleway"/>
                <a:cs typeface="Raleway"/>
                <a:sym typeface="Raleway"/>
              </a:rPr>
              <a:t>2. отзывы других владельцев данной модели авто</a:t>
            </a:r>
            <a:r>
              <a:rPr lang="en-US" sz="1600" dirty="0" smtClean="0">
                <a:latin typeface="Raleway"/>
                <a:ea typeface="Raleway"/>
                <a:cs typeface="Raleway"/>
                <a:sym typeface="Raleway"/>
              </a:rPr>
              <a:t>;</a:t>
            </a:r>
            <a:r>
              <a:rPr lang="ru" sz="1600" dirty="0" smtClean="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ru" sz="1600" dirty="0" smtClean="0">
                <a:latin typeface="Raleway"/>
                <a:ea typeface="Raleway"/>
                <a:cs typeface="Raleway"/>
                <a:sym typeface="Raleway"/>
              </a:rPr>
            </a:br>
            <a:r>
              <a:rPr lang="ru" sz="1600" dirty="0" smtClean="0">
                <a:latin typeface="Raleway"/>
                <a:ea typeface="Raleway"/>
                <a:cs typeface="Raleway"/>
                <a:sym typeface="Raleway"/>
              </a:rPr>
              <a:t>3. текущее состояние цен на запчасти и обслуживае</a:t>
            </a:r>
            <a:r>
              <a:rPr lang="en-US" sz="1600" dirty="0" smtClean="0">
                <a:latin typeface="Raleway"/>
                <a:ea typeface="Raleway"/>
                <a:cs typeface="Raleway"/>
                <a:sym typeface="Raleway"/>
              </a:rPr>
              <a:t>;</a:t>
            </a:r>
            <a:r>
              <a:rPr lang="ru" sz="1600" dirty="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ru" sz="1600" dirty="0">
                <a:latin typeface="Raleway"/>
                <a:ea typeface="Raleway"/>
                <a:cs typeface="Raleway"/>
                <a:sym typeface="Raleway"/>
              </a:rPr>
            </a:br>
            <a:r>
              <a:rPr lang="ru" sz="1600" dirty="0" smtClean="0">
                <a:latin typeface="Raleway"/>
                <a:ea typeface="Raleway"/>
                <a:cs typeface="Raleway"/>
                <a:sym typeface="Raleway"/>
              </a:rPr>
              <a:t>4. и другие</a:t>
            </a:r>
            <a:r>
              <a:rPr lang="en-US" sz="1600" dirty="0" smtClean="0">
                <a:latin typeface="Raleway"/>
                <a:ea typeface="Raleway"/>
                <a:cs typeface="Raleway"/>
                <a:sym typeface="Raleway"/>
              </a:rPr>
              <a:t>.</a:t>
            </a:r>
            <a:r>
              <a:rPr lang="ru" sz="1600" dirty="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ru" sz="1600" dirty="0">
                <a:latin typeface="Raleway"/>
                <a:ea typeface="Raleway"/>
                <a:cs typeface="Raleway"/>
                <a:sym typeface="Raleway"/>
              </a:rPr>
            </a:br>
            <a:r>
              <a:rPr lang="ru" sz="1600" b="1" dirty="0" smtClean="0">
                <a:latin typeface="Raleway"/>
                <a:ea typeface="Raleway"/>
                <a:cs typeface="Raleway"/>
                <a:sym typeface="Raleway"/>
              </a:rPr>
              <a:t>Отсутсвие сервиса</a:t>
            </a:r>
            <a:r>
              <a:rPr lang="ru" sz="1600" dirty="0" smtClean="0">
                <a:latin typeface="Raleway"/>
                <a:ea typeface="Raleway"/>
                <a:cs typeface="Raleway"/>
                <a:sym typeface="Raleway"/>
              </a:rPr>
              <a:t>, который бы объединял в себе </a:t>
            </a:r>
            <a:r>
              <a:rPr lang="ru-RU" sz="1600" dirty="0" smtClean="0">
                <a:latin typeface="Raleway"/>
                <a:ea typeface="Raleway"/>
                <a:cs typeface="Raleway"/>
                <a:sym typeface="Raleway"/>
              </a:rPr>
              <a:t>перечисленные данные</a:t>
            </a:r>
            <a:r>
              <a:rPr lang="ru" sz="1600" dirty="0" smtClean="0"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ru" sz="1600" b="1" dirty="0" smtClean="0">
                <a:latin typeface="Raleway"/>
                <a:ea typeface="Raleway"/>
                <a:cs typeface="Raleway"/>
                <a:sym typeface="Raleway"/>
              </a:rPr>
              <a:t>заставляет человека тратить много времени и сил</a:t>
            </a:r>
            <a:r>
              <a:rPr lang="ru" sz="1600" dirty="0" smtClean="0">
                <a:latin typeface="Raleway"/>
                <a:ea typeface="Raleway"/>
                <a:cs typeface="Raleway"/>
                <a:sym typeface="Raleway"/>
              </a:rPr>
              <a:t> на принятие правильного решения.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продукта проекта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 dirty="0">
                <a:latin typeface="Raleway"/>
                <a:ea typeface="Raleway"/>
                <a:cs typeface="Raleway"/>
                <a:sym typeface="Raleway"/>
              </a:rPr>
              <a:t>Результатом проекта станет веб-сервис в котором пользователю будут доступны база автомобилей, большой выбор фильтров для </a:t>
            </a:r>
            <a:r>
              <a:rPr lang="ru" sz="1600" dirty="0" smtClean="0">
                <a:latin typeface="Raleway"/>
                <a:ea typeface="Raleway"/>
                <a:cs typeface="Raleway"/>
                <a:sym typeface="Raleway"/>
              </a:rPr>
              <a:t>поиска, </a:t>
            </a:r>
            <a:r>
              <a:rPr lang="ru" sz="1600" dirty="0">
                <a:latin typeface="Raleway"/>
                <a:ea typeface="Raleway"/>
                <a:cs typeface="Raleway"/>
                <a:sym typeface="Raleway"/>
              </a:rPr>
              <a:t>база знаний с советами по </a:t>
            </a:r>
            <a:r>
              <a:rPr lang="ru" sz="1600" dirty="0" smtClean="0">
                <a:latin typeface="Raleway"/>
                <a:ea typeface="Raleway"/>
                <a:cs typeface="Raleway"/>
                <a:sym typeface="Raleway"/>
              </a:rPr>
              <a:t>обслуживанию и </a:t>
            </a:r>
            <a:r>
              <a:rPr lang="ru" sz="1600" dirty="0">
                <a:latin typeface="Raleway"/>
                <a:ea typeface="Raleway"/>
                <a:cs typeface="Raleway"/>
                <a:sym typeface="Raleway"/>
              </a:rPr>
              <a:t>информацией о </a:t>
            </a:r>
            <a:r>
              <a:rPr lang="ru" sz="1600" dirty="0" smtClean="0">
                <a:latin typeface="Raleway"/>
                <a:ea typeface="Raleway"/>
                <a:cs typeface="Raleway"/>
                <a:sym typeface="Raleway"/>
              </a:rPr>
              <a:t>расходах, отзывы текущих владельцев. </a:t>
            </a:r>
            <a:r>
              <a:rPr lang="ru" sz="1600" dirty="0">
                <a:latin typeface="Raleway"/>
                <a:ea typeface="Raleway"/>
                <a:cs typeface="Raleway"/>
                <a:sym typeface="Raleway"/>
              </a:rPr>
              <a:t>Это поможет пользователю </a:t>
            </a:r>
            <a:r>
              <a:rPr lang="ru" sz="1600" dirty="0" smtClean="0">
                <a:latin typeface="Raleway"/>
                <a:ea typeface="Raleway"/>
                <a:cs typeface="Raleway"/>
                <a:sym typeface="Raleway"/>
              </a:rPr>
              <a:t>проще и быстрее подобрать </a:t>
            </a:r>
            <a:r>
              <a:rPr lang="ru" sz="1600" dirty="0">
                <a:latin typeface="Raleway"/>
                <a:ea typeface="Raleway"/>
                <a:cs typeface="Raleway"/>
                <a:sym typeface="Raleway"/>
              </a:rPr>
              <a:t>автомобиль точно под свои требования и даст информацию о его обслуживании.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Целевая аудитория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268502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 dirty="0" smtClean="0">
                <a:latin typeface="Raleway"/>
                <a:ea typeface="Raleway"/>
                <a:cs typeface="Raleway"/>
                <a:sym typeface="Raleway"/>
              </a:rPr>
              <a:t>Женщины </a:t>
            </a:r>
            <a:r>
              <a:rPr lang="ru" sz="1600" dirty="0">
                <a:latin typeface="Raleway"/>
                <a:ea typeface="Raleway"/>
                <a:cs typeface="Raleway"/>
                <a:sym typeface="Raleway"/>
              </a:rPr>
              <a:t>и мужчины от </a:t>
            </a:r>
            <a:r>
              <a:rPr lang="ru" sz="1600" dirty="0" smtClean="0">
                <a:latin typeface="Raleway"/>
                <a:ea typeface="Raleway"/>
                <a:cs typeface="Raleway"/>
                <a:sym typeface="Raleway"/>
              </a:rPr>
              <a:t>16 </a:t>
            </a:r>
            <a:r>
              <a:rPr lang="ru" sz="1600" dirty="0">
                <a:latin typeface="Raleway"/>
                <a:ea typeface="Raleway"/>
                <a:cs typeface="Raleway"/>
                <a:sym typeface="Raleway"/>
              </a:rPr>
              <a:t>до </a:t>
            </a:r>
            <a:r>
              <a:rPr lang="ru" sz="1600" dirty="0" smtClean="0">
                <a:latin typeface="Raleway"/>
                <a:ea typeface="Raleway"/>
                <a:cs typeface="Raleway"/>
                <a:sym typeface="Raleway"/>
              </a:rPr>
              <a:t>30 лет</a:t>
            </a:r>
            <a:r>
              <a:rPr lang="ru" sz="1600" dirty="0"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ru" sz="1600" dirty="0" smtClean="0">
                <a:latin typeface="Raleway"/>
                <a:ea typeface="Raleway"/>
                <a:cs typeface="Raleway"/>
                <a:sym typeface="Raleway"/>
              </a:rPr>
              <a:t> </a:t>
            </a:r>
            <a:br>
              <a:rPr lang="ru" sz="1600" dirty="0" smtClean="0">
                <a:latin typeface="Raleway"/>
                <a:ea typeface="Raleway"/>
                <a:cs typeface="Raleway"/>
                <a:sym typeface="Raleway"/>
              </a:rPr>
            </a:br>
            <a:r>
              <a:rPr lang="ru" sz="1600" dirty="0" smtClean="0">
                <a:latin typeface="Raleway"/>
                <a:ea typeface="Raleway"/>
                <a:cs typeface="Raleway"/>
                <a:sym typeface="Raleway"/>
              </a:rPr>
              <a:t>преимущественно выбирающие свой первый автомобиль.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 проекта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aleway"/>
                <a:ea typeface="Raleway"/>
                <a:cs typeface="Raleway"/>
                <a:sym typeface="Raleway"/>
              </a:rPr>
              <a:t>Черницына Екатерина - руководитель проекта, ответственна за организационную часть и ресурсы проекта. Имеется опыт в разработке веб-сервисов.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latin typeface="Raleway"/>
                <a:ea typeface="Raleway"/>
                <a:cs typeface="Raleway"/>
                <a:sym typeface="Raleway"/>
              </a:rPr>
              <a:t>Блинов Виталий - руководитель команды разработки, ответственный за техническую часть проекта. Имеется опыт в разработке веб-сервисов.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Спасибо за внимание!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35040" y="4108704"/>
            <a:ext cx="2797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Raleway" panose="020B0604020202020204" charset="-52"/>
              </a:rPr>
              <a:t>Контактная информация: </a:t>
            </a:r>
            <a:r>
              <a:rPr lang="en-US" dirty="0">
                <a:solidFill>
                  <a:schemeClr val="bg1"/>
                </a:solidFill>
                <a:latin typeface="Raleway" panose="020B0604020202020204" charset="-52"/>
              </a:rPr>
              <a:t>vblinov@gmail.com kchernitsyna@gmail.com</a:t>
            </a:r>
            <a:endParaRPr lang="ru-RU" dirty="0">
              <a:solidFill>
                <a:schemeClr val="bg1"/>
              </a:solidFill>
              <a:latin typeface="Raleway" panose="020B0604020202020204" charset="-5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197</Words>
  <Application>Microsoft Office PowerPoint</Application>
  <PresentationFormat>Экран (16:9)</PresentationFormat>
  <Paragraphs>14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Lato</vt:lpstr>
      <vt:lpstr>Raleway</vt:lpstr>
      <vt:lpstr>Arial</vt:lpstr>
      <vt:lpstr>Streamline</vt:lpstr>
      <vt:lpstr>FindCar </vt:lpstr>
      <vt:lpstr>Описание проблемы</vt:lpstr>
      <vt:lpstr>Описание продукта проекта</vt:lpstr>
      <vt:lpstr>Целевая аудитория</vt:lpstr>
      <vt:lpstr>Команда проекта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FindCar </dc:title>
  <cp:lastModifiedBy>Vitaly Blinov</cp:lastModifiedBy>
  <cp:revision>4</cp:revision>
  <dcterms:modified xsi:type="dcterms:W3CDTF">2021-11-15T20:39:17Z</dcterms:modified>
</cp:coreProperties>
</file>