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gore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доставке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201671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19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70780"/>
            <a:ext cx="8946541" cy="471364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пандемии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коронавируса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возрос спрос на доставку товаров, что породило спрос на продукты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оперативной организации и хранения данных о клиентах и товарах, которые пользователь доставляет клиентам.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7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04356"/>
            <a:ext cx="8946541" cy="464404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приложении доступен список телефонных контактов пользователя с краткой информацией о контакте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имя и номер телефона, с возможностью совершить звонок контакту и подробная информация о контакте: второй номер телефона, адрес электронной почты, местоположение контакта, информация о товарах, которые пользователь доставляет контакту .  У пользователя есть возможность редактирования подробной информации о контакте. У пользователя есть возможность проложить маршрут от текущего местоположения пользователя до сохраненного местоположения контакта. </a:t>
            </a:r>
          </a:p>
        </p:txBody>
      </p:sp>
    </p:spTree>
    <p:extLst>
      <p:ext uri="{BB962C8B-B14F-4D97-AF65-F5344CB8AC3E}">
        <p14:creationId xmlns:p14="http://schemas.microsoft.com/office/powerpoint/2010/main" val="90927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аудиторией данного мобильного приложения являются частные предприниматели, которые занимаются производством и доставкой товаров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имеют базовые навыки использования смартфонов.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Камашев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Игорь Дмитриевич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junior android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разработичк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есть опыт коммерческой разработки мобильных приложений под систему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Габбасов Карим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Рамилевич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android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разработичк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есть опыт разработки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мобильных приложений под систему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6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496" y="2115263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30094" y="5727470"/>
            <a:ext cx="3849539" cy="8866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://github.com/bugorek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695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181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Мобильное приложение по доставке товаров</vt:lpstr>
      <vt:lpstr>Описание проблемы</vt:lpstr>
      <vt:lpstr>Продукт проекта</vt:lpstr>
      <vt:lpstr>Целевая аудитория</vt:lpstr>
      <vt:lpstr>Команда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по доставке товаров</dc:title>
  <dc:creator>Карим Габбасов</dc:creator>
  <cp:lastModifiedBy>Карим Габбасов</cp:lastModifiedBy>
  <cp:revision>9</cp:revision>
  <dcterms:created xsi:type="dcterms:W3CDTF">2021-10-24T10:39:20Z</dcterms:created>
  <dcterms:modified xsi:type="dcterms:W3CDTF">2021-11-07T11:59:39Z</dcterms:modified>
</cp:coreProperties>
</file>