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0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9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6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4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73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3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C9CE-181B-4D27-8FD9-0751765B7663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3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czekill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Garbage Collector</a:t>
            </a:r>
            <a:endParaRPr lang="ru-RU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3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Безразличие к экологическим проблемам, таким как – загрязнение, неправильная утилизация отходов и неразумное использование ресурсов.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2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Воздействие на пользователя (игрока), путем демонстрации решений проблем и игровым процессом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Привлечение внимания к проблемам экологии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Возможность помощи экологическим организациям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Развитие экологической грамотности</a:t>
            </a:r>
          </a:p>
        </p:txBody>
      </p:sp>
    </p:spTree>
    <p:extLst>
      <p:ext uri="{BB962C8B-B14F-4D97-AF65-F5344CB8AC3E}">
        <p14:creationId xmlns:p14="http://schemas.microsoft.com/office/powerpoint/2010/main" val="26532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 основном молодое поколение, проводящее большую часть времени в интернете. Но не стоит ограничиваться только им, наш продукт будет интересен всем, кто когда-нибудь играл в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9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Поиск аудитории будет проводиться:</a:t>
            </a:r>
          </a:p>
          <a:p>
            <a:pPr marL="514350" indent="-514350">
              <a:buAutoNum type="arabicPeriod"/>
            </a:pPr>
            <a:r>
              <a:rPr lang="ru-RU" dirty="0" smtClean="0"/>
              <a:t>В социальных сетях (</a:t>
            </a:r>
            <a:r>
              <a:rPr lang="en-US" dirty="0" smtClean="0"/>
              <a:t>VK, </a:t>
            </a:r>
            <a:r>
              <a:rPr lang="en-US" dirty="0" err="1" smtClean="0"/>
              <a:t>Instagram</a:t>
            </a:r>
            <a:r>
              <a:rPr lang="ru-RU" dirty="0" smtClean="0"/>
              <a:t>)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Таргет</a:t>
            </a:r>
            <a:r>
              <a:rPr lang="ru-RU" dirty="0" smtClean="0"/>
              <a:t> реклама </a:t>
            </a:r>
            <a:r>
              <a:rPr lang="en-US" dirty="0" smtClean="0"/>
              <a:t>Google</a:t>
            </a: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Якимов А.В. – разработчик </a:t>
            </a:r>
            <a:r>
              <a:rPr lang="en-US" dirty="0" err="1" smtClean="0"/>
              <a:t>vuejs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Морозов А.В. – разработчик </a:t>
            </a:r>
            <a:r>
              <a:rPr lang="en-US" dirty="0" err="1" smtClean="0"/>
              <a:t>php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Шаклеин</a:t>
            </a:r>
            <a:r>
              <a:rPr lang="ru-RU" dirty="0" smtClean="0"/>
              <a:t> Е.А.</a:t>
            </a:r>
            <a:r>
              <a:rPr lang="en-US" dirty="0" smtClean="0"/>
              <a:t> – </a:t>
            </a:r>
            <a:r>
              <a:rPr lang="ru-RU" dirty="0" smtClean="0"/>
              <a:t>разработчик </a:t>
            </a:r>
            <a:r>
              <a:rPr lang="en-US" dirty="0" err="1" smtClean="0"/>
              <a:t>php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Еланцев М.О. – менеджер проекта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Каждый член команды является опытным разработчиком и имеет больше года проектной деятельности и работы над коммерческими проектами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7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553" y="24668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SemiBold" panose="020B0502040204020203" pitchFamily="34" charset="0"/>
              </a:rPr>
              <a:t>Спасибо за внимание!</a:t>
            </a:r>
            <a:endParaRPr lang="ru-RU" sz="5400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8472" y="6114197"/>
            <a:ext cx="5313528" cy="5950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Bahnschrift SemiBold" panose="020B0502040204020203" pitchFamily="34" charset="0"/>
              </a:rPr>
              <a:t>Контакты –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en-US" dirty="0" smtClean="0">
                <a:latin typeface="Bahnschrift SemiBold" panose="020B0502040204020203" pitchFamily="34" charset="0"/>
                <a:hlinkClick r:id="rId2"/>
              </a:rPr>
              <a:t>czekill007@gmail.com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ru-RU" dirty="0" smtClean="0">
                <a:latin typeface="Bahnschrift SemiBold" panose="020B0502040204020203" pitchFamily="34" charset="0"/>
              </a:rPr>
              <a:t> </a:t>
            </a:r>
            <a:endParaRPr lang="ru-RU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150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Тема Office</vt:lpstr>
      <vt:lpstr>Garbage Collector</vt:lpstr>
      <vt:lpstr>Описание проблемы</vt:lpstr>
      <vt:lpstr>Продукт проекта</vt:lpstr>
      <vt:lpstr>Целевая аудитория</vt:lpstr>
      <vt:lpstr>Целевая аудитория</vt:lpstr>
      <vt:lpstr>Команда проекта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Учетная запись Майкрософт</dc:creator>
  <cp:lastModifiedBy>Учетная запись Майкрософт</cp:lastModifiedBy>
  <cp:revision>4</cp:revision>
  <dcterms:created xsi:type="dcterms:W3CDTF">2021-10-15T05:36:58Z</dcterms:created>
  <dcterms:modified xsi:type="dcterms:W3CDTF">2021-10-15T06:04:55Z</dcterms:modified>
</cp:coreProperties>
</file>