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A4FAD4-CFCA-48D1-BD8A-F3E4FF0952F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C9ED27D-3537-40AD-83C4-2430E57E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0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AD4-CFCA-48D1-BD8A-F3E4FF0952F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D27D-3537-40AD-83C4-2430E57E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9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AD4-CFCA-48D1-BD8A-F3E4FF0952F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D27D-3537-40AD-83C4-2430E57E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0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AD4-CFCA-48D1-BD8A-F3E4FF0952F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D27D-3537-40AD-83C4-2430E57ED6F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978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AD4-CFCA-48D1-BD8A-F3E4FF0952F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D27D-3537-40AD-83C4-2430E57E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14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AD4-CFCA-48D1-BD8A-F3E4FF0952F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D27D-3537-40AD-83C4-2430E57E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8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AD4-CFCA-48D1-BD8A-F3E4FF0952F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D27D-3537-40AD-83C4-2430E57E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20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AD4-CFCA-48D1-BD8A-F3E4FF0952F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D27D-3537-40AD-83C4-2430E57E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72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AD4-CFCA-48D1-BD8A-F3E4FF0952F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D27D-3537-40AD-83C4-2430E57E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8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AD4-CFCA-48D1-BD8A-F3E4FF0952F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D27D-3537-40AD-83C4-2430E57E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AD4-CFCA-48D1-BD8A-F3E4FF0952F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D27D-3537-40AD-83C4-2430E57E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6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AD4-CFCA-48D1-BD8A-F3E4FF0952F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D27D-3537-40AD-83C4-2430E57E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2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AD4-CFCA-48D1-BD8A-F3E4FF0952F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D27D-3537-40AD-83C4-2430E57E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1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AD4-CFCA-48D1-BD8A-F3E4FF0952F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D27D-3537-40AD-83C4-2430E57E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0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AD4-CFCA-48D1-BD8A-F3E4FF0952F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D27D-3537-40AD-83C4-2430E57E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AD4-CFCA-48D1-BD8A-F3E4FF0952F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D27D-3537-40AD-83C4-2430E57E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3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FAD4-CFCA-48D1-BD8A-F3E4FF0952F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D27D-3537-40AD-83C4-2430E57E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9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4FAD4-CFCA-48D1-BD8A-F3E4FF0952F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ED27D-3537-40AD-83C4-2430E57E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19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pwHNannxolo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5799-FC73-450D-AB4E-A6D9C3317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354" y="1635170"/>
            <a:ext cx="10194323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Lab 4</a:t>
            </a:r>
            <a:br>
              <a:rPr lang="en-US" dirty="0"/>
            </a:br>
            <a:r>
              <a:rPr lang="en-US" sz="3600" cap="none" dirty="0"/>
              <a:t>Introduction To Microsoft Office (Part 2 Microsoft PowerPoint).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2D4BE-3FEF-4EF6-B5D3-CAB6276B0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354" y="3429000"/>
            <a:ext cx="8791575" cy="1655762"/>
          </a:xfrm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Amir Suliman </a:t>
            </a:r>
          </a:p>
          <a:p>
            <a:r>
              <a:rPr lang="en-US" cap="none" dirty="0">
                <a:solidFill>
                  <a:schemeClr val="bg1"/>
                </a:solidFill>
              </a:rPr>
              <a:t>19pwcse1805</a:t>
            </a:r>
          </a:p>
        </p:txBody>
      </p:sp>
    </p:spTree>
    <p:extLst>
      <p:ext uri="{BB962C8B-B14F-4D97-AF65-F5344CB8AC3E}">
        <p14:creationId xmlns:p14="http://schemas.microsoft.com/office/powerpoint/2010/main" val="31886834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3000">
        <p15:prstTrans prst="curtains"/>
      </p:transition>
    </mc:Choice>
    <mc:Fallback>
      <p:transition spd="slow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70B0-D8A2-4B8D-A2E0-EBD1D70E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14" y="939114"/>
            <a:ext cx="9905955" cy="1054444"/>
          </a:xfrm>
        </p:spPr>
        <p:txBody>
          <a:bodyPr/>
          <a:lstStyle/>
          <a:p>
            <a:r>
              <a:rPr lang="en-US" cap="none" dirty="0"/>
              <a:t>Top 4 Mobile Brand In The World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65208-FFBB-4AAC-A375-E5933AE5A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993559"/>
            <a:ext cx="9904459" cy="76199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Samsung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B4A7B4F-DC44-411E-BC84-AA70E4B8CE8B}"/>
              </a:ext>
            </a:extLst>
          </p:cNvPr>
          <p:cNvSpPr txBox="1">
            <a:spLocks/>
          </p:cNvSpPr>
          <p:nvPr/>
        </p:nvSpPr>
        <p:spPr>
          <a:xfrm>
            <a:off x="1139914" y="2792636"/>
            <a:ext cx="10058354" cy="76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2.  Apple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422C45E-36B8-4C38-8803-7F3320FB3BC6}"/>
              </a:ext>
            </a:extLst>
          </p:cNvPr>
          <p:cNvSpPr txBox="1">
            <a:spLocks/>
          </p:cNvSpPr>
          <p:nvPr/>
        </p:nvSpPr>
        <p:spPr>
          <a:xfrm>
            <a:off x="1139914" y="3591714"/>
            <a:ext cx="9904459" cy="76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3.  Huawei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71B0F6B-9211-4559-8F2A-4F4127C814DF}"/>
              </a:ext>
            </a:extLst>
          </p:cNvPr>
          <p:cNvSpPr txBox="1">
            <a:spLocks/>
          </p:cNvSpPr>
          <p:nvPr/>
        </p:nvSpPr>
        <p:spPr>
          <a:xfrm>
            <a:off x="1139913" y="4390792"/>
            <a:ext cx="9904459" cy="76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4.  Xiaomi</a:t>
            </a:r>
          </a:p>
        </p:txBody>
      </p:sp>
    </p:spTree>
    <p:extLst>
      <p:ext uri="{BB962C8B-B14F-4D97-AF65-F5344CB8AC3E}">
        <p14:creationId xmlns:p14="http://schemas.microsoft.com/office/powerpoint/2010/main" val="26126873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5000">
        <p15:prstTrans prst="fracture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750"/>
                            </p:stCondLst>
                            <p:childTnLst>
                              <p:par>
                                <p:cTn id="23" presetID="42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200"/>
                            </p:stCondLst>
                            <p:childTnLst>
                              <p:par>
                                <p:cTn id="35" presetID="42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2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200"/>
                            </p:stCondLst>
                            <p:childTnLst>
                              <p:par>
                                <p:cTn id="47" presetID="42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95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950"/>
                            </p:stCondLst>
                            <p:childTnLst>
                              <p:par>
                                <p:cTn id="59" presetID="42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AFC4B8-E1F9-4689-922B-545C2265E4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2249488"/>
            <a:ext cx="3541712" cy="3541712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50F025-E135-4AE7-9BF1-B1A8B292F3B8}"/>
              </a:ext>
            </a:extLst>
          </p:cNvPr>
          <p:cNvSpPr txBox="1"/>
          <p:nvPr/>
        </p:nvSpPr>
        <p:spPr>
          <a:xfrm>
            <a:off x="1809751" y="1066800"/>
            <a:ext cx="3541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Monitor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0B93D71-A1C7-46A6-8204-FBA9E91ABA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2249488"/>
            <a:ext cx="3541712" cy="3541712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124ACA-26C2-4621-8B7A-6796E6CEE7B5}"/>
              </a:ext>
            </a:extLst>
          </p:cNvPr>
          <p:cNvSpPr txBox="1"/>
          <p:nvPr/>
        </p:nvSpPr>
        <p:spPr>
          <a:xfrm>
            <a:off x="6838950" y="1233825"/>
            <a:ext cx="3541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3005812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5000">
        <p14:honeycomb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iPad Air M1 Review: Don't Choose Wrong!">
            <a:hlinkClick r:id="" action="ppaction://media"/>
            <a:extLst>
              <a:ext uri="{FF2B5EF4-FFF2-40B4-BE49-F238E27FC236}">
                <a16:creationId xmlns:a16="http://schemas.microsoft.com/office/drawing/2014/main" id="{875990FA-1B0F-4D27-A5AF-726001D6EE8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58092" y="457200"/>
            <a:ext cx="10333137" cy="55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5000">
        <p14:honeycomb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94</TotalTime>
  <Words>35</Words>
  <Application>Microsoft Office PowerPoint</Application>
  <PresentationFormat>Widescreen</PresentationFormat>
  <Paragraphs>10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Lab 4 Introduction To Microsoft Office (Part 2 Microsoft PowerPoint).</vt:lpstr>
      <vt:lpstr>Top 4 Mobile Brand In The World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</dc:title>
  <dc:creator>AMIR SULIMAN</dc:creator>
  <cp:lastModifiedBy>AMIR SULIMAN</cp:lastModifiedBy>
  <cp:revision>10</cp:revision>
  <dcterms:created xsi:type="dcterms:W3CDTF">2022-03-17T18:54:58Z</dcterms:created>
  <dcterms:modified xsi:type="dcterms:W3CDTF">2022-03-17T20:29:44Z</dcterms:modified>
</cp:coreProperties>
</file>