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7" r:id="rId2"/>
    <p:sldId id="259" r:id="rId3"/>
    <p:sldId id="261" r:id="rId4"/>
    <p:sldId id="263" r:id="rId5"/>
    <p:sldId id="271" r:id="rId6"/>
    <p:sldId id="265" r:id="rId7"/>
    <p:sldId id="270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IBM Plex Sans Condensed" panose="020B050605020300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5350" y="1081548"/>
            <a:ext cx="7593300" cy="6251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Graphics processing unit</a:t>
            </a:r>
            <a:endParaRPr lang="en-US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099" y="1939362"/>
            <a:ext cx="3901055" cy="28327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Mansoor </a:t>
            </a:r>
            <a:r>
              <a:rPr lang="en-US" sz="1400" dirty="0" err="1"/>
              <a:t>Hussian</a:t>
            </a:r>
            <a:r>
              <a:rPr lang="en-US" sz="1400" dirty="0"/>
              <a:t>      (19pwcse1858)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Abdul Raheem           (19pwcse1789)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Amir Suliman             (19pwcse1805)</a:t>
            </a:r>
            <a:endParaRPr sz="1400"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6D15CB-4D52-4A67-A927-A0B1CE38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06" y="1939363"/>
            <a:ext cx="3542269" cy="2247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557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Contents: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79100" y="2074606"/>
            <a:ext cx="4960500" cy="2733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What is GPU?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GPUs vs. CPUs.</a:t>
            </a:r>
          </a:p>
          <a:p>
            <a:pPr marL="342900" lvl="0" indent="-3429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Types of GPUs.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What are GPUs Used For?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Conclusion.</a:t>
            </a:r>
            <a:endParaRPr sz="1800"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5350" y="1363214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" dirty="0"/>
              <a:t> is gpu?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100" y="2004224"/>
            <a:ext cx="4975500" cy="2307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A graphic processing unit (GPU) is a specialized processor originally designed to accelerate graphics rendering.</a:t>
            </a:r>
            <a:endParaRPr sz="2000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AD369-E6D4-4E4E-9576-CE5DC8C6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01" y="2058408"/>
            <a:ext cx="3182542" cy="2253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79099" y="1353950"/>
            <a:ext cx="343893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CPU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CPUs have continued to deliver performance increases through architectural innovations, faster clock speed, and the addition of cores.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pu vs. gpu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4678607" y="1383293"/>
            <a:ext cx="360015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GPUs are specifically designed to accelerate computer graphics workloads.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4D7A2-CA35-45E1-9ABC-1A9F67C2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42" y="3370999"/>
            <a:ext cx="1430494" cy="143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7B7B9-0714-46C6-9753-E05AA11E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63" y="3353743"/>
            <a:ext cx="1465006" cy="1465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ctrTitle" idx="4294967295"/>
          </p:nvPr>
        </p:nvSpPr>
        <p:spPr>
          <a:xfrm>
            <a:off x="1022555" y="571800"/>
            <a:ext cx="5406495" cy="6670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Types of GPU</a:t>
            </a:r>
            <a:endParaRPr sz="4800"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4294967295"/>
          </p:nvPr>
        </p:nvSpPr>
        <p:spPr>
          <a:xfrm>
            <a:off x="1022555" y="1238865"/>
            <a:ext cx="6361471" cy="37210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Tow types: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Integrated –Embedded alongside CPU. 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Benefits –small, energy-efficient, and less expensive.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Dedicated –A piece of hardware to manage the graphics performance of a computer.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Large energy consumption and heat creation. Requires dedicated cooling process for maximum performance.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0C186-A662-4AE5-97AB-0E89E40E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26" y="2981167"/>
            <a:ext cx="923468" cy="923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1A1BE-A3E2-4CC2-983C-2D231BE57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26" y="1432241"/>
            <a:ext cx="730092" cy="7300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79100" y="972875"/>
            <a:ext cx="3457800" cy="659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Usage of </a:t>
            </a:r>
            <a:r>
              <a:rPr lang="en-US" dirty="0" err="1"/>
              <a:t>gpu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79100" y="1818968"/>
            <a:ext cx="5100590" cy="23516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Gaming.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Video editing and content creation.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Machine learning/Deep learning.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3D graphics rendering.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8459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</a:t>
            </a:r>
            <a:endParaRPr sz="3600" dirty="0"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4294967295"/>
          </p:nvPr>
        </p:nvSpPr>
        <p:spPr>
          <a:xfrm>
            <a:off x="855300" y="2212258"/>
            <a:ext cx="7433400" cy="13568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GPU is a special processing unit designed for graphics workloads only.</a:t>
            </a: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GPU does no computing, just rendering graphics.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202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Bebas Neue</vt:lpstr>
      <vt:lpstr>Arial</vt:lpstr>
      <vt:lpstr>IBM Plex Sans Condensed</vt:lpstr>
      <vt:lpstr>Wingdings</vt:lpstr>
      <vt:lpstr>Flavius template</vt:lpstr>
      <vt:lpstr>Graphics processing unit</vt:lpstr>
      <vt:lpstr>Contents:</vt:lpstr>
      <vt:lpstr>What is gpu?</vt:lpstr>
      <vt:lpstr>Cpu vs. gpu</vt:lpstr>
      <vt:lpstr>Types of GPU</vt:lpstr>
      <vt:lpstr>Usage of gpu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processing units</dc:title>
  <cp:lastModifiedBy>AMIR SULIMAN</cp:lastModifiedBy>
  <cp:revision>10</cp:revision>
  <dcterms:modified xsi:type="dcterms:W3CDTF">2022-03-16T20:40:13Z</dcterms:modified>
</cp:coreProperties>
</file>