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8"/>
  </p:notesMasterIdLst>
  <p:sldIdLst>
    <p:sldId id="256" r:id="rId3"/>
    <p:sldId id="261" r:id="rId4"/>
    <p:sldId id="269" r:id="rId5"/>
    <p:sldId id="270" r:id="rId6"/>
    <p:sldId id="267" r:id="rId7"/>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7292A2E-F333-43FB-9621-5CBBE7FDCDCB}" styleName="浅色样式 2 - 强调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7407"/>
    <p:restoredTop sz="94771"/>
  </p:normalViewPr>
  <p:slideViewPr>
    <p:cSldViewPr snapToGrid="0">
      <p:cViewPr varScale="1">
        <p:scale>
          <a:sx n="88" d="100"/>
          <a:sy n="88" d="100"/>
        </p:scale>
        <p:origin x="872"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presProps" Target="presProps.xml"/><Relationship Id="rId8" Type="http://schemas.openxmlformats.org/officeDocument/2006/relationships/notesMaster" Target="notesMasters/notesMaster1.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 Type="http://schemas.openxmlformats.org/officeDocument/2006/relationships/theme" Target="theme/theme1.xml"/><Relationship Id="rId11" Type="http://schemas.openxmlformats.org/officeDocument/2006/relationships/tableStyles" Target="tableStyles.xml"/><Relationship Id="rId10" Type="http://schemas.openxmlformats.org/officeDocument/2006/relationships/viewProps" Target="viewProps.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A1CAB0-12B0-3C4B-BD88-152589B5F046}" type="datetimeFigureOut">
              <a:rPr lang="fr-FR" smtClean="0"/>
            </a:fld>
            <a:endParaRPr lang="fr-F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FR"/>
          </a:p>
        </p:txBody>
      </p:sp>
      <p:sp>
        <p:nvSpPr>
          <p:cNvPr id="5" name="Espace réservé des not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8D211B2-5D3E-6746-B750-8CF746681FCF}" type="slidenum">
              <a:rPr lang="fr-FR" smtClean="0"/>
            </a:fld>
            <a:endParaRPr lang="fr-F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90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645152"/>
            <a:ext cx="10058400" cy="1143000"/>
          </a:xfrm>
        </p:spPr>
        <p:txBody>
          <a:bodyPr lIns="91440" rIns="91440">
            <a:normAutofit/>
          </a:bodyPr>
          <a:lstStyle>
            <a:lvl1pPr marL="0" indent="0" algn="l">
              <a:buNone/>
              <a:defRPr sz="2400" cap="all" spc="200" baseline="0">
                <a:solidFill>
                  <a:schemeClr val="tx1"/>
                </a:solidFill>
                <a:latin typeface="+mn-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cxnSp>
        <p:nvCxnSpPr>
          <p:cNvPr id="9" name="Straight Connector 8"/>
          <p:cNvCxnSpPr/>
          <p:nvPr/>
        </p:nvCxnSpPr>
        <p:spPr>
          <a:xfrm>
            <a:off x="1207658" y="4474741"/>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4" name="Date Placeholder 3"/>
          <p:cNvSpPr>
            <a:spLocks noGrp="1"/>
          </p:cNvSpPr>
          <p:nvPr>
            <p:ph type="dt" sz="half" idx="10"/>
          </p:nvPr>
        </p:nvSpPr>
        <p:spPr/>
        <p:txBody>
          <a:bodyPr/>
          <a:lstStyle/>
          <a:p>
            <a:fld id="{9184DA70-C731-4C70-880D-CCD4705E623C}" type="datetime1">
              <a:rPr lang="en-US" smtClean="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B612A279-0833-481D-8C56-F67FD0AC6C50}"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showMasterSp="0">
  <p:cSld name="Vertical Title and Text">
    <p:spTree>
      <p:nvGrpSpPr>
        <p:cNvPr id="1" name=""/>
        <p:cNvGrpSpPr/>
        <p:nvPr/>
      </p:nvGrpSpPr>
      <p:grpSpPr>
        <a:xfrm>
          <a:off x="0" y="0"/>
          <a:ext cx="0" cy="0"/>
          <a:chOff x="0" y="0"/>
          <a:chExt cx="0" cy="0"/>
        </a:xfrm>
      </p:grpSpPr>
      <p:sp>
        <p:nvSpPr>
          <p:cNvPr id="9" name="Rectangle 8"/>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2302"/>
            <a:ext cx="2628900" cy="575989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2302"/>
            <a:ext cx="7734300" cy="5759898"/>
          </a:xfrm>
        </p:spPr>
        <p:txBody>
          <a:bodyPr vert="eaVert" lIns="45720" tIns="0" rIns="45720" bIns="0"/>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6587DA83-5663-4C9C-B9AA-0B40A3DAFF81}"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7" name="Date Placeholder 6"/>
          <p:cNvSpPr>
            <a:spLocks noGrp="1"/>
          </p:cNvSpPr>
          <p:nvPr>
            <p:ph type="dt" sz="half" idx="10"/>
          </p:nvPr>
        </p:nvSpPr>
        <p:spPr/>
        <p:txBody>
          <a:bodyPr/>
          <a:lstStyle/>
          <a:p>
            <a:fld id="{4BE1D723-8F53-4F53-90B0-1982A396982E}"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Pr>
        <a:blipFill dpi="0" rotWithShape="1">
          <a:blip r:embed="rId2">
            <a:alphaModFix amt="13000"/>
            <a:lum/>
          </a:blip>
          <a:srcRect/>
          <a:stretch>
            <a:fillRect/>
          </a:stretch>
        </a:blipFill>
        <a:effectLst/>
      </p:bgPr>
    </p:bg>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90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663440"/>
            <a:ext cx="10058400" cy="1143000"/>
          </a:xfrm>
        </p:spPr>
        <p:txBody>
          <a:bodyPr lIns="91440" rIns="91440" anchor="t" anchorCtr="0">
            <a:normAutofit/>
          </a:bodyPr>
          <a:lstStyle>
            <a:lvl1pPr marL="0" indent="0">
              <a:buNone/>
              <a:defRPr sz="2400" cap="all" spc="200" baseline="0">
                <a:solidFill>
                  <a:schemeClr val="tx1"/>
                </a:solidFill>
                <a:latin typeface="+mn-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endParaRPr lang="en-US"/>
          </a:p>
        </p:txBody>
      </p:sp>
      <p:cxnSp>
        <p:nvCxnSpPr>
          <p:cNvPr id="9" name="Straight Connector 8"/>
          <p:cNvCxnSpPr/>
          <p:nvPr/>
        </p:nvCxnSpPr>
        <p:spPr>
          <a:xfrm>
            <a:off x="1207658" y="4485132"/>
            <a:ext cx="987552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
        <p:nvSpPr>
          <p:cNvPr id="7" name="Date Placeholder 6"/>
          <p:cNvSpPr>
            <a:spLocks noGrp="1"/>
          </p:cNvSpPr>
          <p:nvPr>
            <p:ph type="dt" sz="half" idx="10"/>
          </p:nvPr>
        </p:nvSpPr>
        <p:spPr/>
        <p:txBody>
          <a:bodyPr/>
          <a:lstStyle/>
          <a:p>
            <a:fld id="{97669AF7-7BEB-44E4-9852-375E34362B5B}" type="datetime1">
              <a:rPr lang="en-US" smtClean="0"/>
            </a:fld>
            <a:endParaRPr lang="en-US" dirty="0"/>
          </a:p>
        </p:txBody>
      </p:sp>
      <p:sp>
        <p:nvSpPr>
          <p:cNvPr id="8" name="Footer Placeholder 7"/>
          <p:cNvSpPr>
            <a:spLocks noGrp="1"/>
          </p:cNvSpPr>
          <p:nvPr>
            <p:ph type="ftr" sz="quarter" idx="11"/>
          </p:nvPr>
        </p:nvSpPr>
        <p:spPr/>
        <p:txBody>
          <a:bodyPr/>
          <a:lstStyle/>
          <a:p>
            <a:endParaRPr lang="en-US" dirty="0"/>
          </a:p>
        </p:txBody>
      </p:sp>
      <p:sp>
        <p:nvSpPr>
          <p:cNvPr id="11" name="Slide Number Placeholder 10"/>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2120900"/>
            <a:ext cx="4639736" cy="3748193"/>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Content Placeholder 3"/>
          <p:cNvSpPr>
            <a:spLocks noGrp="1"/>
          </p:cNvSpPr>
          <p:nvPr>
            <p:ph sz="half" idx="2"/>
          </p:nvPr>
        </p:nvSpPr>
        <p:spPr>
          <a:xfrm>
            <a:off x="6515944" y="2120900"/>
            <a:ext cx="4639736" cy="3748194"/>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BAAAC38D-0552-4C82-B593-E6124DFADBE2}" type="datetime1">
              <a:rPr lang="en-US" smtClean="0"/>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4" name="Content Placeholder 3"/>
          <p:cNvSpPr>
            <a:spLocks noGrp="1"/>
          </p:cNvSpPr>
          <p:nvPr>
            <p:ph sz="half" idx="2"/>
          </p:nvPr>
        </p:nvSpPr>
        <p:spPr>
          <a:xfrm>
            <a:off x="1097280" y="2958274"/>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5" name="Text Placeholder 4"/>
          <p:cNvSpPr>
            <a:spLocks noGrp="1"/>
          </p:cNvSpPr>
          <p:nvPr>
            <p:ph type="body" sz="quarter" idx="3"/>
          </p:nvPr>
        </p:nvSpPr>
        <p:spPr>
          <a:xfrm>
            <a:off x="6515944" y="2057400"/>
            <a:ext cx="4639736" cy="736282"/>
          </a:xfrm>
        </p:spPr>
        <p:txBody>
          <a:bodyPr lIns="91440" rIns="91440" anchor="ctr">
            <a:normAutofit/>
          </a:bodyPr>
          <a:lstStyle>
            <a:lvl1pPr marL="0" indent="0">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endParaRPr lang="en-US"/>
          </a:p>
        </p:txBody>
      </p:sp>
      <p:sp>
        <p:nvSpPr>
          <p:cNvPr id="6" name="Content Placeholder 5"/>
          <p:cNvSpPr>
            <a:spLocks noGrp="1"/>
          </p:cNvSpPr>
          <p:nvPr>
            <p:ph sz="quarter" idx="4"/>
          </p:nvPr>
        </p:nvSpPr>
        <p:spPr>
          <a:xfrm>
            <a:off x="6515944" y="2958273"/>
            <a:ext cx="4639736" cy="2910821"/>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2" name="Date Placeholder 1"/>
          <p:cNvSpPr>
            <a:spLocks noGrp="1"/>
          </p:cNvSpPr>
          <p:nvPr>
            <p:ph type="dt" sz="half" idx="10"/>
          </p:nvPr>
        </p:nvSpPr>
        <p:spPr/>
        <p:txBody>
          <a:bodyPr/>
          <a:lstStyle/>
          <a:p>
            <a:fld id="{D9DF0F1C-5577-4ACB-BB62-DF8F3C494C7E}" type="datetime1">
              <a:rPr lang="en-US" smtClean="0"/>
            </a:fld>
            <a:endParaRPr lang="en-US" dirty="0"/>
          </a:p>
        </p:txBody>
      </p:sp>
      <p:sp>
        <p:nvSpPr>
          <p:cNvPr id="11" name="Footer Placeholder 10"/>
          <p:cNvSpPr>
            <a:spLocks noGrp="1"/>
          </p:cNvSpPr>
          <p:nvPr>
            <p:ph type="ftr" sz="quarter" idx="11"/>
          </p:nvPr>
        </p:nvSpPr>
        <p:spPr/>
        <p:txBody>
          <a:bodyPr/>
          <a:lstStyle/>
          <a:p>
            <a:endParaRPr lang="en-US" dirty="0"/>
          </a:p>
        </p:txBody>
      </p:sp>
      <p:sp>
        <p:nvSpPr>
          <p:cNvPr id="12" name="Slide Number Placeholder 11"/>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Date Placeholder 5"/>
          <p:cNvSpPr>
            <a:spLocks noGrp="1"/>
          </p:cNvSpPr>
          <p:nvPr>
            <p:ph type="dt" sz="half" idx="10"/>
          </p:nvPr>
        </p:nvSpPr>
        <p:spPr/>
        <p:txBody>
          <a:bodyPr/>
          <a:lstStyle/>
          <a:p>
            <a:fld id="{1775B394-D9F9-4F0C-B15D-605F45CB9E9F}" type="datetime1">
              <a:rPr lang="en-US" smtClean="0"/>
            </a:fld>
            <a:endParaRPr lang="en-US" dirty="0"/>
          </a:p>
        </p:txBody>
      </p:sp>
      <p:sp>
        <p:nvSpPr>
          <p:cNvPr id="7" name="Footer Placeholder 6"/>
          <p:cNvSpPr>
            <a:spLocks noGrp="1"/>
          </p:cNvSpPr>
          <p:nvPr>
            <p:ph type="ftr" sz="quarter" idx="11"/>
          </p:nvPr>
        </p:nvSpPr>
        <p:spPr/>
        <p:txBody>
          <a:bodyPr/>
          <a:lstStyle/>
          <a:p>
            <a:endParaRPr lang="en-US" dirty="0"/>
          </a:p>
        </p:txBody>
      </p:sp>
      <p:sp>
        <p:nvSpPr>
          <p:cNvPr id="8" name="Slide Number Placeholder 7"/>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showMasterSp="0" userDrawn="1">
  <p:cSld name="Blank">
    <p:spTree>
      <p:nvGrpSpPr>
        <p:cNvPr id="1" name=""/>
        <p:cNvGrpSpPr/>
        <p:nvPr/>
      </p:nvGrpSpPr>
      <p:grpSpPr>
        <a:xfrm>
          <a:off x="0" y="0"/>
          <a:ext cx="0" cy="0"/>
          <a:chOff x="0" y="0"/>
          <a:chExt cx="0" cy="0"/>
        </a:xfrm>
      </p:grpSpPr>
      <p:sp>
        <p:nvSpPr>
          <p:cNvPr id="10" name="Rectangle 9"/>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39667345-2558-425A-8533-9BFDBCE15005}" type="datetime1">
              <a:rPr lang="en-US" smtClean="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fld>
            <a:endParaRPr lang="en-US" dirty="0"/>
          </a:p>
        </p:txBody>
      </p:sp>
      <p:cxnSp>
        <p:nvCxnSpPr>
          <p:cNvPr id="6" name="Connecteur droit 5"/>
          <p:cNvCxnSpPr/>
          <p:nvPr userDrawn="1"/>
        </p:nvCxnSpPr>
        <p:spPr>
          <a:xfrm>
            <a:off x="3864769" y="1521619"/>
            <a:ext cx="0" cy="367903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8" name="Espace réservé du texte 7"/>
          <p:cNvSpPr>
            <a:spLocks noGrp="1"/>
          </p:cNvSpPr>
          <p:nvPr>
            <p:ph type="body" sz="quarter" idx="13" hasCustomPrompt="1"/>
          </p:nvPr>
        </p:nvSpPr>
        <p:spPr>
          <a:xfrm>
            <a:off x="6473964" y="1657350"/>
            <a:ext cx="3036887" cy="3543300"/>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
        <p:nvSpPr>
          <p:cNvPr id="9" name="Espace réservé du texte 7"/>
          <p:cNvSpPr>
            <a:spLocks noGrp="1"/>
          </p:cNvSpPr>
          <p:nvPr>
            <p:ph type="body" sz="quarter" idx="14" hasCustomPrompt="1"/>
          </p:nvPr>
        </p:nvSpPr>
        <p:spPr>
          <a:xfrm>
            <a:off x="339864" y="1566069"/>
            <a:ext cx="3036887" cy="3543300"/>
          </a:xfrm>
        </p:spPr>
        <p:txBody>
          <a:bodyPr/>
          <a:lstStyle/>
          <a:p>
            <a:pPr lvl="0"/>
            <a:r>
              <a:rPr lang="fr-FR"/>
              <a:t>Cliquez pour modifier les styles du texte du masque</a:t>
            </a:r>
            <a:endParaRPr lang="fr-FR"/>
          </a:p>
          <a:p>
            <a:pPr lvl="1"/>
            <a:r>
              <a:rPr lang="fr-FR"/>
              <a:t>Deuxième niveau</a:t>
            </a:r>
            <a:endParaRPr lang="fr-FR"/>
          </a:p>
          <a:p>
            <a:pPr lvl="2"/>
            <a:r>
              <a:rPr lang="fr-FR"/>
              <a:t>Troisième niveau</a:t>
            </a:r>
            <a:endParaRPr lang="fr-FR"/>
          </a:p>
          <a:p>
            <a:pPr lvl="3"/>
            <a:r>
              <a:rPr lang="fr-FR"/>
              <a:t>Quatrième niveau</a:t>
            </a:r>
            <a:endParaRPr lang="fr-FR"/>
          </a:p>
          <a:p>
            <a:pPr lvl="4"/>
            <a:r>
              <a:rPr lang="fr-FR"/>
              <a:t>Cinquième niveau</a:t>
            </a:r>
            <a:endParaRPr lang="fr-F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spTree>
      <p:nvGrpSpPr>
        <p:cNvPr id="1" name=""/>
        <p:cNvGrpSpPr/>
        <p:nvPr/>
      </p:nvGrpSpPr>
      <p:grpSpPr>
        <a:xfrm>
          <a:off x="0" y="0"/>
          <a:ext cx="0" cy="0"/>
          <a:chOff x="0" y="0"/>
          <a:chExt cx="0" cy="0"/>
        </a:xfrm>
      </p:grpSpPr>
      <p:sp>
        <p:nvSpPr>
          <p:cNvPr id="8" name="Rectangle 7"/>
          <p:cNvSpPr/>
          <p:nvPr/>
        </p:nvSpPr>
        <p:spPr>
          <a:xfrm>
            <a:off x="16" y="0"/>
            <a:ext cx="4654296" cy="68580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43466" y="786383"/>
            <a:ext cx="3517567" cy="2093975"/>
          </a:xfrm>
        </p:spPr>
        <p:txBody>
          <a:bodyPr anchor="b">
            <a:normAutofit/>
          </a:bodyPr>
          <a:lstStyle>
            <a:lvl1pPr>
              <a:lnSpc>
                <a:spcPct val="90000"/>
              </a:lnSpc>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5458984" y="812799"/>
            <a:ext cx="5928344" cy="5294757"/>
          </a:xfrm>
        </p:spPr>
        <p:txBody>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Text Placeholder 3"/>
          <p:cNvSpPr>
            <a:spLocks noGrp="1"/>
          </p:cNvSpPr>
          <p:nvPr>
            <p:ph type="body" sz="half" idx="2"/>
          </p:nvPr>
        </p:nvSpPr>
        <p:spPr>
          <a:xfrm>
            <a:off x="643465" y="3043050"/>
            <a:ext cx="3517567" cy="3064505"/>
          </a:xfrm>
        </p:spPr>
        <p:txBody>
          <a:bodyPr lIns="91440" rIns="91440">
            <a:normAutofit/>
          </a:bodyPr>
          <a:lstStyle>
            <a:lvl1pPr marL="0" indent="0">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a:xfrm>
            <a:off x="643464" y="6446520"/>
            <a:ext cx="3517568" cy="365125"/>
          </a:xfrm>
        </p:spPr>
        <p:txBody>
          <a:bodyPr/>
          <a:lstStyle>
            <a:lvl1pPr algn="l">
              <a:defRPr/>
            </a:lvl1pPr>
          </a:lstStyle>
          <a:p>
            <a:fld id="{92BEA474-078D-4E9B-9B14-09A87B19DC46}" type="datetime1">
              <a:rPr lang="en-US" smtClean="0"/>
            </a:fld>
            <a:endParaRPr lang="en-US" dirty="0"/>
          </a:p>
        </p:txBody>
      </p:sp>
      <p:sp>
        <p:nvSpPr>
          <p:cNvPr id="6" name="Footer Placeholder 5"/>
          <p:cNvSpPr>
            <a:spLocks noGrp="1"/>
          </p:cNvSpPr>
          <p:nvPr>
            <p:ph type="ftr" sz="quarter" idx="11"/>
          </p:nvPr>
        </p:nvSpPr>
        <p:spPr>
          <a:xfrm>
            <a:off x="5458983" y="6446520"/>
            <a:ext cx="5334019"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3A98EE3D-8CD1-4C3F-BD1C-C98C9596463C}" type="slidenum">
              <a:rPr lang="en-US" smtClean="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8" name="Rectangle 7"/>
          <p:cNvSpPr/>
          <p:nvPr/>
        </p:nvSpPr>
        <p:spPr>
          <a:xfrm>
            <a:off x="0" y="4578350"/>
            <a:ext cx="12188825" cy="227965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15" y="0"/>
            <a:ext cx="12191985" cy="4578350"/>
          </a:xfrm>
          <a:solidFill>
            <a:schemeClr val="bg1">
              <a:lumMod val="85000"/>
            </a:schemeClr>
          </a:solidFill>
        </p:spPr>
        <p:txBody>
          <a:bodyPr lIns="457200" tIns="457200"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2" name="Title 1"/>
          <p:cNvSpPr>
            <a:spLocks noGrp="1"/>
          </p:cNvSpPr>
          <p:nvPr>
            <p:ph type="title"/>
          </p:nvPr>
        </p:nvSpPr>
        <p:spPr>
          <a:xfrm>
            <a:off x="1097279" y="4799362"/>
            <a:ext cx="10113645" cy="743682"/>
          </a:xfrm>
        </p:spPr>
        <p:txBody>
          <a:bodyPr tIns="0" bIns="0" anchor="b">
            <a:noAutofit/>
          </a:bodyPr>
          <a:lstStyle>
            <a:lvl1pPr>
              <a:defRPr sz="3600" b="0">
                <a:solidFill>
                  <a:srgbClr val="FFFFFF"/>
                </a:solidFill>
              </a:defRPr>
            </a:lvl1pPr>
          </a:lstStyle>
          <a:p>
            <a:r>
              <a:rPr lang="en-US"/>
              <a:t>Click to edit Master title style</a:t>
            </a:r>
            <a:endParaRPr lang="en-US" dirty="0"/>
          </a:p>
        </p:txBody>
      </p:sp>
      <p:sp>
        <p:nvSpPr>
          <p:cNvPr id="4" name="Text Placeholder 3"/>
          <p:cNvSpPr>
            <a:spLocks noGrp="1"/>
          </p:cNvSpPr>
          <p:nvPr>
            <p:ph type="body" sz="half" idx="2"/>
          </p:nvPr>
        </p:nvSpPr>
        <p:spPr>
          <a:xfrm>
            <a:off x="1097279" y="5715000"/>
            <a:ext cx="10113264" cy="609600"/>
          </a:xfrm>
        </p:spPr>
        <p:txBody>
          <a:bodyPr lIns="91440" tIns="0" rIns="91440" bIns="0">
            <a:normAutofit/>
          </a:bodyPr>
          <a:lstStyle>
            <a:lvl1pPr marL="0" indent="0">
              <a:spcBef>
                <a:spcPts val="0"/>
              </a:spcBef>
              <a:spcAft>
                <a:spcPts val="600"/>
              </a:spcAft>
              <a:buNone/>
              <a:defRPr sz="18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endParaRPr lang="en-US"/>
          </a:p>
        </p:txBody>
      </p:sp>
      <p:sp>
        <p:nvSpPr>
          <p:cNvPr id="5" name="Date Placeholder 4"/>
          <p:cNvSpPr>
            <a:spLocks noGrp="1"/>
          </p:cNvSpPr>
          <p:nvPr>
            <p:ph type="dt" sz="half" idx="10"/>
          </p:nvPr>
        </p:nvSpPr>
        <p:spPr/>
        <p:txBody>
          <a:bodyPr/>
          <a:lstStyle>
            <a:lvl1pPr>
              <a:defRPr/>
            </a:lvl1pPr>
          </a:lstStyle>
          <a:p>
            <a:fld id="{4907D986-8816-4272-A432-0437A28A9828}" type="datetime1">
              <a:rPr lang="en-US" smtClean="0"/>
            </a:fld>
            <a:endParaRPr lang="en-US" dirty="0"/>
          </a:p>
        </p:txBody>
      </p:sp>
      <p:sp>
        <p:nvSpPr>
          <p:cNvPr id="6" name="Footer Placeholder 5"/>
          <p:cNvSpPr>
            <a:spLocks noGrp="1"/>
          </p:cNvSpPr>
          <p:nvPr>
            <p:ph type="ftr" sz="quarter" idx="11"/>
          </p:nvPr>
        </p:nvSpPr>
        <p:spPr>
          <a:xfrm>
            <a:off x="1097279" y="6446838"/>
            <a:ext cx="6818262" cy="365125"/>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1.jpe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alphaModFix amt="13000"/>
            <a:lum/>
          </a:blip>
          <a:srcRect/>
          <a:stretch>
            <a:fillRect/>
          </a:stretch>
        </a:blip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rgbClr val="26262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2108201"/>
            <a:ext cx="10058400" cy="3760891"/>
          </a:xfrm>
          <a:prstGeom prst="rect">
            <a:avLst/>
          </a:prstGeom>
        </p:spPr>
        <p:txBody>
          <a:bodyPr vert="horz" lIns="0" tIns="45720" rIns="0" bIns="45720" rtlCol="0">
            <a:normAutofit/>
          </a:bodyPr>
          <a:lstStyle/>
          <a:p>
            <a:pPr lvl="0"/>
            <a:r>
              <a:rPr lang="en-US"/>
              <a:t>Click to edit Master text styles</a:t>
            </a:r>
            <a:endParaRPr lang="en-US"/>
          </a:p>
          <a:p>
            <a:pPr lvl="1"/>
            <a:r>
              <a:rPr lang="en-US"/>
              <a:t>Second level</a:t>
            </a:r>
            <a:endParaRPr lang="en-US"/>
          </a:p>
          <a:p>
            <a:pPr lvl="2"/>
            <a:r>
              <a:rPr lang="en-US"/>
              <a:t>Third level</a:t>
            </a:r>
            <a:endParaRPr lang="en-US"/>
          </a:p>
          <a:p>
            <a:pPr lvl="3"/>
            <a:r>
              <a:rPr lang="en-US"/>
              <a:t>Fourth level</a:t>
            </a:r>
            <a:endParaRPr lang="en-US"/>
          </a:p>
          <a:p>
            <a:pPr lvl="4"/>
            <a:r>
              <a:rPr lang="en-US"/>
              <a:t>Fifth level</a:t>
            </a:r>
            <a:endParaRPr lang="en-US" dirty="0"/>
          </a:p>
        </p:txBody>
      </p:sp>
      <p:sp>
        <p:nvSpPr>
          <p:cNvPr id="4" name="Date Placeholder 3"/>
          <p:cNvSpPr>
            <a:spLocks noGrp="1"/>
          </p:cNvSpPr>
          <p:nvPr>
            <p:ph type="dt" sz="half" idx="2"/>
          </p:nvPr>
        </p:nvSpPr>
        <p:spPr>
          <a:xfrm>
            <a:off x="8218426" y="6446838"/>
            <a:ext cx="2584850" cy="365125"/>
          </a:xfrm>
          <a:prstGeom prst="rect">
            <a:avLst/>
          </a:prstGeom>
        </p:spPr>
        <p:txBody>
          <a:bodyPr vert="horz" lIns="91440" tIns="45720" rIns="91440" bIns="45720" rtlCol="0" anchor="ctr"/>
          <a:lstStyle>
            <a:lvl1pPr algn="r">
              <a:defRPr sz="900">
                <a:solidFill>
                  <a:srgbClr val="FFFFFF"/>
                </a:solidFill>
              </a:defRPr>
            </a:lvl1pPr>
          </a:lstStyle>
          <a:p>
            <a:fld id="{62D6E202-B606-4609-B914-27C9371A1F6D}" type="datetime1">
              <a:rPr lang="en-US" smtClean="0"/>
            </a:fld>
            <a:endParaRPr lang="en-US" dirty="0"/>
          </a:p>
        </p:txBody>
      </p:sp>
      <p:sp>
        <p:nvSpPr>
          <p:cNvPr id="5" name="Footer Placeholder 4"/>
          <p:cNvSpPr>
            <a:spLocks noGrp="1"/>
          </p:cNvSpPr>
          <p:nvPr>
            <p:ph type="ftr" sz="quarter" idx="3"/>
          </p:nvPr>
        </p:nvSpPr>
        <p:spPr>
          <a:xfrm>
            <a:off x="1097279" y="6446838"/>
            <a:ext cx="6818262" cy="365125"/>
          </a:xfrm>
          <a:prstGeom prst="rect">
            <a:avLst/>
          </a:prstGeom>
        </p:spPr>
        <p:txBody>
          <a:bodyPr vert="horz" lIns="91440" tIns="45720" rIns="91440" bIns="45720" rtlCol="0" anchor="ctr"/>
          <a:lstStyle>
            <a:lvl1pPr algn="l">
              <a:defRPr sz="900" cap="all" baseline="0">
                <a:solidFill>
                  <a:srgbClr val="FFFFFF"/>
                </a:solidFill>
              </a:defRPr>
            </a:lvl1pPr>
          </a:lstStyle>
          <a:p>
            <a:endParaRPr lang="en-US" dirty="0"/>
          </a:p>
        </p:txBody>
      </p:sp>
      <p:sp>
        <p:nvSpPr>
          <p:cNvPr id="6" name="Slide Number Placeholder 5"/>
          <p:cNvSpPr>
            <a:spLocks noGrp="1"/>
          </p:cNvSpPr>
          <p:nvPr>
            <p:ph type="sldNum" sz="quarter" idx="4"/>
          </p:nvPr>
        </p:nvSpPr>
        <p:spPr>
          <a:xfrm>
            <a:off x="10993582" y="6446838"/>
            <a:ext cx="780010" cy="365125"/>
          </a:xfrm>
          <a:prstGeom prst="rect">
            <a:avLst/>
          </a:prstGeom>
        </p:spPr>
        <p:txBody>
          <a:bodyPr vert="horz" lIns="91440" tIns="45720" rIns="91440" bIns="45720" rtlCol="0" anchor="ctr"/>
          <a:lstStyle>
            <a:lvl1pPr algn="l">
              <a:defRPr sz="900">
                <a:solidFill>
                  <a:srgbClr val="FFFFFF"/>
                </a:solidFill>
              </a:defRPr>
            </a:lvl1pPr>
          </a:lstStyle>
          <a:p>
            <a:fld id="{3A98EE3D-8CD1-4C3F-BD1C-C98C9596463C}" type="slidenum">
              <a:rPr lang="en-US" smtClean="0"/>
            </a:fld>
            <a:endParaRPr lang="en-US" dirty="0"/>
          </a:p>
        </p:txBody>
      </p:sp>
      <p:cxnSp>
        <p:nvCxnSpPr>
          <p:cNvPr id="10" name="Straight Connector 9"/>
          <p:cNvCxnSpPr/>
          <p:nvPr/>
        </p:nvCxnSpPr>
        <p:spPr>
          <a:xfrm>
            <a:off x="1193532" y="1897380"/>
            <a:ext cx="996696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defTabSz="914400" rtl="0" eaLnBrk="1" latinLnBrk="0" hangingPunct="1">
        <a:lnSpc>
          <a:spcPct val="90000"/>
        </a:lnSpc>
        <a:spcBef>
          <a:spcPct val="0"/>
        </a:spcBef>
        <a:buNone/>
        <a:defRPr sz="53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100000"/>
        </a:lnSpc>
        <a:spcBef>
          <a:spcPts val="1200"/>
        </a:spcBef>
        <a:spcAft>
          <a:spcPts val="200"/>
        </a:spcAft>
        <a:buClr>
          <a:schemeClr val="accent1"/>
        </a:buClr>
        <a:buSzPct val="100000"/>
        <a:buFont typeface="Calibri" panose="020F0502020204030204" pitchFamily="34" charset="0"/>
        <a:buChar char=" "/>
        <a:defRPr sz="2400" kern="1200">
          <a:solidFill>
            <a:schemeClr val="tx1">
              <a:lumMod val="75000"/>
              <a:lumOff val="25000"/>
            </a:schemeClr>
          </a:solidFill>
          <a:latin typeface="+mn-lt"/>
          <a:ea typeface="+mn-ea"/>
          <a:cs typeface="+mn-cs"/>
        </a:defRPr>
      </a:lvl1pPr>
      <a:lvl2pPr marL="384175" indent="-182880" algn="l" defTabSz="914400" rtl="0" eaLnBrk="1" latinLnBrk="0" hangingPunct="1">
        <a:lnSpc>
          <a:spcPct val="100000"/>
        </a:lnSpc>
        <a:spcBef>
          <a:spcPts val="200"/>
        </a:spcBef>
        <a:spcAft>
          <a:spcPts val="400"/>
        </a:spcAft>
        <a:buClrTx/>
        <a:buFont typeface="Calibri" panose="020F0502020204030204" pitchFamily="34" charset="0"/>
        <a:buChar char="◦"/>
        <a:defRPr sz="2000" kern="1200">
          <a:solidFill>
            <a:schemeClr val="tx1">
              <a:lumMod val="75000"/>
              <a:lumOff val="25000"/>
            </a:schemeClr>
          </a:solidFill>
          <a:latin typeface="+mn-lt"/>
          <a:ea typeface="+mn-ea"/>
          <a:cs typeface="+mn-cs"/>
        </a:defRPr>
      </a:lvl2pPr>
      <a:lvl3pPr marL="567055" indent="-182880" algn="l" defTabSz="914400" rtl="0" eaLnBrk="1" latinLnBrk="0" hangingPunct="1">
        <a:lnSpc>
          <a:spcPct val="100000"/>
        </a:lnSpc>
        <a:spcBef>
          <a:spcPts val="200"/>
        </a:spcBef>
        <a:spcAft>
          <a:spcPts val="400"/>
        </a:spcAft>
        <a:buClrTx/>
        <a:buFont typeface="Calibri" panose="020F0502020204030204" pitchFamily="34" charset="0"/>
        <a:buChar char="◦"/>
        <a:defRPr sz="1600" kern="1200">
          <a:solidFill>
            <a:schemeClr val="tx1">
              <a:lumMod val="75000"/>
              <a:lumOff val="25000"/>
            </a:schemeClr>
          </a:solidFill>
          <a:latin typeface="+mn-lt"/>
          <a:ea typeface="+mn-ea"/>
          <a:cs typeface="+mn-cs"/>
        </a:defRPr>
      </a:lvl3pPr>
      <a:lvl4pPr marL="749935" indent="-182880" algn="l" defTabSz="914400" rtl="0" eaLnBrk="1" latinLnBrk="0" hangingPunct="1">
        <a:lnSpc>
          <a:spcPct val="100000"/>
        </a:lnSpc>
        <a:spcBef>
          <a:spcPts val="200"/>
        </a:spcBef>
        <a:spcAft>
          <a:spcPts val="400"/>
        </a:spcAft>
        <a:buClrTx/>
        <a:buFont typeface="Calibri" panose="020F0502020204030204" pitchFamily="34" charset="0"/>
        <a:buChar char="◦"/>
        <a:defRPr sz="1600" kern="1200">
          <a:solidFill>
            <a:schemeClr val="tx1">
              <a:lumMod val="75000"/>
              <a:lumOff val="25000"/>
            </a:schemeClr>
          </a:solidFill>
          <a:latin typeface="+mn-lt"/>
          <a:ea typeface="+mn-ea"/>
          <a:cs typeface="+mn-cs"/>
        </a:defRPr>
      </a:lvl4pPr>
      <a:lvl5pPr marL="932815" indent="-182880" algn="l" defTabSz="914400" rtl="0" eaLnBrk="1" latinLnBrk="0" hangingPunct="1">
        <a:lnSpc>
          <a:spcPct val="100000"/>
        </a:lnSpc>
        <a:spcBef>
          <a:spcPts val="200"/>
        </a:spcBef>
        <a:spcAft>
          <a:spcPts val="400"/>
        </a:spcAft>
        <a:buClrTx/>
        <a:buFont typeface="Calibri" panose="020F0502020204030204" pitchFamily="34" charset="0"/>
        <a:buChar char="◦"/>
        <a:defRPr sz="1600" kern="1200">
          <a:solidFill>
            <a:schemeClr val="tx1">
              <a:lumMod val="75000"/>
              <a:lumOff val="25000"/>
            </a:schemeClr>
          </a:solidFill>
          <a:latin typeface="+mn-lt"/>
          <a:ea typeface="+mn-ea"/>
          <a:cs typeface="+mn-cs"/>
        </a:defRPr>
      </a:lvl5pPr>
      <a:lvl6pPr marL="109982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6pPr>
      <a:lvl7pPr marL="129984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7pPr>
      <a:lvl8pPr marL="1499870"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8pPr>
      <a:lvl9pPr marL="1699895" indent="-228600" algn="l" defTabSz="914400" rtl="0" eaLnBrk="1" latinLnBrk="0" hangingPunct="1">
        <a:lnSpc>
          <a:spcPct val="90000"/>
        </a:lnSpc>
        <a:spcBef>
          <a:spcPts val="200"/>
        </a:spcBef>
        <a:spcAft>
          <a:spcPts val="400"/>
        </a:spcAft>
        <a:buClr>
          <a:schemeClr val="accent1"/>
        </a:buClr>
        <a:buFont typeface="Calibri" panose="020F0502020204030204"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3.png"/><Relationship Id="rId1" Type="http://schemas.openxmlformats.org/officeDocument/2006/relationships/image" Target="../media/image2.jpe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 name="Rectangle 17"/>
          <p:cNvSpPr>
            <a:spLocks noGrp="1" noRot="1" noChangeAspect="1" noMove="1" noResize="1" noEditPoints="1" noAdjustHandles="1" noChangeArrowheads="1" noChangeShapeType="1" noTextEdit="1"/>
          </p:cNvSpPr>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age 5" descr="Une image contenant plein air, paysage, ciel, plante&#10;&#10;Le contenu généré par l’IA peut être incorrect."/>
          <p:cNvPicPr>
            <a:picLocks noChangeAspect="1"/>
          </p:cNvPicPr>
          <p:nvPr/>
        </p:nvPicPr>
        <p:blipFill>
          <a:blip r:embed="rId1"/>
          <a:srcRect t="2246" b="13485"/>
          <a:stretch>
            <a:fillRect/>
          </a:stretch>
        </p:blipFill>
        <p:spPr>
          <a:xfrm>
            <a:off x="-5335" y="10"/>
            <a:ext cx="12191980" cy="6857990"/>
          </a:xfrm>
          <a:prstGeom prst="rect">
            <a:avLst/>
          </a:prstGeom>
        </p:spPr>
      </p:pic>
      <p:sp>
        <p:nvSpPr>
          <p:cNvPr id="20" name="Rectangle 19"/>
          <p:cNvSpPr>
            <a:spLocks noGrp="1" noRot="1" noChangeAspect="1" noMove="1" noResize="1" noEditPoints="1" noAdjustHandles="1" noChangeArrowheads="1" noChangeShapeType="1" noTextEdit="1"/>
          </p:cNvSpPr>
          <p:nvPr/>
        </p:nvSpPr>
        <p:spPr>
          <a:xfrm>
            <a:off x="0" y="2207602"/>
            <a:ext cx="12191999" cy="3162146"/>
          </a:xfrm>
          <a:prstGeom prst="rect">
            <a:avLst/>
          </a:prstGeom>
          <a:gradFill flip="none" rotWithShape="1">
            <a:gsLst>
              <a:gs pos="46064">
                <a:srgbClr val="000000">
                  <a:alpha val="30000"/>
                </a:srgbClr>
              </a:gs>
              <a:gs pos="68000">
                <a:srgbClr val="000000">
                  <a:alpha val="20000"/>
                </a:srgbClr>
              </a:gs>
              <a:gs pos="0">
                <a:schemeClr val="tx1">
                  <a:alpha val="0"/>
                </a:schemeClr>
              </a:gs>
              <a:gs pos="26000">
                <a:schemeClr val="tx1">
                  <a:alpha val="20000"/>
                </a:schemeClr>
              </a:gs>
              <a:gs pos="100000">
                <a:schemeClr val="tx1">
                  <a:alpha val="0"/>
                </a:schemeClr>
              </a:gs>
            </a:gsLst>
            <a:lin ang="162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re 1"/>
          <p:cNvSpPr>
            <a:spLocks noGrp="1"/>
          </p:cNvSpPr>
          <p:nvPr>
            <p:ph type="ctrTitle"/>
          </p:nvPr>
        </p:nvSpPr>
        <p:spPr>
          <a:xfrm>
            <a:off x="252247" y="758952"/>
            <a:ext cx="11942059" cy="3566160"/>
          </a:xfrm>
        </p:spPr>
        <p:txBody>
          <a:bodyPr>
            <a:normAutofit/>
          </a:bodyPr>
          <a:lstStyle/>
          <a:p>
            <a:pPr algn="ctr"/>
            <a:r>
              <a:rPr lang="fr-FR" sz="7200" b="1" dirty="0">
                <a:solidFill>
                  <a:srgbClr val="FFFFFF"/>
                </a:solidFill>
              </a:rPr>
              <a:t>CONCEVOIR UN SITE WEB ECO-RESPONSABLE</a:t>
            </a:r>
            <a:endParaRPr lang="fr-FR" sz="7200" b="1" dirty="0">
              <a:solidFill>
                <a:srgbClr val="FFFFFF"/>
              </a:solidFill>
            </a:endParaRPr>
          </a:p>
        </p:txBody>
      </p:sp>
      <p:sp>
        <p:nvSpPr>
          <p:cNvPr id="3" name="Sous-titre 2"/>
          <p:cNvSpPr>
            <a:spLocks noGrp="1"/>
          </p:cNvSpPr>
          <p:nvPr>
            <p:ph type="subTitle" idx="1"/>
          </p:nvPr>
        </p:nvSpPr>
        <p:spPr>
          <a:xfrm>
            <a:off x="1100051" y="4645152"/>
            <a:ext cx="10058400" cy="1143000"/>
          </a:xfrm>
        </p:spPr>
        <p:txBody>
          <a:bodyPr>
            <a:normAutofit/>
          </a:bodyPr>
          <a:lstStyle/>
          <a:p>
            <a:r>
              <a:rPr lang="fr-FR" b="1" dirty="0">
                <a:solidFill>
                  <a:srgbClr val="FFFFFF"/>
                </a:solidFill>
              </a:rPr>
              <a:t>26 SEPTEMBRE 2025</a:t>
            </a:r>
            <a:endParaRPr lang="fr-FR" b="1" dirty="0">
              <a:solidFill>
                <a:srgbClr val="FFFFFF"/>
              </a:solidFill>
            </a:endParaRPr>
          </a:p>
        </p:txBody>
      </p:sp>
      <p:cxnSp>
        <p:nvCxnSpPr>
          <p:cNvPr id="22" name="Straight Connector 21"/>
          <p:cNvCxnSpPr>
            <a:cxnSpLocks noGrp="1" noRot="1" noChangeAspect="1" noMove="1" noResize="1" noEditPoints="1" noAdjustHandles="1" noChangeArrowheads="1" noChangeShapeType="1"/>
          </p:cNvCxnSpPr>
          <p:nvPr/>
        </p:nvCxnSpPr>
        <p:spPr>
          <a:xfrm>
            <a:off x="1207658" y="4474741"/>
            <a:ext cx="9875520" cy="0"/>
          </a:xfrm>
          <a:prstGeom prst="line">
            <a:avLst/>
          </a:prstGeom>
          <a:ln w="12700">
            <a:solidFill>
              <a:srgbClr val="FFFFFF"/>
            </a:solidFill>
          </a:ln>
        </p:spPr>
        <p:style>
          <a:lnRef idx="1">
            <a:schemeClr val="accent1"/>
          </a:lnRef>
          <a:fillRef idx="0">
            <a:schemeClr val="accent1"/>
          </a:fillRef>
          <a:effectRef idx="0">
            <a:schemeClr val="accent1"/>
          </a:effectRef>
          <a:fontRef idx="minor">
            <a:schemeClr val="tx1"/>
          </a:fontRef>
        </p:style>
      </p:cxnSp>
      <p:sp>
        <p:nvSpPr>
          <p:cNvPr id="24" name="Rectangle 23"/>
          <p:cNvSpPr>
            <a:spLocks noGrp="1" noRot="1" noChangeAspect="1" noMove="1" noResize="1" noEditPoints="1" noAdjustHandles="1" noChangeArrowheads="1" noChangeShapeType="1" noTextEdit="1"/>
          </p:cNvSpPr>
          <p:nvPr/>
        </p:nvSpPr>
        <p:spPr>
          <a:xfrm>
            <a:off x="-2307" y="6400798"/>
            <a:ext cx="12188952" cy="457201"/>
          </a:xfrm>
          <a:prstGeom prst="rect">
            <a:avLst/>
          </a:prstGeom>
          <a:gradFill>
            <a:gsLst>
              <a:gs pos="61000">
                <a:srgbClr val="000000">
                  <a:alpha val="10000"/>
                </a:srgbClr>
              </a:gs>
              <a:gs pos="7000">
                <a:schemeClr val="tx1">
                  <a:alpha val="0"/>
                </a:schemeClr>
              </a:gs>
              <a:gs pos="100000">
                <a:schemeClr val="tx1">
                  <a:alpha val="4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Image 3" descr="Une image contenant texte, Police, logo, capture d’écran&#10;&#10;Description générée automatiquemen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07" y="0"/>
            <a:ext cx="2146442" cy="8625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39864" y="1566069"/>
            <a:ext cx="3362892" cy="3543300"/>
          </a:xfrm>
        </p:spPr>
        <p:txBody>
          <a:bodyPr anchor="ctr">
            <a:normAutofit/>
          </a:bodyPr>
          <a:lstStyle/>
          <a:p>
            <a:pPr algn="ctr"/>
            <a:r>
              <a:rPr lang="fr-FR" sz="3600" b="1" dirty="0"/>
              <a:t>1. Étude de</a:t>
            </a:r>
            <a:endParaRPr lang="fr-FR" sz="3600" b="1" dirty="0"/>
          </a:p>
          <a:p>
            <a:pPr algn="ctr"/>
            <a:r>
              <a:rPr lang="fr-FR" sz="3600" b="1" dirty="0"/>
              <a:t>l’Infrastructure</a:t>
            </a:r>
            <a:endParaRPr lang="fr-FR" sz="3600" b="1" dirty="0"/>
          </a:p>
          <a:p>
            <a:pPr algn="ctr"/>
            <a:r>
              <a:rPr lang="fr-FR" sz="3600" b="1" dirty="0"/>
              <a:t>d’Hébergement</a:t>
            </a:r>
            <a:endParaRPr lang="fr-FR" sz="3600" dirty="0"/>
          </a:p>
        </p:txBody>
      </p:sp>
      <p:graphicFrame>
        <p:nvGraphicFramePr>
          <p:cNvPr id="2" name="Tableau 1"/>
          <p:cNvGraphicFramePr/>
          <p:nvPr>
            <p:custDataLst>
              <p:tags r:id="rId1"/>
            </p:custDataLst>
          </p:nvPr>
        </p:nvGraphicFramePr>
        <p:xfrm>
          <a:off x="4130040" y="497840"/>
          <a:ext cx="8061960" cy="6217920"/>
        </p:xfrm>
        <a:graphic>
          <a:graphicData uri="http://schemas.openxmlformats.org/drawingml/2006/table">
            <a:tbl>
              <a:tblPr firstRow="1" bandRow="1">
                <a:tableStyleId>{17292A2E-F333-43FB-9621-5CBBE7FDCDCB}</a:tableStyleId>
              </a:tblPr>
              <a:tblGrid>
                <a:gridCol w="2186305"/>
                <a:gridCol w="3651885"/>
                <a:gridCol w="1220470"/>
                <a:gridCol w="1003300"/>
              </a:tblGrid>
              <a:tr h="365760">
                <a:tc gridSpan="4">
                  <a:txBody>
                    <a:bodyPr/>
                    <a:lstStyle/>
                    <a:p>
                      <a:pPr algn="ctr"/>
                      <a:r>
                        <a:rPr lang="fr-FR" dirty="0"/>
                        <a:t>ANALYSE COMPARATIVE INFRASTUCRURE</a:t>
                      </a:r>
                      <a:endParaRPr lang="fr-FR" dirty="0"/>
                    </a:p>
                  </a:txBody>
                  <a:tcPr>
                    <a:lnB w="12700" cap="flat" cmpd="sng" algn="ctr">
                      <a:solidFill>
                        <a:schemeClr val="tx1"/>
                      </a:solidFill>
                      <a:prstDash val="solid"/>
                      <a:round/>
                      <a:headEnd type="none" w="med" len="med"/>
                      <a:tailEnd type="none" w="med" len="med"/>
                    </a:lnB>
                  </a:tcPr>
                </a:tc>
                <a:tc hMerge="1">
                  <a:tcPr/>
                </a:tc>
                <a:tc hMerge="1">
                  <a:tcPr>
                    <a:lnB w="12700" cap="flat" cmpd="sng" algn="ctr">
                      <a:solidFill>
                        <a:schemeClr val="tx1"/>
                      </a:solidFill>
                      <a:prstDash val="solid"/>
                      <a:round/>
                      <a:headEnd type="none" w="med" len="med"/>
                      <a:tailEnd type="none" w="med" len="med"/>
                    </a:lnB>
                  </a:tcPr>
                </a:tc>
                <a:tc hMerge="1">
                  <a:tcPr>
                    <a:lnB w="12700" cap="flat" cmpd="sng" algn="ctr">
                      <a:solidFill>
                        <a:schemeClr val="tx1"/>
                      </a:solidFill>
                      <a:prstDash val="solid"/>
                      <a:round/>
                      <a:headEnd type="none" w="med" len="med"/>
                      <a:tailEnd type="none" w="med" len="med"/>
                    </a:lnB>
                  </a:tcPr>
                </a:tc>
              </a:tr>
              <a:tr h="914400">
                <a:tc>
                  <a:txBody>
                    <a:bodyPr/>
                    <a:lstStyle/>
                    <a:p>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INFRA #1 (Alwaysdata)</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INFRA #2</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INFRA #3</a:t>
                      </a:r>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1463040">
                <a:tc>
                  <a:txBody>
                    <a:bodyPr/>
                    <a:lstStyle/>
                    <a:p>
                      <a:endParaRPr lang="fr-FR" dirty="0"/>
                    </a:p>
                    <a:p>
                      <a:r>
                        <a:rPr lang="fr-FR" dirty="0"/>
                        <a:t>Critères de performance</a:t>
                      </a:r>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r>
                        <a:rPr lang="fr-FR" dirty="0"/>
                        <a:t>Hébergement mutualisé français. Temps de réponse correcte pour un site statique HTML/CSS.</a:t>
                      </a:r>
                      <a:endParaRPr lang="fr-FR" dirty="0"/>
                    </a:p>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r>
              <a:tr h="914400">
                <a:tc>
                  <a:txBody>
                    <a:bodyPr/>
                    <a:lstStyle/>
                    <a:p>
                      <a:endParaRPr lang="fr-FR" dirty="0"/>
                    </a:p>
                    <a:p>
                      <a:r>
                        <a:rPr lang="fr-FR" dirty="0"/>
                        <a:t>Localisation des serveurs</a:t>
                      </a:r>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r>
                        <a:rPr lang="fr-FR" dirty="0"/>
                        <a:t>Serveurs situés en France.</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r>
              <a:tr h="1887220">
                <a:tc>
                  <a:txBody>
                    <a:bodyPr/>
                    <a:lstStyle/>
                    <a:p>
                      <a:endParaRPr lang="fr-FR" dirty="0"/>
                    </a:p>
                    <a:p>
                      <a:endParaRPr lang="fr-FR" dirty="0"/>
                    </a:p>
                    <a:p>
                      <a:endParaRPr lang="fr-FR" dirty="0"/>
                    </a:p>
                    <a:p>
                      <a:r>
                        <a:rPr lang="fr-FR" dirty="0"/>
                        <a:t>Impact environnemental </a:t>
                      </a:r>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tcPr>
                </a:tc>
                <a:tc>
                  <a:txBody>
                    <a:bodyPr/>
                    <a:lstStyle/>
                    <a:p>
                      <a:endParaRPr lang="fr-FR" dirty="0"/>
                    </a:p>
                    <a:p>
                      <a:r>
                        <a:rPr lang="en-US" altLang="fr-FR" dirty="0"/>
                        <a:t>Pas de certification environnementale visible</a:t>
                      </a:r>
                      <a:endParaRPr lang="en-US" altLang="fr-FR" dirty="0"/>
                    </a:p>
                    <a:p>
                      <a:endParaRPr lang="fr-FR" dirty="0"/>
                    </a:p>
                    <a:p>
                      <a:endParaRPr lang="fr-FR" dirty="0"/>
                    </a:p>
                    <a:p>
                      <a:endParaRPr lang="fr-FR" dirty="0"/>
                    </a:p>
                    <a:p>
                      <a:endParaRPr lang="fr-FR" dirty="0"/>
                    </a:p>
                    <a:p>
                      <a:endParaRPr lang="fr-FR" dirty="0"/>
                    </a:p>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2">
                          <a:lumMod val="75000"/>
                          <a:lumOff val="25000"/>
                        </a:schemeClr>
                      </a:solidFill>
                      <a:prstDash val="solid"/>
                      <a:round/>
                      <a:headEnd type="none" w="med" len="med"/>
                      <a:tailEnd type="none" w="med" len="med"/>
                    </a:lnT>
                  </a:tcPr>
                </a:tc>
              </a:tr>
            </a:tbl>
          </a:graphicData>
        </a:graphic>
      </p:graphicFrame>
      <p:sp>
        <p:nvSpPr>
          <p:cNvPr id="4" name="ZoneTexte 3"/>
          <p:cNvSpPr txBox="1"/>
          <p:nvPr/>
        </p:nvSpPr>
        <p:spPr>
          <a:xfrm>
            <a:off x="4119574" y="57150"/>
            <a:ext cx="7945820" cy="36933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8575">
            <a:solidFill>
              <a:srgbClr val="00B050"/>
            </a:solidFill>
          </a:ln>
        </p:spPr>
        <p:txBody>
          <a:bodyPr wrap="square" rtlCol="0">
            <a:spAutoFit/>
          </a:bodyPr>
          <a:lstStyle/>
          <a:p>
            <a:pPr algn="ctr"/>
            <a:r>
              <a:rPr lang="fr-FR" b="1" dirty="0">
                <a:solidFill>
                  <a:srgbClr val="00B050"/>
                </a:solidFill>
              </a:rPr>
              <a:t>Remplissez sur le tableau</a:t>
            </a:r>
            <a:endParaRPr lang="fr-FR" b="1" dirty="0">
              <a:solidFill>
                <a:srgbClr val="00B050"/>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39864" y="1566069"/>
            <a:ext cx="3362892" cy="3543300"/>
          </a:xfrm>
        </p:spPr>
        <p:txBody>
          <a:bodyPr anchor="ctr">
            <a:normAutofit/>
          </a:bodyPr>
          <a:lstStyle/>
          <a:p>
            <a:pPr algn="ctr"/>
            <a:r>
              <a:rPr lang="fr-FR" sz="3600" b="1" dirty="0"/>
              <a:t>2. Outil de Gestion de Contenu</a:t>
            </a:r>
            <a:endParaRPr lang="fr-FR" sz="3600" dirty="0"/>
          </a:p>
        </p:txBody>
      </p:sp>
      <p:graphicFrame>
        <p:nvGraphicFramePr>
          <p:cNvPr id="2" name="Tableau 1"/>
          <p:cNvGraphicFramePr/>
          <p:nvPr/>
        </p:nvGraphicFramePr>
        <p:xfrm>
          <a:off x="3941376" y="775981"/>
          <a:ext cx="8072120" cy="4458335"/>
        </p:xfrm>
        <a:graphic>
          <a:graphicData uri="http://schemas.openxmlformats.org/drawingml/2006/table">
            <a:tbl>
              <a:tblPr firstRow="1" bandRow="1">
                <a:tableStyleId>{17292A2E-F333-43FB-9621-5CBBE7FDCDCB}</a:tableStyleId>
              </a:tblPr>
              <a:tblGrid>
                <a:gridCol w="2017987"/>
                <a:gridCol w="3723005"/>
                <a:gridCol w="1174750"/>
                <a:gridCol w="1156206"/>
              </a:tblGrid>
              <a:tr h="480755">
                <a:tc gridSpan="4">
                  <a:txBody>
                    <a:bodyPr/>
                    <a:lstStyle/>
                    <a:p>
                      <a:pPr algn="ctr"/>
                      <a:r>
                        <a:rPr lang="fr-FR" dirty="0"/>
                        <a:t>ANALYSE COMPARATIVE INFRASTUCRURE</a:t>
                      </a:r>
                      <a:endParaRPr lang="fr-FR" dirty="0"/>
                    </a:p>
                  </a:txBody>
                  <a:tcPr>
                    <a:lnB w="12700" cap="flat" cmpd="sng" algn="ctr">
                      <a:solidFill>
                        <a:schemeClr val="tx1"/>
                      </a:solidFill>
                      <a:prstDash val="solid"/>
                      <a:round/>
                      <a:headEnd type="none" w="med" len="med"/>
                      <a:tailEnd type="none" w="med" len="med"/>
                    </a:lnB>
                  </a:tcPr>
                </a:tc>
                <a:tc hMerge="1">
                  <a:tcPr/>
                </a:tc>
                <a:tc hMerge="1">
                  <a:tcPr>
                    <a:lnB w="12700" cap="flat" cmpd="sng" algn="ctr">
                      <a:solidFill>
                        <a:schemeClr val="tx1"/>
                      </a:solidFill>
                      <a:prstDash val="solid"/>
                      <a:round/>
                      <a:headEnd type="none" w="med" len="med"/>
                      <a:tailEnd type="none" w="med" len="med"/>
                    </a:lnB>
                  </a:tcPr>
                </a:tc>
                <a:tc hMerge="1">
                  <a:tcPr>
                    <a:lnB w="12700" cap="flat" cmpd="sng" algn="ctr">
                      <a:solidFill>
                        <a:schemeClr val="tx1"/>
                      </a:solidFill>
                      <a:prstDash val="solid"/>
                      <a:round/>
                      <a:headEnd type="none" w="med" len="med"/>
                      <a:tailEnd type="none" w="med" len="med"/>
                    </a:lnB>
                  </a:tcPr>
                </a:tc>
              </a:tr>
              <a:tr h="480755">
                <a:tc>
                  <a:txBody>
                    <a:bodyPr/>
                    <a:lstStyle/>
                    <a:p>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Outil Maison (HTML et CSS pur)</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CMS #1</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CMS #2</a:t>
                      </a:r>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672465">
                <a:tc>
                  <a:txBody>
                    <a:bodyPr/>
                    <a:lstStyle/>
                    <a:p>
                      <a:r>
                        <a:rPr lang="fr-FR" dirty="0"/>
                        <a:t>Maintenabilité</a:t>
                      </a:r>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r>
                        <a:rPr lang="fr-FR" dirty="0"/>
                        <a:t>Nécéssite des compétences techniques en HTML/CSS.</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r>
              <a:tr h="1562453">
                <a:tc>
                  <a:txBody>
                    <a:bodyPr/>
                    <a:lstStyle/>
                    <a:p>
                      <a:r>
                        <a:rPr lang="fr-FR" dirty="0"/>
                        <a:t>Simplicité admin</a:t>
                      </a:r>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p>
                      <a:r>
                        <a:rPr lang="fr-FR" dirty="0"/>
                        <a:t>Pas d’interface d’administration. Tout se fait via un IDE et Git.</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r>
              <a:tr h="1102400">
                <a:tc>
                  <a:txBody>
                    <a:bodyPr/>
                    <a:lstStyle/>
                    <a:p>
                      <a:r>
                        <a:rPr lang="fr-FR" dirty="0"/>
                        <a:t>Autonomie équipe éditoriale</a:t>
                      </a:r>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r>
                        <a:rPr lang="fr-FR" dirty="0"/>
                        <a:t>L’équipe doit passer par un développeur pour toute modification de contenu</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r>
            </a:tbl>
          </a:graphicData>
        </a:graphic>
      </p:graphicFrame>
      <p:sp>
        <p:nvSpPr>
          <p:cNvPr id="4" name="ZoneTexte 3"/>
          <p:cNvSpPr txBox="1"/>
          <p:nvPr/>
        </p:nvSpPr>
        <p:spPr>
          <a:xfrm>
            <a:off x="4067504" y="304800"/>
            <a:ext cx="7945820" cy="36933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8575">
            <a:solidFill>
              <a:srgbClr val="00B050"/>
            </a:solidFill>
          </a:ln>
        </p:spPr>
        <p:txBody>
          <a:bodyPr wrap="square" rtlCol="0">
            <a:spAutoFit/>
          </a:bodyPr>
          <a:lstStyle/>
          <a:p>
            <a:pPr algn="ctr"/>
            <a:r>
              <a:rPr lang="fr-FR" b="1" dirty="0">
                <a:solidFill>
                  <a:srgbClr val="00B050"/>
                </a:solidFill>
              </a:rPr>
              <a:t>Remplissez sur le tableau</a:t>
            </a:r>
            <a:endParaRPr lang="fr-FR" b="1" dirty="0">
              <a:solidFill>
                <a:srgbClr val="00B050"/>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339864" y="1566069"/>
            <a:ext cx="3362892" cy="3543300"/>
          </a:xfrm>
        </p:spPr>
        <p:txBody>
          <a:bodyPr anchor="ctr">
            <a:normAutofit/>
          </a:bodyPr>
          <a:lstStyle/>
          <a:p>
            <a:pPr algn="ctr"/>
            <a:r>
              <a:rPr lang="fr-FR" sz="3600" b="1" dirty="0"/>
              <a:t>2. Outil de Gestion de Contenu</a:t>
            </a:r>
            <a:endParaRPr lang="fr-FR" sz="3600" dirty="0"/>
          </a:p>
        </p:txBody>
      </p:sp>
      <p:graphicFrame>
        <p:nvGraphicFramePr>
          <p:cNvPr id="2" name="Tableau 1"/>
          <p:cNvGraphicFramePr/>
          <p:nvPr/>
        </p:nvGraphicFramePr>
        <p:xfrm>
          <a:off x="3941376" y="692161"/>
          <a:ext cx="8072120" cy="4467860"/>
        </p:xfrm>
        <a:graphic>
          <a:graphicData uri="http://schemas.openxmlformats.org/drawingml/2006/table">
            <a:tbl>
              <a:tblPr firstRow="1" bandRow="1">
                <a:tableStyleId>{17292A2E-F333-43FB-9621-5CBBE7FDCDCB}</a:tableStyleId>
              </a:tblPr>
              <a:tblGrid>
                <a:gridCol w="2017987"/>
                <a:gridCol w="4509770"/>
                <a:gridCol w="738505"/>
                <a:gridCol w="805686"/>
              </a:tblGrid>
              <a:tr h="346963">
                <a:tc gridSpan="4">
                  <a:txBody>
                    <a:bodyPr/>
                    <a:lstStyle/>
                    <a:p>
                      <a:pPr algn="ctr"/>
                      <a:r>
                        <a:rPr lang="fr-FR" dirty="0"/>
                        <a:t>ANALYSE COMPARATIVE INFRASTUCRURE</a:t>
                      </a:r>
                      <a:endParaRPr lang="fr-FR" dirty="0"/>
                    </a:p>
                  </a:txBody>
                  <a:tcPr>
                    <a:lnB w="12700" cap="flat" cmpd="sng" algn="ctr">
                      <a:solidFill>
                        <a:schemeClr val="tx1"/>
                      </a:solidFill>
                      <a:prstDash val="solid"/>
                      <a:round/>
                      <a:headEnd type="none" w="med" len="med"/>
                      <a:tailEnd type="none" w="med" len="med"/>
                    </a:lnB>
                  </a:tcPr>
                </a:tc>
                <a:tc hMerge="1">
                  <a:tcPr/>
                </a:tc>
                <a:tc hMerge="1">
                  <a:tcPr>
                    <a:lnB w="12700" cap="flat" cmpd="sng" algn="ctr">
                      <a:solidFill>
                        <a:schemeClr val="tx1"/>
                      </a:solidFill>
                      <a:prstDash val="solid"/>
                      <a:round/>
                      <a:headEnd type="none" w="med" len="med"/>
                      <a:tailEnd type="none" w="med" len="med"/>
                    </a:lnB>
                  </a:tcPr>
                </a:tc>
                <a:tc hMerge="1">
                  <a:tcPr>
                    <a:lnB w="12700" cap="flat" cmpd="sng" algn="ctr">
                      <a:solidFill>
                        <a:schemeClr val="tx1"/>
                      </a:solidFill>
                      <a:prstDash val="solid"/>
                      <a:round/>
                      <a:headEnd type="none" w="med" len="med"/>
                      <a:tailEnd type="none" w="med" len="med"/>
                    </a:lnB>
                  </a:tcPr>
                </a:tc>
              </a:tr>
              <a:tr h="346963">
                <a:tc>
                  <a:txBody>
                    <a:bodyPr/>
                    <a:lstStyle/>
                    <a:p>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Outil Maison</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CMS #1</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fr-FR" dirty="0"/>
                        <a:t>CMS #2</a:t>
                      </a:r>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2119287">
                <a:tc>
                  <a:txBody>
                    <a:bodyPr/>
                    <a:lstStyle/>
                    <a:p>
                      <a:r>
                        <a:rPr lang="fr-FR" dirty="0"/>
                        <a:t>Sécurité</a:t>
                      </a:r>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r>
                        <a:rPr lang="fr-FR" dirty="0"/>
                        <a:t>Pas de nécessité de sécurité, car site statique. Mais si ajout de connexion (Authentification forte avec hashage bcrypt, Validation des entrées utilisateur, Limitation du taux de requêtes, certificat SSL via Let’s Encrypt sur Alwaysdata).</a:t>
                      </a:r>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1"/>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r>
              <a:tr h="1343025">
                <a:tc>
                  <a:txBody>
                    <a:bodyPr/>
                    <a:lstStyle/>
                    <a:p>
                      <a:r>
                        <a:rPr lang="fr-FR" dirty="0"/>
                        <a:t>Responsive Design</a:t>
                      </a:r>
                      <a:endParaRPr lang="fr-FR" dirty="0"/>
                    </a:p>
                  </a:txBody>
                  <a:tcPr>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r>
                        <a:rPr lang="fr-FR" dirty="0"/>
                        <a:t>Pas de reponsive par manque de temps. Site adapté qu’au grand écrant.</a:t>
                      </a:r>
                      <a:endParaRPr lang="fr-FR" dirty="0"/>
                    </a:p>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R w="12700" cap="flat" cmpd="sng" algn="ctr">
                      <a:solidFill>
                        <a:schemeClr val="tx2">
                          <a:lumMod val="75000"/>
                          <a:lumOff val="25000"/>
                        </a:schemeClr>
                      </a:solidFill>
                      <a:prstDash val="solid"/>
                      <a:round/>
                      <a:headEnd type="none" w="med" len="med"/>
                      <a:tailEnd type="none" w="med" len="med"/>
                    </a:lnR>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c>
                  <a:txBody>
                    <a:bodyPr/>
                    <a:lstStyle/>
                    <a:p>
                      <a:endParaRPr lang="fr-FR" dirty="0"/>
                    </a:p>
                  </a:txBody>
                  <a:tcPr>
                    <a:lnL w="12700" cap="flat" cmpd="sng" algn="ctr">
                      <a:solidFill>
                        <a:schemeClr val="tx2">
                          <a:lumMod val="75000"/>
                          <a:lumOff val="25000"/>
                        </a:schemeClr>
                      </a:solidFill>
                      <a:prstDash val="solid"/>
                      <a:round/>
                      <a:headEnd type="none" w="med" len="med"/>
                      <a:tailEnd type="none" w="med" len="med"/>
                    </a:lnL>
                    <a:lnT w="12700" cap="flat" cmpd="sng" algn="ctr">
                      <a:solidFill>
                        <a:schemeClr val="tx2">
                          <a:lumMod val="75000"/>
                          <a:lumOff val="25000"/>
                        </a:schemeClr>
                      </a:solidFill>
                      <a:prstDash val="solid"/>
                      <a:round/>
                      <a:headEnd type="none" w="med" len="med"/>
                      <a:tailEnd type="none" w="med" len="med"/>
                    </a:lnT>
                    <a:lnB w="12700" cap="flat" cmpd="sng" algn="ctr">
                      <a:solidFill>
                        <a:schemeClr val="tx2">
                          <a:lumMod val="75000"/>
                          <a:lumOff val="25000"/>
                        </a:schemeClr>
                      </a:solidFill>
                      <a:prstDash val="solid"/>
                      <a:round/>
                      <a:headEnd type="none" w="med" len="med"/>
                      <a:tailEnd type="none" w="med" len="med"/>
                    </a:lnB>
                  </a:tcPr>
                </a:tc>
              </a:tr>
            </a:tbl>
          </a:graphicData>
        </a:graphic>
      </p:graphicFrame>
      <p:sp>
        <p:nvSpPr>
          <p:cNvPr id="4" name="ZoneTexte 3"/>
          <p:cNvSpPr txBox="1"/>
          <p:nvPr/>
        </p:nvSpPr>
        <p:spPr>
          <a:xfrm>
            <a:off x="4067504" y="322580"/>
            <a:ext cx="7945820" cy="369332"/>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8575">
            <a:solidFill>
              <a:srgbClr val="00B050"/>
            </a:solidFill>
          </a:ln>
        </p:spPr>
        <p:txBody>
          <a:bodyPr wrap="square" rtlCol="0">
            <a:spAutoFit/>
          </a:bodyPr>
          <a:lstStyle/>
          <a:p>
            <a:pPr algn="ctr"/>
            <a:r>
              <a:rPr lang="fr-FR" b="1" dirty="0">
                <a:solidFill>
                  <a:srgbClr val="00B050"/>
                </a:solidFill>
              </a:rPr>
              <a:t>Remplissez sur le tableau</a:t>
            </a:r>
            <a:endParaRPr lang="fr-FR" b="1" dirty="0">
              <a:solidFill>
                <a:srgbClr val="00B05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ce réservé du texte 2"/>
          <p:cNvSpPr>
            <a:spLocks noGrp="1"/>
          </p:cNvSpPr>
          <p:nvPr>
            <p:ph type="body" sz="quarter" idx="14"/>
          </p:nvPr>
        </p:nvSpPr>
        <p:spPr>
          <a:xfrm>
            <a:off x="60495" y="1566069"/>
            <a:ext cx="3659925" cy="3543300"/>
          </a:xfrm>
        </p:spPr>
        <p:txBody>
          <a:bodyPr anchor="ctr">
            <a:normAutofit/>
          </a:bodyPr>
          <a:lstStyle/>
          <a:p>
            <a:pPr algn="ctr"/>
            <a:r>
              <a:rPr lang="fr-FR" sz="3600" b="1" dirty="0"/>
              <a:t>3. Liens </a:t>
            </a:r>
            <a:endParaRPr lang="fr-FR" sz="3600" b="1" dirty="0"/>
          </a:p>
        </p:txBody>
      </p:sp>
      <p:sp>
        <p:nvSpPr>
          <p:cNvPr id="2" name="ZoneTexte 1"/>
          <p:cNvSpPr txBox="1"/>
          <p:nvPr/>
        </p:nvSpPr>
        <p:spPr>
          <a:xfrm>
            <a:off x="4128598" y="110395"/>
            <a:ext cx="7880592" cy="5077460"/>
          </a:xfrm>
          <a:prstGeom prst="rect">
            <a:avLst/>
          </a:prstGeom>
          <a:gradFill>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gradFill>
          <a:ln w="28575">
            <a:solidFill>
              <a:srgbClr val="00B050"/>
            </a:solidFill>
          </a:ln>
        </p:spPr>
        <p:txBody>
          <a:bodyPr wrap="square" rtlCol="0">
            <a:spAutoFit/>
          </a:bodyPr>
          <a:lstStyle/>
          <a:p>
            <a:pPr marL="342900" indent="-342900">
              <a:buFont typeface="+mj-lt"/>
              <a:buAutoNum type="arabicPeriod"/>
            </a:pPr>
            <a:r>
              <a:rPr lang="fr-FR" b="1" dirty="0"/>
              <a:t>Lien du site : </a:t>
            </a:r>
            <a:r>
              <a:rPr lang="en-US" altLang="fr-FR" b="1" dirty="0"/>
              <a:t>https://tissons-solidaire.alwaysdata.net/ </a:t>
            </a:r>
            <a:endParaRPr lang="en-US" altLang="fr-FR" b="1" dirty="0"/>
          </a:p>
          <a:p>
            <a:pPr marL="342900" indent="-342900">
              <a:buFont typeface="+mj-lt"/>
              <a:buAutoNum type="arabicPeriod"/>
            </a:pPr>
            <a:r>
              <a:rPr lang="fr-FR" b="1" dirty="0"/>
              <a:t>Lien du back office du site :</a:t>
            </a:r>
            <a:endParaRPr lang="fr-FR" b="1" dirty="0"/>
          </a:p>
          <a:p>
            <a:pPr marL="342900" indent="-342900">
              <a:buFont typeface="+mj-lt"/>
              <a:buAutoNum type="arabicPeriod"/>
            </a:pPr>
            <a:r>
              <a:rPr lang="fr-FR" b="1" dirty="0"/>
              <a:t>Compte admin du site :</a:t>
            </a:r>
            <a:endParaRPr lang="fr-FR" b="1" dirty="0"/>
          </a:p>
          <a:p>
            <a:pPr marL="800100" lvl="1" indent="-342900">
              <a:buFont typeface="+mj-lt"/>
              <a:buAutoNum type="alphaLcParenR"/>
            </a:pPr>
            <a:r>
              <a:rPr lang="fr-FR" b="1" dirty="0"/>
              <a:t>Login : Non</a:t>
            </a:r>
            <a:endParaRPr lang="fr-FR" b="1" dirty="0"/>
          </a:p>
          <a:p>
            <a:pPr marL="800100" lvl="1" indent="-342900">
              <a:buFont typeface="+mj-lt"/>
              <a:buAutoNum type="alphaLcParenR"/>
            </a:pPr>
            <a:r>
              <a:rPr lang="fr-FR" b="1" dirty="0"/>
              <a:t>Mot de passe : Non </a:t>
            </a:r>
            <a:endParaRPr lang="fr-FR" b="1" dirty="0"/>
          </a:p>
          <a:p>
            <a:pPr marL="342900" indent="-342900">
              <a:buFont typeface="+mj-lt"/>
              <a:buAutoNum type="arabicPeriod"/>
            </a:pPr>
            <a:r>
              <a:rPr lang="fr-FR" b="1" dirty="0"/>
              <a:t>Lien ftp du site (*) : </a:t>
            </a:r>
            <a:endParaRPr lang="fr-FR" b="1" dirty="0"/>
          </a:p>
          <a:p>
            <a:pPr marL="800100" lvl="1" indent="-342900">
              <a:buFont typeface="+mj-lt"/>
              <a:buAutoNum type="alphaLcParenR"/>
            </a:pPr>
            <a:r>
              <a:rPr lang="fr-FR" b="1" dirty="0"/>
              <a:t>Login : </a:t>
            </a:r>
            <a:r>
              <a:rPr lang="en-US" altLang="fr-FR" b="1" dirty="0"/>
              <a:t>tissons-solidaire</a:t>
            </a:r>
            <a:endParaRPr lang="en-US" altLang="fr-FR" b="1" dirty="0"/>
          </a:p>
          <a:p>
            <a:pPr marL="800100" lvl="1" indent="-342900">
              <a:buFont typeface="+mj-lt"/>
              <a:buAutoNum type="alphaLcParenR"/>
            </a:pPr>
            <a:r>
              <a:rPr lang="fr-FR" b="1" dirty="0"/>
              <a:t>Mot de passe : </a:t>
            </a:r>
            <a:r>
              <a:rPr lang="en-US" altLang="fr-FR" b="1" dirty="0"/>
              <a:t> 37GDsBd8uDm7z6</a:t>
            </a:r>
            <a:endParaRPr lang="en-US" altLang="fr-FR" b="1" dirty="0"/>
          </a:p>
          <a:p>
            <a:pPr marL="342900" indent="-342900">
              <a:buFont typeface="+mj-lt"/>
              <a:buAutoNum type="arabicPeriod"/>
            </a:pPr>
            <a:r>
              <a:rPr lang="fr-FR" b="1" dirty="0"/>
              <a:t>Lien phpMyAdmin du site (*) : </a:t>
            </a:r>
            <a:endParaRPr lang="fr-FR" b="1" dirty="0"/>
          </a:p>
          <a:p>
            <a:pPr marL="800100" lvl="1" indent="-342900">
              <a:buFont typeface="+mj-lt"/>
              <a:buAutoNum type="alphaLcParenR"/>
            </a:pPr>
            <a:r>
              <a:rPr lang="fr-FR" b="1" dirty="0"/>
              <a:t>Login : Non</a:t>
            </a:r>
            <a:endParaRPr lang="fr-FR" b="1" dirty="0"/>
          </a:p>
          <a:p>
            <a:pPr marL="800100" lvl="1" indent="-342900">
              <a:buFont typeface="+mj-lt"/>
              <a:buAutoNum type="alphaLcParenR"/>
            </a:pPr>
            <a:r>
              <a:rPr lang="fr-FR" b="1" dirty="0"/>
              <a:t>Mot de passe : Non</a:t>
            </a:r>
            <a:endParaRPr lang="fr-FR" b="1" dirty="0"/>
          </a:p>
          <a:p>
            <a:pPr marL="342900" indent="-342900">
              <a:buFont typeface="+mj-lt"/>
              <a:buAutoNum type="arabicPeriod"/>
            </a:pPr>
            <a:r>
              <a:rPr lang="fr-FR" b="1" dirty="0"/>
              <a:t>Autres informations diverses : </a:t>
            </a:r>
            <a:endParaRPr lang="fr-FR" b="1" dirty="0"/>
          </a:p>
          <a:p>
            <a:pPr indent="0">
              <a:buFont typeface="+mj-lt"/>
              <a:buNone/>
            </a:pPr>
            <a:r>
              <a:rPr lang="fr-FR" b="1" dirty="0"/>
              <a:t>Lien GitHub : </a:t>
            </a:r>
            <a:r>
              <a:rPr lang="en-US" altLang="fr-FR" b="1" dirty="0"/>
              <a:t>https://github.com/AmirTahaChaoui/TissonsSolidaire</a:t>
            </a:r>
            <a:endParaRPr lang="en-US" altLang="fr-FR" b="1" dirty="0"/>
          </a:p>
          <a:p>
            <a:pPr indent="0">
              <a:buFont typeface="+mj-lt"/>
              <a:buNone/>
            </a:pPr>
            <a:r>
              <a:rPr lang="fr-FR" altLang="en-US" b="1" dirty="0"/>
              <a:t>Technologie : HTML/CSS pur</a:t>
            </a:r>
            <a:endParaRPr lang="en-US" altLang="fr-FR" b="1" dirty="0"/>
          </a:p>
          <a:p>
            <a:pPr marL="342900" indent="-342900">
              <a:buFont typeface="+mj-lt"/>
              <a:buAutoNum type="arabicPeriod"/>
            </a:pPr>
            <a:endParaRPr lang="fr-FR" b="1" dirty="0"/>
          </a:p>
          <a:p>
            <a:pPr indent="0">
              <a:buFont typeface="+mj-lt"/>
              <a:buNone/>
            </a:pPr>
            <a:endParaRPr lang="fr-FR" b="1" dirty="0"/>
          </a:p>
          <a:p>
            <a:r>
              <a:rPr lang="fr-FR" dirty="0"/>
              <a:t>(*) à compléter si besoin</a:t>
            </a:r>
            <a:endParaRPr lang="fr-FR" b="1" dirty="0"/>
          </a:p>
        </p:txBody>
      </p:sp>
    </p:spTree>
  </p:cSld>
  <p:clrMapOvr>
    <a:masterClrMapping/>
  </p:clrMapOvr>
</p:sld>
</file>

<file path=ppt/tags/tag1.xml><?xml version="1.0" encoding="utf-8"?>
<p:tagLst xmlns:p="http://schemas.openxmlformats.org/presentationml/2006/main">
  <p:tag name="TABLE_ENDDRAG_ORIGIN_RECT" val="634*414"/>
  <p:tag name="TABLE_ENDDRAG_RECT" val="324*50*634*414"/>
</p:tagLst>
</file>

<file path=ppt/theme/theme1.xml><?xml version="1.0" encoding="utf-8"?>
<a:theme xmlns:a="http://schemas.openxmlformats.org/drawingml/2006/main" name="RetrospectVTI">
  <a:themeElements>
    <a:clrScheme name="Personnalisé 1">
      <a:dk1>
        <a:srgbClr val="000000"/>
      </a:dk1>
      <a:lt1>
        <a:srgbClr val="FFFFFF"/>
      </a:lt1>
      <a:dk2>
        <a:srgbClr val="191B0E"/>
      </a:dk2>
      <a:lt2>
        <a:srgbClr val="F7BDBF"/>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trospect">
      <a:majorFont>
        <a:latin typeface="Garamond"/>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aramond"/>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1971</Words>
  <Application>WPS Presentation</Application>
  <PresentationFormat>Grand écran</PresentationFormat>
  <Paragraphs>122</Paragraphs>
  <Slides>5</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vt:i4>
      </vt:variant>
    </vt:vector>
  </HeadingPairs>
  <TitlesOfParts>
    <vt:vector size="16" baseType="lpstr">
      <vt:lpstr>Arial</vt:lpstr>
      <vt:lpstr>SimSun</vt:lpstr>
      <vt:lpstr>Wingdings</vt:lpstr>
      <vt:lpstr>Calibri</vt:lpstr>
      <vt:lpstr>Garamond</vt:lpstr>
      <vt:lpstr>Segoe Print</vt:lpstr>
      <vt:lpstr>Microsoft YaHei</vt:lpstr>
      <vt:lpstr>Arial Unicode MS</vt:lpstr>
      <vt:lpstr>Aptos</vt:lpstr>
      <vt:lpstr>Segoe UI</vt:lpstr>
      <vt:lpstr>RetrospectVTI</vt:lpstr>
      <vt:lpstr>CONCEVOIR UN SITE WEB ECO-RESPONSABLE</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PALMERO Sandra</dc:creator>
  <cp:lastModifiedBy>Nasser AHAMED</cp:lastModifiedBy>
  <cp:revision>25</cp:revision>
  <dcterms:created xsi:type="dcterms:W3CDTF">2025-07-17T12:46:00Z</dcterms:created>
  <dcterms:modified xsi:type="dcterms:W3CDTF">2025-10-03T20:24:29Z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18F1087E2D754B33A0422E47110194B8_13</vt:lpwstr>
  </property>
  <property fmtid="{D5CDD505-2E9C-101B-9397-08002B2CF9AE}" pid="3" name="KSOProductBuildVer">
    <vt:lpwstr>1036-12.2.0.22549</vt:lpwstr>
  </property>
</Properties>
</file>