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4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05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D983-A45D-4628-9FE5-44E6D68C8A9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D18F-A4ED-4D1F-870D-0BC540B7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22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90F8-4435-FD9E-3D01-8A58BDCA1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95495-A736-2D48-E7B7-24C79610E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 AI training </a:t>
            </a:r>
            <a:br>
              <a:rPr lang="en-US" dirty="0"/>
            </a:br>
            <a:r>
              <a:rPr lang="en-US" dirty="0"/>
              <a:t>Name: Amir </a:t>
            </a:r>
            <a:r>
              <a:rPr lang="en-US" dirty="0" err="1"/>
              <a:t>Fawzey</a:t>
            </a:r>
            <a:r>
              <a:rPr lang="en-US" dirty="0"/>
              <a:t> Victor </a:t>
            </a:r>
          </a:p>
        </p:txBody>
      </p:sp>
    </p:spTree>
    <p:extLst>
      <p:ext uri="{BB962C8B-B14F-4D97-AF65-F5344CB8AC3E}">
        <p14:creationId xmlns:p14="http://schemas.microsoft.com/office/powerpoint/2010/main" val="26335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50AB-BE3E-1A4A-FFE6-0235737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Metrics: F1 and P Curves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0A0D34-851F-CBF7-4C42-737DD542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06170"/>
            <a:ext cx="6516703" cy="43414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53F5F-2B01-20F7-B528-F325B500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262" y="2206170"/>
            <a:ext cx="6516704" cy="43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50AB-BE3E-1A4A-FFE6-0235737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Metrics: Precision and Recall Curves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0A0D34-851F-CBF7-4C42-737DD542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21" y="2206170"/>
            <a:ext cx="6516703" cy="43414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53F5F-2B01-20F7-B528-F325B5007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6576" y="2209799"/>
            <a:ext cx="6516704" cy="43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50AB-BE3E-1A4A-FFE6-0235737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Metrics: Confusion Matrix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0A0D34-851F-CBF7-4C42-737DD542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1922" y="2119084"/>
            <a:ext cx="6928155" cy="4615545"/>
          </a:xfrm>
        </p:spPr>
      </p:pic>
    </p:spTree>
    <p:extLst>
      <p:ext uri="{BB962C8B-B14F-4D97-AF65-F5344CB8AC3E}">
        <p14:creationId xmlns:p14="http://schemas.microsoft.com/office/powerpoint/2010/main" val="369763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50AB-BE3E-1A4A-FFE6-0235737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Metrics: Results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8ED0C6-2C05-293A-63C5-0FDE0B4C6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95" y="2064466"/>
            <a:ext cx="9100810" cy="4525020"/>
          </a:xfrm>
        </p:spPr>
      </p:pic>
    </p:spTree>
    <p:extLst>
      <p:ext uri="{BB962C8B-B14F-4D97-AF65-F5344CB8AC3E}">
        <p14:creationId xmlns:p14="http://schemas.microsoft.com/office/powerpoint/2010/main" val="323721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50AB-BE3E-1A4A-FFE6-0235737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Metrics: Sample test Images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18C59A-C1DD-B634-B2FE-8F4077A8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29" y="2270088"/>
            <a:ext cx="3933371" cy="3834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3E1A1-5875-6F10-1B59-43B48C10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28" y="2261922"/>
            <a:ext cx="3747084" cy="3842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C6A02-1BF1-D738-DD26-F6E199EB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341" y="2270088"/>
            <a:ext cx="3933371" cy="38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EB0C-9A26-9985-68B9-DFF4E8E5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Roboflow</a:t>
            </a:r>
            <a:r>
              <a:rPr lang="en-US" dirty="0"/>
              <a:t> Model Summary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B25152-A2F3-D0F6-FB6C-22198CAAC8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27" y="2036011"/>
            <a:ext cx="4647767" cy="45999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06F411-9658-1ECE-05E8-EB5CD0738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3" t="15035" b="74845"/>
          <a:stretch/>
        </p:blipFill>
        <p:spPr>
          <a:xfrm>
            <a:off x="5832220" y="3729790"/>
            <a:ext cx="5965105" cy="1294046"/>
          </a:xfrm>
        </p:spPr>
      </p:pic>
    </p:spTree>
    <p:extLst>
      <p:ext uri="{BB962C8B-B14F-4D97-AF65-F5344CB8AC3E}">
        <p14:creationId xmlns:p14="http://schemas.microsoft.com/office/powerpoint/2010/main" val="141137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922D-D0D2-645A-6885-C835EF48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1677-C6FB-E21B-8D22-AE80C862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performance is good however if trained on a larger dataset and optimized on better number of epochs the model will achieve better results</a:t>
            </a:r>
          </a:p>
          <a:p>
            <a:r>
              <a:rPr lang="en-US" dirty="0"/>
              <a:t>The model final performance: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Precision: 83.1%.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Recall: 58%.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 err="1"/>
              <a:t>mAP</a:t>
            </a:r>
            <a:r>
              <a:rPr lang="en-US" sz="2200" dirty="0"/>
              <a:t>: 66%.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9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A285-D670-4CC2-3255-184D95E1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93F5-7FE5-9284-2ECE-7099D1347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Project’s goal: Detect (People, bags , cars and busses) within a given set of images extracted from a video.</a:t>
            </a:r>
          </a:p>
          <a:p>
            <a:r>
              <a:rPr lang="en-US" sz="2800" b="1" dirty="0" err="1"/>
              <a:t>Roboflow</a:t>
            </a:r>
            <a:r>
              <a:rPr lang="en-US" sz="2800" b="1" dirty="0"/>
              <a:t> was used to assign and label the dataset.</a:t>
            </a:r>
          </a:p>
          <a:p>
            <a:r>
              <a:rPr lang="en-US" sz="2800" b="1" dirty="0"/>
              <a:t>Used Google </a:t>
            </a:r>
            <a:r>
              <a:rPr lang="en-US" sz="2800" b="1" dirty="0" err="1"/>
              <a:t>Colab</a:t>
            </a:r>
            <a:r>
              <a:rPr lang="en-US" sz="2800" b="1" dirty="0"/>
              <a:t> to run the code and train the model.</a:t>
            </a:r>
          </a:p>
          <a:p>
            <a:r>
              <a:rPr lang="en-US" sz="2800" b="1" dirty="0"/>
              <a:t>Extracted model behavior and summary from the code and </a:t>
            </a:r>
            <a:r>
              <a:rPr lang="en-US" sz="2800" b="1" dirty="0" err="1"/>
              <a:t>Roboflow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03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17D0-BD5C-64DE-1A93-9C5F5CB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42253-41BA-B8D9-0035-1A084ECD4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36" y="2118233"/>
            <a:ext cx="5510127" cy="44422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BB201-274E-B9A3-32DB-1E6066CC3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5830" y="2118233"/>
            <a:ext cx="2069028" cy="983186"/>
          </a:xfrm>
        </p:spPr>
        <p:txBody>
          <a:bodyPr>
            <a:normAutofit/>
          </a:bodyPr>
          <a:lstStyle/>
          <a:p>
            <a:r>
              <a:rPr lang="en-US" sz="2000" dirty="0"/>
              <a:t>Dataset Used:</a:t>
            </a:r>
          </a:p>
        </p:txBody>
      </p:sp>
    </p:spTree>
    <p:extLst>
      <p:ext uri="{BB962C8B-B14F-4D97-AF65-F5344CB8AC3E}">
        <p14:creationId xmlns:p14="http://schemas.microsoft.com/office/powerpoint/2010/main" val="31902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C099-8C8B-23C1-2E16-D9C1C23E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DC9C3"/>
                </a:solidFill>
                <a:effectLst/>
                <a:latin typeface="Roboto" panose="020F0502020204030204" pitchFamily="2" charset="0"/>
              </a:rPr>
              <a:t>Importing the needed libraries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5504E-BE47-EBCF-63A6-4E4C9CE89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124" y="2336872"/>
            <a:ext cx="2886478" cy="6287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E69D9-E97E-D67C-9B06-EC3DFC67B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Importing the necessary libraries such 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ultralytics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yolov5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roboflow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IPython.display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990AF-D5C8-176E-4F1B-DD1E41C65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24" y="2987235"/>
            <a:ext cx="4790139" cy="848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56CE69-5EAF-E1BC-C2DF-4EA3BEAD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124" y="3865029"/>
            <a:ext cx="2629267" cy="543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87D37-52D6-36FA-4C63-55EF88412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124" y="4437045"/>
            <a:ext cx="475363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AAF9-A08B-5ABC-D9D1-987352A5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DC9C3"/>
                </a:solidFill>
                <a:effectLst/>
                <a:latin typeface="Roboto" panose="02000000000000000000" pitchFamily="2" charset="0"/>
              </a:rPr>
              <a:t>Checking hardware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5AAE34-8755-67E3-D65B-68F3E4FC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299" y="3212432"/>
            <a:ext cx="7307181" cy="14991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7F5BA-52AB-EF14-8337-815AF82B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3212432"/>
            <a:ext cx="3790078" cy="1499128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Checking if CUDA is supported by the GPU and utilizing it else we will use the CPU</a:t>
            </a:r>
          </a:p>
        </p:txBody>
      </p:sp>
    </p:spTree>
    <p:extLst>
      <p:ext uri="{BB962C8B-B14F-4D97-AF65-F5344CB8AC3E}">
        <p14:creationId xmlns:p14="http://schemas.microsoft.com/office/powerpoint/2010/main" val="28354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D843-BD34-70CE-41AB-2548ED80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DC9C3"/>
                </a:solidFill>
                <a:effectLst/>
                <a:latin typeface="Roboto" panose="02000000000000000000" pitchFamily="2" charset="0"/>
              </a:rPr>
              <a:t>Importing the dataset from </a:t>
            </a:r>
            <a:r>
              <a:rPr lang="en-US" b="0" i="0" dirty="0" err="1">
                <a:solidFill>
                  <a:srgbClr val="CDC9C3"/>
                </a:solidFill>
                <a:effectLst/>
                <a:latin typeface="Roboto" panose="02000000000000000000" pitchFamily="2" charset="0"/>
              </a:rPr>
              <a:t>Roboflow</a:t>
            </a:r>
            <a:r>
              <a:rPr lang="en-US" b="0" i="0" dirty="0">
                <a:solidFill>
                  <a:srgbClr val="CDC9C3"/>
                </a:solidFill>
                <a:effectLst/>
                <a:latin typeface="Roboto" panose="02000000000000000000" pitchFamily="2" charset="0"/>
              </a:rPr>
              <a:t> using the assigned API key.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D75C-A677-52F5-C9B2-B817093D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770010"/>
            <a:ext cx="4698358" cy="2800611"/>
          </a:xfrm>
        </p:spPr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Roboflow</a:t>
            </a:r>
            <a:r>
              <a:rPr lang="en-US" dirty="0"/>
              <a:t> with the API key.</a:t>
            </a:r>
          </a:p>
          <a:p>
            <a:r>
              <a:rPr lang="en-US" dirty="0"/>
              <a:t>Accessing and downloading the dataset.</a:t>
            </a:r>
          </a:p>
          <a:p>
            <a:r>
              <a:rPr lang="en-US" dirty="0"/>
              <a:t>And Using </a:t>
            </a:r>
            <a:r>
              <a:rPr lang="en-US" dirty="0" err="1"/>
              <a:t>Roboflow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to import our images dataset.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DAE20C-0C14-6197-D6FE-6A61995CF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49" y="2334351"/>
            <a:ext cx="5592203" cy="3599316"/>
          </a:xfrm>
        </p:spPr>
      </p:pic>
    </p:spTree>
    <p:extLst>
      <p:ext uri="{BB962C8B-B14F-4D97-AF65-F5344CB8AC3E}">
        <p14:creationId xmlns:p14="http://schemas.microsoft.com/office/powerpoint/2010/main" val="49860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4D51-6FFE-4577-8408-CA36BCB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DC9C3"/>
                </a:solidFill>
                <a:effectLst/>
                <a:latin typeface="Roboto" panose="02000000000000000000" pitchFamily="2" charset="0"/>
              </a:rPr>
              <a:t>Training the Model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681BC5-1049-A9C0-7121-D01C355B7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231"/>
          <a:stretch/>
        </p:blipFill>
        <p:spPr>
          <a:xfrm>
            <a:off x="4848726" y="2141158"/>
            <a:ext cx="6902160" cy="41033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2D5F2-02DF-EE08-1D82-FB429E64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4011994" cy="3907589"/>
          </a:xfrm>
        </p:spPr>
        <p:txBody>
          <a:bodyPr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Training the model for images size 640 for 160 epochs.</a:t>
            </a:r>
          </a:p>
        </p:txBody>
      </p:sp>
    </p:spTree>
    <p:extLst>
      <p:ext uri="{BB962C8B-B14F-4D97-AF65-F5344CB8AC3E}">
        <p14:creationId xmlns:p14="http://schemas.microsoft.com/office/powerpoint/2010/main" val="299964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38EE-ED89-139F-0561-57FDF7B1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61578E-FC01-90C6-1D29-4CA539414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430" y="3381130"/>
            <a:ext cx="7561311" cy="1562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5039D-43C8-5087-2088-A5EAB559E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259" y="2505456"/>
            <a:ext cx="4600397" cy="3599317"/>
          </a:xfrm>
        </p:spPr>
        <p:txBody>
          <a:bodyPr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Achieved model Stats(Precision, recall, </a:t>
            </a:r>
            <a:r>
              <a:rPr lang="en-US" sz="2400" dirty="0" err="1"/>
              <a:t>mAP</a:t>
            </a:r>
            <a:r>
              <a:rPr lang="en-US" sz="2400" dirty="0"/>
              <a:t>):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Precision: 83.1%.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Recall: 58%.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mAP</a:t>
            </a:r>
            <a:r>
              <a:rPr lang="en-US" sz="2400" dirty="0"/>
              <a:t>: 66%.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From this stats we see the model performance for each object(Car, Bus, Bag, People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03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50AB-BE3E-1A4A-FFE6-0235737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1F557-D901-D630-AEA4-0ADDEBA2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43" y="2162629"/>
            <a:ext cx="4936708" cy="43609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09F56-C7A1-5888-C44A-87981592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70" y="2162629"/>
            <a:ext cx="4936708" cy="43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95</TotalTime>
  <Words>286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Roboto</vt:lpstr>
      <vt:lpstr>Trebuchet MS</vt:lpstr>
      <vt:lpstr>Berlin</vt:lpstr>
      <vt:lpstr>Object Detection Project</vt:lpstr>
      <vt:lpstr>Object Detection Project overview</vt:lpstr>
      <vt:lpstr>Dataset</vt:lpstr>
      <vt:lpstr>Importing the needed libraries</vt:lpstr>
      <vt:lpstr>Checking hardware</vt:lpstr>
      <vt:lpstr>Importing the dataset from Roboflow using the assigned API key.</vt:lpstr>
      <vt:lpstr>Training the Model</vt:lpstr>
      <vt:lpstr>Model summery</vt:lpstr>
      <vt:lpstr>Model Metrics</vt:lpstr>
      <vt:lpstr>Model Metrics: F1 and P Curves</vt:lpstr>
      <vt:lpstr>Model Metrics: Precision and Recall Curves</vt:lpstr>
      <vt:lpstr>Model Metrics: Confusion Matrix</vt:lpstr>
      <vt:lpstr>Model Metrics: Results </vt:lpstr>
      <vt:lpstr>Model Metrics: Sample test Images results</vt:lpstr>
      <vt:lpstr>Roboflow Model Summary</vt:lpstr>
      <vt:lpstr>Final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Project</dc:title>
  <dc:creator>amir victor</dc:creator>
  <cp:lastModifiedBy>amir victor</cp:lastModifiedBy>
  <cp:revision>13</cp:revision>
  <dcterms:created xsi:type="dcterms:W3CDTF">2024-03-16T14:34:03Z</dcterms:created>
  <dcterms:modified xsi:type="dcterms:W3CDTF">2024-03-16T16:09:38Z</dcterms:modified>
</cp:coreProperties>
</file>